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2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tableStyles" Target="tableStyle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presProps" Target="presProp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theme" Target="theme/theme1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ED266-B839-478D-B4D1-EA7D03EA706D}" type="datetimeFigureOut">
              <a:rPr lang="es-AR" smtClean="0"/>
              <a:t>14/6/2024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0CD30-BA0E-452E-90DD-3A9DB6E8790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436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CD30-BA0E-452E-90DD-3A9DB6E8790B}" type="slidenum">
              <a:rPr lang="es-AR" smtClean="0"/>
              <a:t>40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0076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2600" y="1631124"/>
            <a:ext cx="3546475" cy="650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6366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0" i="1">
                <a:solidFill>
                  <a:srgbClr val="63666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3666A"/>
                </a:solidFill>
                <a:latin typeface="Microsoft Sans Serif"/>
                <a:cs typeface="Microsoft Sans Serif"/>
              </a:defRPr>
            </a:lvl1pPr>
          </a:lstStyle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6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50" b="0" i="1">
                <a:solidFill>
                  <a:srgbClr val="63666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3666A"/>
                </a:solidFill>
                <a:latin typeface="Microsoft Sans Serif"/>
                <a:cs typeface="Microsoft Sans Serif"/>
              </a:defRPr>
            </a:lvl1pPr>
          </a:lstStyle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6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3666A"/>
                </a:solidFill>
                <a:latin typeface="Microsoft Sans Serif"/>
                <a:cs typeface="Microsoft Sans Serif"/>
              </a:defRPr>
            </a:lvl1pPr>
          </a:lstStyle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6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3666A"/>
                </a:solidFill>
                <a:latin typeface="Microsoft Sans Serif"/>
                <a:cs typeface="Microsoft Sans Serif"/>
              </a:defRPr>
            </a:lvl1pPr>
          </a:lstStyle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3666A"/>
                </a:solidFill>
                <a:latin typeface="Microsoft Sans Serif"/>
                <a:cs typeface="Microsoft Sans Serif"/>
              </a:defRPr>
            </a:lvl1pPr>
          </a:lstStyle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15105" y="6312922"/>
            <a:ext cx="384175" cy="383540"/>
          </a:xfrm>
          <a:custGeom>
            <a:avLst/>
            <a:gdLst/>
            <a:ahLst/>
            <a:cxnLst/>
            <a:rect l="l" t="t" r="r" b="b"/>
            <a:pathLst>
              <a:path w="384175" h="383540">
                <a:moveTo>
                  <a:pt x="192024" y="0"/>
                </a:moveTo>
                <a:lnTo>
                  <a:pt x="148048" y="5079"/>
                </a:lnTo>
                <a:lnTo>
                  <a:pt x="107651" y="19049"/>
                </a:lnTo>
                <a:lnTo>
                  <a:pt x="71995" y="41909"/>
                </a:lnTo>
                <a:lnTo>
                  <a:pt x="42239" y="72389"/>
                </a:lnTo>
                <a:lnTo>
                  <a:pt x="19547" y="107949"/>
                </a:lnTo>
                <a:lnTo>
                  <a:pt x="5080" y="148589"/>
                </a:lnTo>
                <a:lnTo>
                  <a:pt x="0" y="191769"/>
                </a:lnTo>
                <a:lnTo>
                  <a:pt x="5080" y="236219"/>
                </a:lnTo>
                <a:lnTo>
                  <a:pt x="19547" y="276859"/>
                </a:lnTo>
                <a:lnTo>
                  <a:pt x="42239" y="312419"/>
                </a:lnTo>
                <a:lnTo>
                  <a:pt x="71995" y="341629"/>
                </a:lnTo>
                <a:lnTo>
                  <a:pt x="107651" y="364489"/>
                </a:lnTo>
                <a:lnTo>
                  <a:pt x="148048" y="379729"/>
                </a:lnTo>
                <a:lnTo>
                  <a:pt x="192024" y="383539"/>
                </a:lnTo>
                <a:lnTo>
                  <a:pt x="235979" y="379729"/>
                </a:lnTo>
                <a:lnTo>
                  <a:pt x="249443" y="374649"/>
                </a:lnTo>
                <a:lnTo>
                  <a:pt x="192024" y="374649"/>
                </a:lnTo>
                <a:lnTo>
                  <a:pt x="143370" y="368299"/>
                </a:lnTo>
                <a:lnTo>
                  <a:pt x="99650" y="350519"/>
                </a:lnTo>
                <a:lnTo>
                  <a:pt x="62609" y="321309"/>
                </a:lnTo>
                <a:lnTo>
                  <a:pt x="33991" y="284479"/>
                </a:lnTo>
                <a:lnTo>
                  <a:pt x="15541" y="241299"/>
                </a:lnTo>
                <a:lnTo>
                  <a:pt x="9004" y="191769"/>
                </a:lnTo>
                <a:lnTo>
                  <a:pt x="15541" y="143509"/>
                </a:lnTo>
                <a:lnTo>
                  <a:pt x="33991" y="100329"/>
                </a:lnTo>
                <a:lnTo>
                  <a:pt x="62609" y="62229"/>
                </a:lnTo>
                <a:lnTo>
                  <a:pt x="99650" y="34289"/>
                </a:lnTo>
                <a:lnTo>
                  <a:pt x="143370" y="15239"/>
                </a:lnTo>
                <a:lnTo>
                  <a:pt x="192024" y="8889"/>
                </a:lnTo>
                <a:lnTo>
                  <a:pt x="246995" y="8889"/>
                </a:lnTo>
                <a:lnTo>
                  <a:pt x="235979" y="5079"/>
                </a:lnTo>
                <a:lnTo>
                  <a:pt x="192024" y="0"/>
                </a:lnTo>
                <a:close/>
              </a:path>
              <a:path w="384175" h="383540">
                <a:moveTo>
                  <a:pt x="246995" y="8889"/>
                </a:moveTo>
                <a:lnTo>
                  <a:pt x="192024" y="8889"/>
                </a:lnTo>
                <a:lnTo>
                  <a:pt x="240677" y="15239"/>
                </a:lnTo>
                <a:lnTo>
                  <a:pt x="284386" y="34289"/>
                </a:lnTo>
                <a:lnTo>
                  <a:pt x="321411" y="63499"/>
                </a:lnTo>
                <a:lnTo>
                  <a:pt x="350012" y="100329"/>
                </a:lnTo>
                <a:lnTo>
                  <a:pt x="368448" y="143509"/>
                </a:lnTo>
                <a:lnTo>
                  <a:pt x="374980" y="191769"/>
                </a:lnTo>
                <a:lnTo>
                  <a:pt x="368448" y="241299"/>
                </a:lnTo>
                <a:lnTo>
                  <a:pt x="350012" y="284479"/>
                </a:lnTo>
                <a:lnTo>
                  <a:pt x="321411" y="321309"/>
                </a:lnTo>
                <a:lnTo>
                  <a:pt x="284386" y="350519"/>
                </a:lnTo>
                <a:lnTo>
                  <a:pt x="240677" y="368299"/>
                </a:lnTo>
                <a:lnTo>
                  <a:pt x="192024" y="374649"/>
                </a:lnTo>
                <a:lnTo>
                  <a:pt x="249443" y="374649"/>
                </a:lnTo>
                <a:lnTo>
                  <a:pt x="312031" y="341629"/>
                </a:lnTo>
                <a:lnTo>
                  <a:pt x="341796" y="312419"/>
                </a:lnTo>
                <a:lnTo>
                  <a:pt x="364499" y="276859"/>
                </a:lnTo>
                <a:lnTo>
                  <a:pt x="378976" y="236219"/>
                </a:lnTo>
                <a:lnTo>
                  <a:pt x="384060" y="191769"/>
                </a:lnTo>
                <a:lnTo>
                  <a:pt x="378976" y="148589"/>
                </a:lnTo>
                <a:lnTo>
                  <a:pt x="364499" y="107949"/>
                </a:lnTo>
                <a:lnTo>
                  <a:pt x="341796" y="72389"/>
                </a:lnTo>
                <a:lnTo>
                  <a:pt x="312031" y="41909"/>
                </a:lnTo>
                <a:lnTo>
                  <a:pt x="276370" y="19049"/>
                </a:lnTo>
                <a:lnTo>
                  <a:pt x="246995" y="8889"/>
                </a:lnTo>
                <a:close/>
              </a:path>
              <a:path w="384175" h="383540">
                <a:moveTo>
                  <a:pt x="138353" y="353059"/>
                </a:moveTo>
                <a:lnTo>
                  <a:pt x="137693" y="353059"/>
                </a:lnTo>
                <a:lnTo>
                  <a:pt x="137553" y="354329"/>
                </a:lnTo>
                <a:lnTo>
                  <a:pt x="137820" y="354329"/>
                </a:lnTo>
                <a:lnTo>
                  <a:pt x="144859" y="356869"/>
                </a:lnTo>
                <a:lnTo>
                  <a:pt x="156602" y="360679"/>
                </a:lnTo>
                <a:lnTo>
                  <a:pt x="172505" y="361949"/>
                </a:lnTo>
                <a:lnTo>
                  <a:pt x="192024" y="363219"/>
                </a:lnTo>
                <a:lnTo>
                  <a:pt x="226128" y="359409"/>
                </a:lnTo>
                <a:lnTo>
                  <a:pt x="164237" y="359409"/>
                </a:lnTo>
                <a:lnTo>
                  <a:pt x="151725" y="356869"/>
                </a:lnTo>
                <a:lnTo>
                  <a:pt x="138353" y="353059"/>
                </a:lnTo>
                <a:close/>
              </a:path>
              <a:path w="384175" h="383540">
                <a:moveTo>
                  <a:pt x="295707" y="325119"/>
                </a:moveTo>
                <a:lnTo>
                  <a:pt x="210629" y="325119"/>
                </a:lnTo>
                <a:lnTo>
                  <a:pt x="216496" y="331469"/>
                </a:lnTo>
                <a:lnTo>
                  <a:pt x="216496" y="337819"/>
                </a:lnTo>
                <a:lnTo>
                  <a:pt x="213976" y="346709"/>
                </a:lnTo>
                <a:lnTo>
                  <a:pt x="206675" y="353059"/>
                </a:lnTo>
                <a:lnTo>
                  <a:pt x="194985" y="358139"/>
                </a:lnTo>
                <a:lnTo>
                  <a:pt x="179298" y="359409"/>
                </a:lnTo>
                <a:lnTo>
                  <a:pt x="226128" y="359409"/>
                </a:lnTo>
                <a:lnTo>
                  <a:pt x="237496" y="358139"/>
                </a:lnTo>
                <a:lnTo>
                  <a:pt x="279390" y="339089"/>
                </a:lnTo>
                <a:lnTo>
                  <a:pt x="295707" y="325119"/>
                </a:lnTo>
                <a:close/>
              </a:path>
              <a:path w="384175" h="383540">
                <a:moveTo>
                  <a:pt x="30810" y="138429"/>
                </a:moveTo>
                <a:lnTo>
                  <a:pt x="29336" y="138429"/>
                </a:lnTo>
                <a:lnTo>
                  <a:pt x="27939" y="142239"/>
                </a:lnTo>
                <a:lnTo>
                  <a:pt x="24990" y="153669"/>
                </a:lnTo>
                <a:lnTo>
                  <a:pt x="22064" y="171449"/>
                </a:lnTo>
                <a:lnTo>
                  <a:pt x="20739" y="191769"/>
                </a:lnTo>
                <a:lnTo>
                  <a:pt x="26649" y="237489"/>
                </a:lnTo>
                <a:lnTo>
                  <a:pt x="44661" y="279399"/>
                </a:lnTo>
                <a:lnTo>
                  <a:pt x="75047" y="313689"/>
                </a:lnTo>
                <a:lnTo>
                  <a:pt x="118084" y="336549"/>
                </a:lnTo>
                <a:lnTo>
                  <a:pt x="128133" y="339089"/>
                </a:lnTo>
                <a:lnTo>
                  <a:pt x="137714" y="341629"/>
                </a:lnTo>
                <a:lnTo>
                  <a:pt x="147182" y="342899"/>
                </a:lnTo>
                <a:lnTo>
                  <a:pt x="156895" y="342899"/>
                </a:lnTo>
                <a:lnTo>
                  <a:pt x="175128" y="340359"/>
                </a:lnTo>
                <a:lnTo>
                  <a:pt x="186224" y="334009"/>
                </a:lnTo>
                <a:lnTo>
                  <a:pt x="194223" y="327659"/>
                </a:lnTo>
                <a:lnTo>
                  <a:pt x="203161" y="325119"/>
                </a:lnTo>
                <a:lnTo>
                  <a:pt x="295707" y="325119"/>
                </a:lnTo>
                <a:lnTo>
                  <a:pt x="313507" y="309879"/>
                </a:lnTo>
                <a:lnTo>
                  <a:pt x="322624" y="292099"/>
                </a:lnTo>
                <a:lnTo>
                  <a:pt x="117017" y="292099"/>
                </a:lnTo>
                <a:lnTo>
                  <a:pt x="103449" y="289559"/>
                </a:lnTo>
                <a:lnTo>
                  <a:pt x="93808" y="283209"/>
                </a:lnTo>
                <a:lnTo>
                  <a:pt x="88053" y="273049"/>
                </a:lnTo>
                <a:lnTo>
                  <a:pt x="86144" y="261619"/>
                </a:lnTo>
                <a:lnTo>
                  <a:pt x="87419" y="251459"/>
                </a:lnTo>
                <a:lnTo>
                  <a:pt x="91144" y="242569"/>
                </a:lnTo>
                <a:lnTo>
                  <a:pt x="97170" y="232409"/>
                </a:lnTo>
                <a:lnTo>
                  <a:pt x="105346" y="223519"/>
                </a:lnTo>
                <a:lnTo>
                  <a:pt x="113867" y="217169"/>
                </a:lnTo>
                <a:lnTo>
                  <a:pt x="46278" y="217169"/>
                </a:lnTo>
                <a:lnTo>
                  <a:pt x="37722" y="214629"/>
                </a:lnTo>
                <a:lnTo>
                  <a:pt x="30799" y="207009"/>
                </a:lnTo>
                <a:lnTo>
                  <a:pt x="26163" y="195579"/>
                </a:lnTo>
                <a:lnTo>
                  <a:pt x="24472" y="179069"/>
                </a:lnTo>
                <a:lnTo>
                  <a:pt x="25359" y="163829"/>
                </a:lnTo>
                <a:lnTo>
                  <a:pt x="27365" y="152399"/>
                </a:lnTo>
                <a:lnTo>
                  <a:pt x="29509" y="143509"/>
                </a:lnTo>
                <a:lnTo>
                  <a:pt x="30810" y="138429"/>
                </a:lnTo>
                <a:close/>
              </a:path>
              <a:path w="384175" h="383540">
                <a:moveTo>
                  <a:pt x="224967" y="166369"/>
                </a:moveTo>
                <a:lnTo>
                  <a:pt x="215409" y="172719"/>
                </a:lnTo>
                <a:lnTo>
                  <a:pt x="204965" y="180339"/>
                </a:lnTo>
                <a:lnTo>
                  <a:pt x="192320" y="187959"/>
                </a:lnTo>
                <a:lnTo>
                  <a:pt x="176161" y="196849"/>
                </a:lnTo>
                <a:lnTo>
                  <a:pt x="175218" y="209549"/>
                </a:lnTo>
                <a:lnTo>
                  <a:pt x="173863" y="222249"/>
                </a:lnTo>
                <a:lnTo>
                  <a:pt x="160632" y="264159"/>
                </a:lnTo>
                <a:lnTo>
                  <a:pt x="117017" y="292099"/>
                </a:lnTo>
                <a:lnTo>
                  <a:pt x="247904" y="292099"/>
                </a:lnTo>
                <a:lnTo>
                  <a:pt x="223755" y="287019"/>
                </a:lnTo>
                <a:lnTo>
                  <a:pt x="206452" y="273049"/>
                </a:lnTo>
                <a:lnTo>
                  <a:pt x="196038" y="253999"/>
                </a:lnTo>
                <a:lnTo>
                  <a:pt x="192557" y="233679"/>
                </a:lnTo>
                <a:lnTo>
                  <a:pt x="196888" y="208279"/>
                </a:lnTo>
                <a:lnTo>
                  <a:pt x="207252" y="190499"/>
                </a:lnTo>
                <a:lnTo>
                  <a:pt x="219705" y="179069"/>
                </a:lnTo>
                <a:lnTo>
                  <a:pt x="230301" y="172719"/>
                </a:lnTo>
                <a:lnTo>
                  <a:pt x="228231" y="171449"/>
                </a:lnTo>
                <a:lnTo>
                  <a:pt x="226568" y="168909"/>
                </a:lnTo>
                <a:lnTo>
                  <a:pt x="224967" y="166369"/>
                </a:lnTo>
                <a:close/>
              </a:path>
              <a:path w="384175" h="383540">
                <a:moveTo>
                  <a:pt x="335126" y="200659"/>
                </a:moveTo>
                <a:lnTo>
                  <a:pt x="263309" y="200659"/>
                </a:lnTo>
                <a:lnTo>
                  <a:pt x="278750" y="204469"/>
                </a:lnTo>
                <a:lnTo>
                  <a:pt x="289912" y="214629"/>
                </a:lnTo>
                <a:lnTo>
                  <a:pt x="296688" y="227329"/>
                </a:lnTo>
                <a:lnTo>
                  <a:pt x="298970" y="243839"/>
                </a:lnTo>
                <a:lnTo>
                  <a:pt x="295247" y="260349"/>
                </a:lnTo>
                <a:lnTo>
                  <a:pt x="284786" y="276859"/>
                </a:lnTo>
                <a:lnTo>
                  <a:pt x="268650" y="288289"/>
                </a:lnTo>
                <a:lnTo>
                  <a:pt x="247904" y="292099"/>
                </a:lnTo>
                <a:lnTo>
                  <a:pt x="322624" y="292099"/>
                </a:lnTo>
                <a:lnTo>
                  <a:pt x="338531" y="256539"/>
                </a:lnTo>
                <a:lnTo>
                  <a:pt x="342582" y="227329"/>
                </a:lnTo>
                <a:lnTo>
                  <a:pt x="339832" y="209549"/>
                </a:lnTo>
                <a:lnTo>
                  <a:pt x="335126" y="200659"/>
                </a:lnTo>
                <a:close/>
              </a:path>
              <a:path w="384175" h="383540">
                <a:moveTo>
                  <a:pt x="159359" y="205739"/>
                </a:moveTo>
                <a:lnTo>
                  <a:pt x="140572" y="217169"/>
                </a:lnTo>
                <a:lnTo>
                  <a:pt x="122581" y="229869"/>
                </a:lnTo>
                <a:lnTo>
                  <a:pt x="109080" y="245109"/>
                </a:lnTo>
                <a:lnTo>
                  <a:pt x="103759" y="262889"/>
                </a:lnTo>
                <a:lnTo>
                  <a:pt x="103759" y="270509"/>
                </a:lnTo>
                <a:lnTo>
                  <a:pt x="109016" y="275589"/>
                </a:lnTo>
                <a:lnTo>
                  <a:pt x="117017" y="275589"/>
                </a:lnTo>
                <a:lnTo>
                  <a:pt x="134577" y="269239"/>
                </a:lnTo>
                <a:lnTo>
                  <a:pt x="146865" y="252729"/>
                </a:lnTo>
                <a:lnTo>
                  <a:pt x="154815" y="229869"/>
                </a:lnTo>
                <a:lnTo>
                  <a:pt x="159359" y="205739"/>
                </a:lnTo>
                <a:close/>
              </a:path>
              <a:path w="384175" h="383540">
                <a:moveTo>
                  <a:pt x="246303" y="180339"/>
                </a:moveTo>
                <a:lnTo>
                  <a:pt x="236029" y="185419"/>
                </a:lnTo>
                <a:lnTo>
                  <a:pt x="224866" y="194309"/>
                </a:lnTo>
                <a:lnTo>
                  <a:pt x="215903" y="209549"/>
                </a:lnTo>
                <a:lnTo>
                  <a:pt x="212229" y="231139"/>
                </a:lnTo>
                <a:lnTo>
                  <a:pt x="214820" y="247649"/>
                </a:lnTo>
                <a:lnTo>
                  <a:pt x="222199" y="261619"/>
                </a:lnTo>
                <a:lnTo>
                  <a:pt x="233778" y="271779"/>
                </a:lnTo>
                <a:lnTo>
                  <a:pt x="248970" y="275589"/>
                </a:lnTo>
                <a:lnTo>
                  <a:pt x="261070" y="273049"/>
                </a:lnTo>
                <a:lnTo>
                  <a:pt x="271149" y="266699"/>
                </a:lnTo>
                <a:lnTo>
                  <a:pt x="278140" y="255269"/>
                </a:lnTo>
                <a:lnTo>
                  <a:pt x="278423" y="253999"/>
                </a:lnTo>
                <a:lnTo>
                  <a:pt x="250037" y="253999"/>
                </a:lnTo>
                <a:lnTo>
                  <a:pt x="242620" y="252729"/>
                </a:lnTo>
                <a:lnTo>
                  <a:pt x="236702" y="247649"/>
                </a:lnTo>
                <a:lnTo>
                  <a:pt x="232785" y="240029"/>
                </a:lnTo>
                <a:lnTo>
                  <a:pt x="231368" y="229869"/>
                </a:lnTo>
                <a:lnTo>
                  <a:pt x="233817" y="219709"/>
                </a:lnTo>
                <a:lnTo>
                  <a:pt x="240561" y="209549"/>
                </a:lnTo>
                <a:lnTo>
                  <a:pt x="250694" y="203199"/>
                </a:lnTo>
                <a:lnTo>
                  <a:pt x="263309" y="200659"/>
                </a:lnTo>
                <a:lnTo>
                  <a:pt x="335126" y="200659"/>
                </a:lnTo>
                <a:lnTo>
                  <a:pt x="333781" y="198119"/>
                </a:lnTo>
                <a:lnTo>
                  <a:pt x="327730" y="190499"/>
                </a:lnTo>
                <a:lnTo>
                  <a:pt x="325324" y="181609"/>
                </a:lnTo>
                <a:lnTo>
                  <a:pt x="251129" y="181609"/>
                </a:lnTo>
                <a:lnTo>
                  <a:pt x="246303" y="180339"/>
                </a:lnTo>
                <a:close/>
              </a:path>
              <a:path w="384175" h="383540">
                <a:moveTo>
                  <a:pt x="262242" y="217169"/>
                </a:moveTo>
                <a:lnTo>
                  <a:pt x="255841" y="217169"/>
                </a:lnTo>
                <a:lnTo>
                  <a:pt x="249440" y="222249"/>
                </a:lnTo>
                <a:lnTo>
                  <a:pt x="248310" y="238759"/>
                </a:lnTo>
                <a:lnTo>
                  <a:pt x="257441" y="240029"/>
                </a:lnTo>
                <a:lnTo>
                  <a:pt x="257441" y="252729"/>
                </a:lnTo>
                <a:lnTo>
                  <a:pt x="253771" y="253999"/>
                </a:lnTo>
                <a:lnTo>
                  <a:pt x="278423" y="253999"/>
                </a:lnTo>
                <a:lnTo>
                  <a:pt x="280974" y="242569"/>
                </a:lnTo>
                <a:lnTo>
                  <a:pt x="279837" y="232409"/>
                </a:lnTo>
                <a:lnTo>
                  <a:pt x="276380" y="224789"/>
                </a:lnTo>
                <a:lnTo>
                  <a:pt x="270537" y="219709"/>
                </a:lnTo>
                <a:lnTo>
                  <a:pt x="262242" y="217169"/>
                </a:lnTo>
                <a:close/>
              </a:path>
              <a:path w="384175" h="383540">
                <a:moveTo>
                  <a:pt x="359999" y="167639"/>
                </a:moveTo>
                <a:lnTo>
                  <a:pt x="337781" y="167639"/>
                </a:lnTo>
                <a:lnTo>
                  <a:pt x="346327" y="170179"/>
                </a:lnTo>
                <a:lnTo>
                  <a:pt x="353233" y="177799"/>
                </a:lnTo>
                <a:lnTo>
                  <a:pt x="357864" y="189229"/>
                </a:lnTo>
                <a:lnTo>
                  <a:pt x="359455" y="204469"/>
                </a:lnTo>
                <a:lnTo>
                  <a:pt x="359507" y="207009"/>
                </a:lnTo>
                <a:lnTo>
                  <a:pt x="358623" y="220979"/>
                </a:lnTo>
                <a:lnTo>
                  <a:pt x="356435" y="233679"/>
                </a:lnTo>
                <a:lnTo>
                  <a:pt x="354222" y="242569"/>
                </a:lnTo>
                <a:lnTo>
                  <a:pt x="353187" y="246379"/>
                </a:lnTo>
                <a:lnTo>
                  <a:pt x="354380" y="247649"/>
                </a:lnTo>
                <a:lnTo>
                  <a:pt x="354787" y="246379"/>
                </a:lnTo>
                <a:lnTo>
                  <a:pt x="356184" y="242569"/>
                </a:lnTo>
                <a:lnTo>
                  <a:pt x="359178" y="231139"/>
                </a:lnTo>
                <a:lnTo>
                  <a:pt x="362109" y="213359"/>
                </a:lnTo>
                <a:lnTo>
                  <a:pt x="363321" y="191769"/>
                </a:lnTo>
                <a:lnTo>
                  <a:pt x="359999" y="167639"/>
                </a:lnTo>
                <a:close/>
              </a:path>
              <a:path w="384175" h="383540">
                <a:moveTo>
                  <a:pt x="192024" y="20319"/>
                </a:moveTo>
                <a:lnTo>
                  <a:pt x="146633" y="26669"/>
                </a:lnTo>
                <a:lnTo>
                  <a:pt x="104868" y="44449"/>
                </a:lnTo>
                <a:lnTo>
                  <a:pt x="70778" y="74929"/>
                </a:lnTo>
                <a:lnTo>
                  <a:pt x="48412" y="118109"/>
                </a:lnTo>
                <a:lnTo>
                  <a:pt x="41478" y="157479"/>
                </a:lnTo>
                <a:lnTo>
                  <a:pt x="44218" y="175259"/>
                </a:lnTo>
                <a:lnTo>
                  <a:pt x="50247" y="186689"/>
                </a:lnTo>
                <a:lnTo>
                  <a:pt x="56276" y="194309"/>
                </a:lnTo>
                <a:lnTo>
                  <a:pt x="59016" y="204469"/>
                </a:lnTo>
                <a:lnTo>
                  <a:pt x="59016" y="210819"/>
                </a:lnTo>
                <a:lnTo>
                  <a:pt x="53213" y="217169"/>
                </a:lnTo>
                <a:lnTo>
                  <a:pt x="113867" y="217169"/>
                </a:lnTo>
                <a:lnTo>
                  <a:pt x="117275" y="214629"/>
                </a:lnTo>
                <a:lnTo>
                  <a:pt x="130254" y="205739"/>
                </a:lnTo>
                <a:lnTo>
                  <a:pt x="144733" y="198119"/>
                </a:lnTo>
                <a:lnTo>
                  <a:pt x="161163" y="189229"/>
                </a:lnTo>
                <a:lnTo>
                  <a:pt x="161589" y="186689"/>
                </a:lnTo>
                <a:lnTo>
                  <a:pt x="141490" y="186689"/>
                </a:lnTo>
                <a:lnTo>
                  <a:pt x="133601" y="184149"/>
                </a:lnTo>
                <a:lnTo>
                  <a:pt x="126944" y="180339"/>
                </a:lnTo>
                <a:lnTo>
                  <a:pt x="121975" y="173989"/>
                </a:lnTo>
                <a:lnTo>
                  <a:pt x="119151" y="166369"/>
                </a:lnTo>
                <a:lnTo>
                  <a:pt x="108795" y="163829"/>
                </a:lnTo>
                <a:lnTo>
                  <a:pt x="100471" y="158749"/>
                </a:lnTo>
                <a:lnTo>
                  <a:pt x="94835" y="149859"/>
                </a:lnTo>
                <a:lnTo>
                  <a:pt x="92544" y="138429"/>
                </a:lnTo>
                <a:lnTo>
                  <a:pt x="93421" y="129539"/>
                </a:lnTo>
                <a:lnTo>
                  <a:pt x="95950" y="121919"/>
                </a:lnTo>
                <a:lnTo>
                  <a:pt x="99976" y="116839"/>
                </a:lnTo>
                <a:lnTo>
                  <a:pt x="105346" y="115569"/>
                </a:lnTo>
                <a:lnTo>
                  <a:pt x="128724" y="115569"/>
                </a:lnTo>
                <a:lnTo>
                  <a:pt x="131713" y="109219"/>
                </a:lnTo>
                <a:lnTo>
                  <a:pt x="145766" y="93979"/>
                </a:lnTo>
                <a:lnTo>
                  <a:pt x="162763" y="88899"/>
                </a:lnTo>
                <a:lnTo>
                  <a:pt x="324804" y="88899"/>
                </a:lnTo>
                <a:lnTo>
                  <a:pt x="309143" y="71119"/>
                </a:lnTo>
                <a:lnTo>
                  <a:pt x="287559" y="59689"/>
                </a:lnTo>
                <a:lnTo>
                  <a:pt x="172897" y="59689"/>
                </a:lnTo>
                <a:lnTo>
                  <a:pt x="167563" y="53339"/>
                </a:lnTo>
                <a:lnTo>
                  <a:pt x="167563" y="46989"/>
                </a:lnTo>
                <a:lnTo>
                  <a:pt x="170161" y="38099"/>
                </a:lnTo>
                <a:lnTo>
                  <a:pt x="177590" y="30479"/>
                </a:lnTo>
                <a:lnTo>
                  <a:pt x="189305" y="26669"/>
                </a:lnTo>
                <a:lnTo>
                  <a:pt x="204762" y="24129"/>
                </a:lnTo>
                <a:lnTo>
                  <a:pt x="223766" y="24129"/>
                </a:lnTo>
                <a:lnTo>
                  <a:pt x="212360" y="21589"/>
                </a:lnTo>
                <a:lnTo>
                  <a:pt x="192024" y="20319"/>
                </a:lnTo>
                <a:close/>
              </a:path>
              <a:path w="384175" h="383540">
                <a:moveTo>
                  <a:pt x="162763" y="179069"/>
                </a:moveTo>
                <a:lnTo>
                  <a:pt x="156895" y="184149"/>
                </a:lnTo>
                <a:lnTo>
                  <a:pt x="148424" y="186689"/>
                </a:lnTo>
                <a:lnTo>
                  <a:pt x="161589" y="186689"/>
                </a:lnTo>
                <a:lnTo>
                  <a:pt x="162229" y="182879"/>
                </a:lnTo>
                <a:lnTo>
                  <a:pt x="162763" y="179069"/>
                </a:lnTo>
                <a:close/>
              </a:path>
              <a:path w="384175" h="383540">
                <a:moveTo>
                  <a:pt x="359474" y="163829"/>
                </a:moveTo>
                <a:lnTo>
                  <a:pt x="253301" y="163829"/>
                </a:lnTo>
                <a:lnTo>
                  <a:pt x="260375" y="165099"/>
                </a:lnTo>
                <a:lnTo>
                  <a:pt x="266700" y="165099"/>
                </a:lnTo>
                <a:lnTo>
                  <a:pt x="275513" y="167639"/>
                </a:lnTo>
                <a:lnTo>
                  <a:pt x="275907" y="172719"/>
                </a:lnTo>
                <a:lnTo>
                  <a:pt x="271724" y="180339"/>
                </a:lnTo>
                <a:lnTo>
                  <a:pt x="261534" y="181609"/>
                </a:lnTo>
                <a:lnTo>
                  <a:pt x="325324" y="181609"/>
                </a:lnTo>
                <a:lnTo>
                  <a:pt x="324980" y="180339"/>
                </a:lnTo>
                <a:lnTo>
                  <a:pt x="324980" y="172719"/>
                </a:lnTo>
                <a:lnTo>
                  <a:pt x="330314" y="167639"/>
                </a:lnTo>
                <a:lnTo>
                  <a:pt x="359999" y="167639"/>
                </a:lnTo>
                <a:lnTo>
                  <a:pt x="359474" y="163829"/>
                </a:lnTo>
                <a:close/>
              </a:path>
              <a:path w="384175" h="383540">
                <a:moveTo>
                  <a:pt x="219990" y="132079"/>
                </a:moveTo>
                <a:lnTo>
                  <a:pt x="192024" y="132079"/>
                </a:lnTo>
                <a:lnTo>
                  <a:pt x="194170" y="135889"/>
                </a:lnTo>
                <a:lnTo>
                  <a:pt x="194170" y="139699"/>
                </a:lnTo>
                <a:lnTo>
                  <a:pt x="192694" y="146049"/>
                </a:lnTo>
                <a:lnTo>
                  <a:pt x="188972" y="152399"/>
                </a:lnTo>
                <a:lnTo>
                  <a:pt x="184065" y="158749"/>
                </a:lnTo>
                <a:lnTo>
                  <a:pt x="179031" y="165099"/>
                </a:lnTo>
                <a:lnTo>
                  <a:pt x="177431" y="172719"/>
                </a:lnTo>
                <a:lnTo>
                  <a:pt x="177055" y="177799"/>
                </a:lnTo>
                <a:lnTo>
                  <a:pt x="176961" y="180339"/>
                </a:lnTo>
                <a:lnTo>
                  <a:pt x="200105" y="166369"/>
                </a:lnTo>
                <a:lnTo>
                  <a:pt x="209785" y="160019"/>
                </a:lnTo>
                <a:lnTo>
                  <a:pt x="219697" y="153669"/>
                </a:lnTo>
                <a:lnTo>
                  <a:pt x="218630" y="149859"/>
                </a:lnTo>
                <a:lnTo>
                  <a:pt x="218630" y="140969"/>
                </a:lnTo>
                <a:lnTo>
                  <a:pt x="219990" y="132079"/>
                </a:lnTo>
                <a:close/>
              </a:path>
              <a:path w="384175" h="383540">
                <a:moveTo>
                  <a:pt x="256908" y="88899"/>
                </a:moveTo>
                <a:lnTo>
                  <a:pt x="178765" y="88899"/>
                </a:lnTo>
                <a:lnTo>
                  <a:pt x="180835" y="100329"/>
                </a:lnTo>
                <a:lnTo>
                  <a:pt x="180835" y="105409"/>
                </a:lnTo>
                <a:lnTo>
                  <a:pt x="176621" y="124459"/>
                </a:lnTo>
                <a:lnTo>
                  <a:pt x="165830" y="142239"/>
                </a:lnTo>
                <a:lnTo>
                  <a:pt x="151238" y="156209"/>
                </a:lnTo>
                <a:lnTo>
                  <a:pt x="135623" y="165099"/>
                </a:lnTo>
                <a:lnTo>
                  <a:pt x="136156" y="167639"/>
                </a:lnTo>
                <a:lnTo>
                  <a:pt x="138290" y="172719"/>
                </a:lnTo>
                <a:lnTo>
                  <a:pt x="144691" y="172719"/>
                </a:lnTo>
                <a:lnTo>
                  <a:pt x="150881" y="171449"/>
                </a:lnTo>
                <a:lnTo>
                  <a:pt x="157060" y="168909"/>
                </a:lnTo>
                <a:lnTo>
                  <a:pt x="162639" y="163829"/>
                </a:lnTo>
                <a:lnTo>
                  <a:pt x="167030" y="160019"/>
                </a:lnTo>
                <a:lnTo>
                  <a:pt x="169679" y="151129"/>
                </a:lnTo>
                <a:lnTo>
                  <a:pt x="174221" y="142239"/>
                </a:lnTo>
                <a:lnTo>
                  <a:pt x="180349" y="135889"/>
                </a:lnTo>
                <a:lnTo>
                  <a:pt x="187756" y="132079"/>
                </a:lnTo>
                <a:lnTo>
                  <a:pt x="219990" y="132079"/>
                </a:lnTo>
                <a:lnTo>
                  <a:pt x="221544" y="121919"/>
                </a:lnTo>
                <a:lnTo>
                  <a:pt x="229592" y="105409"/>
                </a:lnTo>
                <a:lnTo>
                  <a:pt x="241728" y="92709"/>
                </a:lnTo>
                <a:lnTo>
                  <a:pt x="256908" y="88899"/>
                </a:lnTo>
                <a:close/>
              </a:path>
              <a:path w="384175" h="383540">
                <a:moveTo>
                  <a:pt x="324804" y="88899"/>
                </a:moveTo>
                <a:lnTo>
                  <a:pt x="256908" y="88899"/>
                </a:lnTo>
                <a:lnTo>
                  <a:pt x="265000" y="90169"/>
                </a:lnTo>
                <a:lnTo>
                  <a:pt x="270843" y="93979"/>
                </a:lnTo>
                <a:lnTo>
                  <a:pt x="274385" y="99059"/>
                </a:lnTo>
                <a:lnTo>
                  <a:pt x="275577" y="106679"/>
                </a:lnTo>
                <a:lnTo>
                  <a:pt x="272819" y="119379"/>
                </a:lnTo>
                <a:lnTo>
                  <a:pt x="265117" y="132079"/>
                </a:lnTo>
                <a:lnTo>
                  <a:pt x="253326" y="144779"/>
                </a:lnTo>
                <a:lnTo>
                  <a:pt x="238302" y="157479"/>
                </a:lnTo>
                <a:lnTo>
                  <a:pt x="239903" y="161289"/>
                </a:lnTo>
                <a:lnTo>
                  <a:pt x="242430" y="165099"/>
                </a:lnTo>
                <a:lnTo>
                  <a:pt x="246164" y="166369"/>
                </a:lnTo>
                <a:lnTo>
                  <a:pt x="253301" y="163829"/>
                </a:lnTo>
                <a:lnTo>
                  <a:pt x="359474" y="163829"/>
                </a:lnTo>
                <a:lnTo>
                  <a:pt x="357201" y="147319"/>
                </a:lnTo>
                <a:lnTo>
                  <a:pt x="339347" y="105409"/>
                </a:lnTo>
                <a:lnTo>
                  <a:pt x="324804" y="88899"/>
                </a:lnTo>
                <a:close/>
              </a:path>
              <a:path w="384175" h="383540">
                <a:moveTo>
                  <a:pt x="128724" y="115569"/>
                </a:moveTo>
                <a:lnTo>
                  <a:pt x="108483" y="115569"/>
                </a:lnTo>
                <a:lnTo>
                  <a:pt x="109550" y="118109"/>
                </a:lnTo>
                <a:lnTo>
                  <a:pt x="109550" y="121919"/>
                </a:lnTo>
                <a:lnTo>
                  <a:pt x="106959" y="128269"/>
                </a:lnTo>
                <a:lnTo>
                  <a:pt x="106959" y="142239"/>
                </a:lnTo>
                <a:lnTo>
                  <a:pt x="110083" y="151129"/>
                </a:lnTo>
                <a:lnTo>
                  <a:pt x="118618" y="151129"/>
                </a:lnTo>
                <a:lnTo>
                  <a:pt x="122149" y="129539"/>
                </a:lnTo>
                <a:lnTo>
                  <a:pt x="128724" y="115569"/>
                </a:lnTo>
                <a:close/>
              </a:path>
              <a:path w="384175" h="383540">
                <a:moveTo>
                  <a:pt x="162496" y="102869"/>
                </a:moveTo>
                <a:lnTo>
                  <a:pt x="153657" y="106679"/>
                </a:lnTo>
                <a:lnTo>
                  <a:pt x="144549" y="118109"/>
                </a:lnTo>
                <a:lnTo>
                  <a:pt x="137430" y="134619"/>
                </a:lnTo>
                <a:lnTo>
                  <a:pt x="134556" y="149859"/>
                </a:lnTo>
                <a:lnTo>
                  <a:pt x="148110" y="139699"/>
                </a:lnTo>
                <a:lnTo>
                  <a:pt x="159827" y="124459"/>
                </a:lnTo>
                <a:lnTo>
                  <a:pt x="165894" y="110489"/>
                </a:lnTo>
                <a:lnTo>
                  <a:pt x="162496" y="102869"/>
                </a:lnTo>
                <a:close/>
              </a:path>
              <a:path w="384175" h="383540">
                <a:moveTo>
                  <a:pt x="257975" y="102869"/>
                </a:moveTo>
                <a:lnTo>
                  <a:pt x="250993" y="104139"/>
                </a:lnTo>
                <a:lnTo>
                  <a:pt x="243509" y="113029"/>
                </a:lnTo>
                <a:lnTo>
                  <a:pt x="237540" y="125729"/>
                </a:lnTo>
                <a:lnTo>
                  <a:pt x="235102" y="142239"/>
                </a:lnTo>
                <a:lnTo>
                  <a:pt x="246711" y="130809"/>
                </a:lnTo>
                <a:lnTo>
                  <a:pt x="255963" y="119379"/>
                </a:lnTo>
                <a:lnTo>
                  <a:pt x="260503" y="109219"/>
                </a:lnTo>
                <a:lnTo>
                  <a:pt x="257975" y="102869"/>
                </a:lnTo>
                <a:close/>
              </a:path>
              <a:path w="384175" h="383540">
                <a:moveTo>
                  <a:pt x="29806" y="137159"/>
                </a:moveTo>
                <a:lnTo>
                  <a:pt x="29413" y="138429"/>
                </a:lnTo>
                <a:lnTo>
                  <a:pt x="30276" y="138429"/>
                </a:lnTo>
                <a:lnTo>
                  <a:pt x="29806" y="137159"/>
                </a:lnTo>
                <a:close/>
              </a:path>
              <a:path w="384175" h="383540">
                <a:moveTo>
                  <a:pt x="236851" y="41909"/>
                </a:moveTo>
                <a:lnTo>
                  <a:pt x="227101" y="41909"/>
                </a:lnTo>
                <a:lnTo>
                  <a:pt x="208904" y="44449"/>
                </a:lnTo>
                <a:lnTo>
                  <a:pt x="197819" y="50799"/>
                </a:lnTo>
                <a:lnTo>
                  <a:pt x="189809" y="55879"/>
                </a:lnTo>
                <a:lnTo>
                  <a:pt x="180835" y="59689"/>
                </a:lnTo>
                <a:lnTo>
                  <a:pt x="287559" y="59689"/>
                </a:lnTo>
                <a:lnTo>
                  <a:pt x="265976" y="48259"/>
                </a:lnTo>
                <a:lnTo>
                  <a:pt x="255926" y="45719"/>
                </a:lnTo>
                <a:lnTo>
                  <a:pt x="246338" y="43179"/>
                </a:lnTo>
                <a:lnTo>
                  <a:pt x="236851" y="41909"/>
                </a:lnTo>
                <a:close/>
              </a:path>
              <a:path w="384175" h="383540">
                <a:moveTo>
                  <a:pt x="223766" y="24129"/>
                </a:moveTo>
                <a:lnTo>
                  <a:pt x="204762" y="24129"/>
                </a:lnTo>
                <a:lnTo>
                  <a:pt x="221474" y="25399"/>
                </a:lnTo>
                <a:lnTo>
                  <a:pt x="234343" y="27939"/>
                </a:lnTo>
                <a:lnTo>
                  <a:pt x="242673" y="30479"/>
                </a:lnTo>
                <a:lnTo>
                  <a:pt x="245770" y="31749"/>
                </a:lnTo>
                <a:lnTo>
                  <a:pt x="246240" y="31749"/>
                </a:lnTo>
                <a:lnTo>
                  <a:pt x="246634" y="30479"/>
                </a:lnTo>
                <a:lnTo>
                  <a:pt x="246303" y="30479"/>
                </a:lnTo>
                <a:lnTo>
                  <a:pt x="241426" y="27939"/>
                </a:lnTo>
                <a:lnTo>
                  <a:pt x="229469" y="25399"/>
                </a:lnTo>
                <a:lnTo>
                  <a:pt x="223766" y="2412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14487" y="114751"/>
            <a:ext cx="8963025" cy="958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6366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07489" y="1911492"/>
            <a:ext cx="9177020" cy="1852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0" i="1">
                <a:solidFill>
                  <a:srgbClr val="63666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31051" y="6405918"/>
            <a:ext cx="234315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63666A"/>
                </a:solidFill>
                <a:latin typeface="Microsoft Sans Serif"/>
                <a:cs typeface="Microsoft Sans Serif"/>
              </a:defRPr>
            </a:lvl1pPr>
          </a:lstStyle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0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0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nlinedoctranslator.com/es/?utm_source=onlinedoctranslator&amp;utm_medium=pdf&amp;utm_campaign=attribution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jp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2.jp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6.png"/><Relationship Id="rId7" Type="http://schemas.openxmlformats.org/officeDocument/2006/relationships/image" Target="../media/image201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7" Type="http://schemas.openxmlformats.org/officeDocument/2006/relationships/image" Target="../media/image230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9.png"/><Relationship Id="rId5" Type="http://schemas.openxmlformats.org/officeDocument/2006/relationships/image" Target="../media/image228.png"/><Relationship Id="rId4" Type="http://schemas.openxmlformats.org/officeDocument/2006/relationships/image" Target="../media/image227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13" Type="http://schemas.openxmlformats.org/officeDocument/2006/relationships/image" Target="../media/image152.jpg"/><Relationship Id="rId3" Type="http://schemas.openxmlformats.org/officeDocument/2006/relationships/image" Target="../media/image232.png"/><Relationship Id="rId7" Type="http://schemas.openxmlformats.org/officeDocument/2006/relationships/image" Target="../media/image236.png"/><Relationship Id="rId12" Type="http://schemas.openxmlformats.org/officeDocument/2006/relationships/image" Target="../media/image241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11" Type="http://schemas.openxmlformats.org/officeDocument/2006/relationships/image" Target="../media/image240.png"/><Relationship Id="rId5" Type="http://schemas.openxmlformats.org/officeDocument/2006/relationships/image" Target="../media/image234.png"/><Relationship Id="rId10" Type="http://schemas.openxmlformats.org/officeDocument/2006/relationships/image" Target="../media/image239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152.jpg"/><Relationship Id="rId3" Type="http://schemas.openxmlformats.org/officeDocument/2006/relationships/image" Target="../media/image243.png"/><Relationship Id="rId7" Type="http://schemas.openxmlformats.org/officeDocument/2006/relationships/image" Target="../media/image245.png"/><Relationship Id="rId12" Type="http://schemas.openxmlformats.org/officeDocument/2006/relationships/image" Target="../media/image240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11" Type="http://schemas.openxmlformats.org/officeDocument/2006/relationships/image" Target="../media/image249.png"/><Relationship Id="rId5" Type="http://schemas.openxmlformats.org/officeDocument/2006/relationships/image" Target="../media/image244.png"/><Relationship Id="rId10" Type="http://schemas.openxmlformats.org/officeDocument/2006/relationships/image" Target="../media/image248.png"/><Relationship Id="rId4" Type="http://schemas.openxmlformats.org/officeDocument/2006/relationships/image" Target="../media/image233.png"/><Relationship Id="rId9" Type="http://schemas.openxmlformats.org/officeDocument/2006/relationships/image" Target="../media/image247.pn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g"/><Relationship Id="rId2" Type="http://schemas.openxmlformats.org/officeDocument/2006/relationships/image" Target="../media/image250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5" Type="http://schemas.openxmlformats.org/officeDocument/2006/relationships/image" Target="../media/image261.png"/><Relationship Id="rId4" Type="http://schemas.openxmlformats.org/officeDocument/2006/relationships/image" Target="../media/image260.jpg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4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4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jp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jpg"/><Relationship Id="rId1" Type="http://schemas.openxmlformats.org/officeDocument/2006/relationships/slideLayout" Target="../slideLayouts/slideLayout4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5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jpg"/><Relationship Id="rId1" Type="http://schemas.openxmlformats.org/officeDocument/2006/relationships/slideLayout" Target="../slideLayouts/slideLayout5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4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4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4.xml"/></Relationships>
</file>

<file path=ppt/slides/_rels/slide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3" Type="http://schemas.openxmlformats.org/officeDocument/2006/relationships/image" Target="../media/image296.png"/><Relationship Id="rId3" Type="http://schemas.openxmlformats.org/officeDocument/2006/relationships/image" Target="../media/image286.png"/><Relationship Id="rId7" Type="http://schemas.openxmlformats.org/officeDocument/2006/relationships/image" Target="../media/image290.png"/><Relationship Id="rId12" Type="http://schemas.openxmlformats.org/officeDocument/2006/relationships/image" Target="../media/image295.png"/><Relationship Id="rId17" Type="http://schemas.openxmlformats.org/officeDocument/2006/relationships/image" Target="../media/image300.png"/><Relationship Id="rId2" Type="http://schemas.openxmlformats.org/officeDocument/2006/relationships/image" Target="../media/image285.png"/><Relationship Id="rId16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9.png"/><Relationship Id="rId11" Type="http://schemas.openxmlformats.org/officeDocument/2006/relationships/image" Target="../media/image294.png"/><Relationship Id="rId5" Type="http://schemas.openxmlformats.org/officeDocument/2006/relationships/image" Target="../media/image288.png"/><Relationship Id="rId15" Type="http://schemas.openxmlformats.org/officeDocument/2006/relationships/image" Target="../media/image298.png"/><Relationship Id="rId10" Type="http://schemas.openxmlformats.org/officeDocument/2006/relationships/image" Target="../media/image293.png"/><Relationship Id="rId4" Type="http://schemas.openxmlformats.org/officeDocument/2006/relationships/image" Target="../media/image287.png"/><Relationship Id="rId9" Type="http://schemas.openxmlformats.org/officeDocument/2006/relationships/image" Target="../media/image292.png"/><Relationship Id="rId14" Type="http://schemas.openxmlformats.org/officeDocument/2006/relationships/image" Target="../media/image297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5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jpg"/><Relationship Id="rId3" Type="http://schemas.openxmlformats.org/officeDocument/2006/relationships/image" Target="../media/image304.png"/><Relationship Id="rId7" Type="http://schemas.openxmlformats.org/officeDocument/2006/relationships/image" Target="../media/image308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7.png"/><Relationship Id="rId5" Type="http://schemas.openxmlformats.org/officeDocument/2006/relationships/image" Target="../media/image306.png"/><Relationship Id="rId4" Type="http://schemas.openxmlformats.org/officeDocument/2006/relationships/image" Target="../media/image305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2.png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jp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315.png"/><Relationship Id="rId7" Type="http://schemas.openxmlformats.org/officeDocument/2006/relationships/image" Target="../media/image319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8.png"/><Relationship Id="rId11" Type="http://schemas.openxmlformats.org/officeDocument/2006/relationships/image" Target="../media/image323.jpg"/><Relationship Id="rId5" Type="http://schemas.openxmlformats.org/officeDocument/2006/relationships/image" Target="../media/image317.png"/><Relationship Id="rId10" Type="http://schemas.openxmlformats.org/officeDocument/2006/relationships/image" Target="../media/image322.png"/><Relationship Id="rId4" Type="http://schemas.openxmlformats.org/officeDocument/2006/relationships/image" Target="../media/image316.png"/><Relationship Id="rId9" Type="http://schemas.openxmlformats.org/officeDocument/2006/relationships/image" Target="../media/image321.png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4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4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4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2662444"/>
            <a:ext cx="11506200" cy="153311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34"/>
              </a:spcBef>
            </a:pPr>
            <a:r>
              <a:rPr sz="4800" b="1" spc="110" dirty="0">
                <a:latin typeface="Microsoft Sans Serif"/>
                <a:cs typeface="Microsoft Sans Serif"/>
              </a:rPr>
              <a:t>Fundamentos</a:t>
            </a:r>
            <a:r>
              <a:rPr sz="4800" b="1" spc="-5" dirty="0">
                <a:latin typeface="Microsoft Sans Serif"/>
                <a:cs typeface="Microsoft Sans Serif"/>
              </a:rPr>
              <a:t> </a:t>
            </a:r>
            <a:r>
              <a:rPr sz="4800" b="1" spc="110" dirty="0">
                <a:latin typeface="Microsoft Sans Serif"/>
                <a:cs typeface="Microsoft Sans Serif"/>
              </a:rPr>
              <a:t>de</a:t>
            </a:r>
            <a:r>
              <a:rPr sz="4800" b="1" spc="-5" dirty="0">
                <a:latin typeface="Microsoft Sans Serif"/>
                <a:cs typeface="Microsoft Sans Serif"/>
              </a:rPr>
              <a:t> </a:t>
            </a:r>
            <a:r>
              <a:rPr sz="4800" b="1" spc="130" dirty="0">
                <a:latin typeface="Microsoft Sans Serif"/>
                <a:cs typeface="Microsoft Sans Serif"/>
              </a:rPr>
              <a:t>lo</a:t>
            </a:r>
            <a:r>
              <a:rPr lang="es-MX" sz="4800" b="1" spc="130" dirty="0">
                <a:latin typeface="Microsoft Sans Serif"/>
                <a:cs typeface="Microsoft Sans Serif"/>
              </a:rPr>
              <a:t>s </a:t>
            </a:r>
            <a:r>
              <a:rPr sz="4800" b="1" spc="-10" dirty="0" err="1">
                <a:latin typeface="Microsoft Sans Serif"/>
                <a:cs typeface="Microsoft Sans Serif"/>
              </a:rPr>
              <a:t>Relé</a:t>
            </a:r>
            <a:r>
              <a:rPr lang="es-MX" sz="4800" b="1" spc="-10" dirty="0">
                <a:latin typeface="Microsoft Sans Serif"/>
                <a:cs typeface="Microsoft Sans Serif"/>
              </a:rPr>
              <a:t>s</a:t>
            </a:r>
            <a:r>
              <a:rPr sz="4800" b="1" spc="-135" dirty="0">
                <a:latin typeface="Microsoft Sans Serif"/>
                <a:cs typeface="Microsoft Sans Serif"/>
              </a:rPr>
              <a:t> </a:t>
            </a:r>
            <a:r>
              <a:rPr sz="4800" b="1" spc="135" dirty="0">
                <a:latin typeface="Microsoft Sans Serif"/>
                <a:cs typeface="Microsoft Sans Serif"/>
              </a:rPr>
              <a:t>de</a:t>
            </a:r>
            <a:r>
              <a:rPr lang="es-MX" sz="4800" b="1" spc="135" dirty="0">
                <a:latin typeface="Microsoft Sans Serif"/>
                <a:cs typeface="Microsoft Sans Serif"/>
              </a:rPr>
              <a:t> P</a:t>
            </a:r>
            <a:r>
              <a:rPr sz="4800" b="1" spc="140" dirty="0" err="1">
                <a:latin typeface="Microsoft Sans Serif"/>
                <a:cs typeface="Microsoft Sans Serif"/>
              </a:rPr>
              <a:t>rotección</a:t>
            </a:r>
            <a:r>
              <a:rPr lang="es-MX" sz="4800" b="1" spc="140" dirty="0">
                <a:latin typeface="Microsoft Sans Serif"/>
                <a:cs typeface="Microsoft Sans Serif"/>
              </a:rPr>
              <a:t> M</a:t>
            </a:r>
            <a:r>
              <a:rPr lang="es-AR" sz="4800" b="1" spc="180" dirty="0" err="1">
                <a:latin typeface="Microsoft Sans Serif"/>
                <a:cs typeface="Microsoft Sans Serif"/>
              </a:rPr>
              <a:t>odernos</a:t>
            </a:r>
            <a:endParaRPr sz="48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1800" y="3115645"/>
            <a:ext cx="11328400" cy="62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34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La</a:t>
            </a:r>
            <a:r>
              <a:rPr sz="3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10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filosofía</a:t>
            </a:r>
            <a:r>
              <a:rPr sz="3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lang="es-MX" sz="36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l Releo de </a:t>
            </a:r>
            <a:r>
              <a:rPr lang="es-MX" sz="3600" spc="9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Protecci</a:t>
            </a:r>
            <a:r>
              <a:rPr sz="3600" spc="13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ón</a:t>
            </a:r>
            <a:endParaRPr sz="3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4487" y="533400"/>
            <a:ext cx="8963025" cy="577651"/>
          </a:xfrm>
          <a:prstGeom prst="rect">
            <a:avLst/>
          </a:prstGeom>
        </p:spPr>
        <p:txBody>
          <a:bodyPr vert="horz" wrap="square" lIns="0" tIns="2063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Microsoft Sans Serif"/>
                <a:cs typeface="Microsoft Sans Serif"/>
              </a:rPr>
              <a:t>¿Qué</a:t>
            </a:r>
            <a:r>
              <a:rPr sz="2400" b="1" spc="-35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Microsoft Sans Serif"/>
                <a:cs typeface="Microsoft Sans Serif"/>
              </a:rPr>
              <a:t>es</a:t>
            </a:r>
            <a:r>
              <a:rPr sz="2400" b="1" spc="-30" dirty="0">
                <a:latin typeface="Microsoft Sans Serif"/>
                <a:cs typeface="Microsoft Sans Serif"/>
              </a:rPr>
              <a:t> </a:t>
            </a:r>
            <a:r>
              <a:rPr lang="es-MX" sz="2400" b="1" dirty="0">
                <a:latin typeface="Microsoft Sans Serif"/>
                <a:cs typeface="Microsoft Sans Serif"/>
              </a:rPr>
              <a:t>el releo </a:t>
            </a:r>
            <a:r>
              <a:rPr sz="2400" b="1" spc="50" dirty="0">
                <a:latin typeface="Microsoft Sans Serif"/>
                <a:cs typeface="Microsoft Sans Serif"/>
              </a:rPr>
              <a:t>de</a:t>
            </a:r>
            <a:r>
              <a:rPr sz="2400" b="1" spc="-35" dirty="0">
                <a:latin typeface="Microsoft Sans Serif"/>
                <a:cs typeface="Microsoft Sans Serif"/>
              </a:rPr>
              <a:t> </a:t>
            </a:r>
            <a:r>
              <a:rPr sz="2400" b="1" spc="-10" dirty="0">
                <a:latin typeface="Microsoft Sans Serif"/>
                <a:cs typeface="Microsoft Sans Serif"/>
              </a:rPr>
              <a:t>protección?</a:t>
            </a:r>
            <a:endParaRPr sz="24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2359342"/>
            <a:ext cx="11582399" cy="20064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8700"/>
              </a:lnSpc>
              <a:spcBef>
                <a:spcPts val="100"/>
              </a:spcBef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“La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función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relés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protección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es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provocar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el pronto retiro 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lang="es-MX"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servicio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de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cualquier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elemento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de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un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de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potencia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cuando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sufre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un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cortocircuito,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cuando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comienza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operar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cualquier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forma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anormal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que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pueda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causar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daño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interferir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otra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manera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con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funcionamiento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efectivo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resto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sistema”.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4485" y="381000"/>
            <a:ext cx="8963025" cy="513530"/>
          </a:xfrm>
          <a:prstGeom prst="rect">
            <a:avLst/>
          </a:prstGeom>
        </p:spPr>
        <p:txBody>
          <a:bodyPr vert="horz" wrap="square" lIns="0" tIns="1428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Microsoft Sans Serif"/>
                <a:cs typeface="Microsoft Sans Serif"/>
              </a:rPr>
              <a:t>Por</a:t>
            </a:r>
            <a:r>
              <a:rPr sz="2400" b="1" spc="75" dirty="0">
                <a:latin typeface="Microsoft Sans Serif"/>
                <a:cs typeface="Microsoft Sans Serif"/>
              </a:rPr>
              <a:t> </a:t>
            </a:r>
            <a:r>
              <a:rPr sz="2400" b="1" spc="90" dirty="0">
                <a:latin typeface="Microsoft Sans Serif"/>
                <a:cs typeface="Microsoft Sans Serif"/>
              </a:rPr>
              <a:t>qué</a:t>
            </a:r>
            <a:r>
              <a:rPr sz="2400" b="1" spc="80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Microsoft Sans Serif"/>
                <a:cs typeface="Microsoft Sans Serif"/>
              </a:rPr>
              <a:t>es</a:t>
            </a:r>
            <a:r>
              <a:rPr sz="2400" b="1" spc="80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Microsoft Sans Serif"/>
                <a:cs typeface="Microsoft Sans Serif"/>
              </a:rPr>
              <a:t>necesario</a:t>
            </a:r>
            <a:r>
              <a:rPr sz="2400" b="1" spc="80" dirty="0">
                <a:latin typeface="Microsoft Sans Serif"/>
                <a:cs typeface="Microsoft Sans Serif"/>
              </a:rPr>
              <a:t> </a:t>
            </a:r>
            <a:r>
              <a:rPr sz="2400" b="1" spc="120" dirty="0">
                <a:latin typeface="Microsoft Sans Serif"/>
                <a:cs typeface="Microsoft Sans Serif"/>
              </a:rPr>
              <a:t>proteger</a:t>
            </a:r>
            <a:r>
              <a:rPr sz="2400" b="1" spc="75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Microsoft Sans Serif"/>
                <a:cs typeface="Microsoft Sans Serif"/>
              </a:rPr>
              <a:t>el</a:t>
            </a:r>
            <a:r>
              <a:rPr sz="2400" b="1" spc="80" dirty="0">
                <a:latin typeface="Microsoft Sans Serif"/>
                <a:cs typeface="Microsoft Sans Serif"/>
              </a:rPr>
              <a:t> </a:t>
            </a:r>
            <a:r>
              <a:rPr sz="2400" b="1" spc="55" dirty="0">
                <a:latin typeface="Microsoft Sans Serif"/>
                <a:cs typeface="Microsoft Sans Serif"/>
              </a:rPr>
              <a:t>sistema</a:t>
            </a:r>
            <a:r>
              <a:rPr sz="2400" b="1" spc="80" dirty="0">
                <a:latin typeface="Microsoft Sans Serif"/>
                <a:cs typeface="Microsoft Sans Serif"/>
              </a:rPr>
              <a:t> </a:t>
            </a:r>
            <a:r>
              <a:rPr sz="2400" b="1" spc="45" dirty="0">
                <a:latin typeface="Microsoft Sans Serif"/>
                <a:cs typeface="Microsoft Sans Serif"/>
              </a:rPr>
              <a:t>eléctrico</a:t>
            </a:r>
            <a:endParaRPr sz="24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716" y="1134814"/>
            <a:ext cx="11460565" cy="5445273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502920" indent="-457200" algn="just">
              <a:lnSpc>
                <a:spcPct val="100000"/>
              </a:lnSpc>
              <a:spcBef>
                <a:spcPts val="1075"/>
              </a:spcBef>
              <a:buSzPct val="112000"/>
              <a:buChar char="•"/>
              <a:tabLst>
                <a:tab pos="502920" algn="l"/>
              </a:tabLst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Reducir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daño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al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equipo</a:t>
            </a:r>
            <a:endParaRPr lang="es-MX" sz="2400" spc="9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502920" indent="-457200" algn="just">
              <a:lnSpc>
                <a:spcPct val="100000"/>
              </a:lnSpc>
              <a:spcBef>
                <a:spcPts val="1075"/>
              </a:spcBef>
              <a:buSzPct val="112000"/>
              <a:buChar char="•"/>
              <a:tabLst>
                <a:tab pos="502920" algn="l"/>
              </a:tabLst>
            </a:pP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Reducir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las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interrupciones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energía</a:t>
            </a:r>
            <a:endParaRPr lang="es-MX" sz="2400" spc="4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502920" indent="-457200" algn="just">
              <a:lnSpc>
                <a:spcPct val="100000"/>
              </a:lnSpc>
              <a:spcBef>
                <a:spcPts val="1075"/>
              </a:spcBef>
              <a:buSzPct val="112000"/>
              <a:buChar char="•"/>
              <a:tabLst>
                <a:tab pos="502920" algn="l"/>
              </a:tabLst>
            </a:pPr>
            <a:r>
              <a:rPr sz="2400" spc="7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Mejorar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calidad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energía</a:t>
            </a:r>
            <a:endParaRPr lang="es-MX" sz="2400" spc="4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502920" indent="-457200" algn="just">
              <a:lnSpc>
                <a:spcPct val="100000"/>
              </a:lnSpc>
              <a:spcBef>
                <a:spcPts val="1075"/>
              </a:spcBef>
              <a:buSzPct val="112000"/>
              <a:buChar char="•"/>
              <a:tabLst>
                <a:tab pos="502920" algn="l"/>
              </a:tabLst>
            </a:pPr>
            <a:r>
              <a:rPr sz="2400" spc="65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Mejorar</a:t>
            </a:r>
            <a:r>
              <a:rPr sz="24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la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FF0000"/>
                </a:solidFill>
                <a:latin typeface="Microsoft Sans Serif"/>
                <a:cs typeface="Microsoft Sans Serif"/>
              </a:rPr>
              <a:t>seguridad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FF0000"/>
                </a:solidFill>
                <a:latin typeface="Microsoft Sans Serif"/>
                <a:cs typeface="Microsoft Sans Serif"/>
              </a:rPr>
              <a:t>para</a:t>
            </a:r>
            <a:r>
              <a:rPr sz="24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FF0000"/>
                </a:solidFill>
                <a:latin typeface="Microsoft Sans Serif"/>
                <a:cs typeface="Microsoft Sans Serif"/>
              </a:rPr>
              <a:t>todos</a:t>
            </a:r>
            <a:endParaRPr sz="2400" dirty="0">
              <a:latin typeface="Microsoft Sans Serif"/>
              <a:cs typeface="Microsoft Sans Serif"/>
            </a:endParaRPr>
          </a:p>
          <a:p>
            <a:pPr algn="just">
              <a:lnSpc>
                <a:spcPct val="100000"/>
              </a:lnSpc>
              <a:spcBef>
                <a:spcPts val="610"/>
              </a:spcBef>
            </a:pPr>
            <a:endParaRPr sz="240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15700"/>
              </a:lnSpc>
            </a:pP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“Deben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existir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disposiciones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adicionales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minimizar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daños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a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equipos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interrupciones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servicio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cuando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ocurren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fallas.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450215" algn="just">
              <a:lnSpc>
                <a:spcPct val="115700"/>
              </a:lnSpc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Hay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dos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recursos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abiertos: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endParaRPr lang="es-MX" sz="2400" spc="7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12700" marR="450215" algn="just">
              <a:lnSpc>
                <a:spcPct val="115700"/>
              </a:lnSpc>
            </a:pPr>
            <a:endParaRPr lang="es-MX" sz="2400" b="1" spc="7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12700" marR="450215" algn="just">
              <a:lnSpc>
                <a:spcPct val="115700"/>
              </a:lnSpc>
            </a:pP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(1)</a:t>
            </a:r>
            <a:r>
              <a:rPr sz="2400" b="1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incorporar</a:t>
            </a:r>
            <a:r>
              <a:rPr sz="2400" b="1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características</a:t>
            </a:r>
            <a:r>
              <a:rPr sz="2400" b="1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 </a:t>
            </a:r>
            <a:r>
              <a:rPr sz="2400" b="1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diseño</a:t>
            </a:r>
            <a:r>
              <a:rPr sz="2400" b="1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destinadas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a</a:t>
            </a:r>
            <a:r>
              <a:rPr sz="2400" b="1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prevenir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fallas,</a:t>
            </a:r>
            <a:r>
              <a:rPr sz="2400" b="1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e</a:t>
            </a:r>
          </a:p>
          <a:p>
            <a:pPr marL="12700" marR="450215" algn="just">
              <a:lnSpc>
                <a:spcPct val="115700"/>
              </a:lnSpc>
            </a:pP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endParaRPr lang="es-MX" sz="2400" b="1" spc="1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12700" marR="450215" algn="just">
              <a:lnSpc>
                <a:spcPct val="115700"/>
              </a:lnSpc>
            </a:pP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(2)</a:t>
            </a:r>
            <a:r>
              <a:rPr sz="2400" b="1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incluir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disposiciones </a:t>
            </a:r>
            <a:r>
              <a:rPr sz="2400" b="1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125" dirty="0">
                <a:solidFill>
                  <a:srgbClr val="63666A"/>
                </a:solidFill>
                <a:latin typeface="Microsoft Sans Serif"/>
                <a:cs typeface="Microsoft Sans Serif"/>
              </a:rPr>
              <a:t>mitigar</a:t>
            </a:r>
            <a:r>
              <a:rPr sz="2400" b="1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efectos</a:t>
            </a:r>
            <a:r>
              <a:rPr sz="2400" b="1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400" b="1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falla</a:t>
            </a:r>
            <a:r>
              <a:rPr sz="2400" b="1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cuando</a:t>
            </a:r>
            <a:r>
              <a:rPr sz="2400" b="1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b="1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ocurre.</a:t>
            </a:r>
            <a:endParaRPr sz="24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9010" y="1088547"/>
            <a:ext cx="8453977" cy="468090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114751"/>
            <a:ext cx="8963025" cy="552003"/>
          </a:xfrm>
          <a:prstGeom prst="rect">
            <a:avLst/>
          </a:prstGeom>
        </p:spPr>
        <p:txBody>
          <a:bodyPr vert="horz" wrap="square" lIns="0" tIns="1809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Microsoft Sans Serif"/>
                <a:cs typeface="Microsoft Sans Serif"/>
              </a:rPr>
              <a:t>Causas</a:t>
            </a:r>
            <a:r>
              <a:rPr sz="2400" b="1" spc="25" dirty="0">
                <a:latin typeface="Microsoft Sans Serif"/>
                <a:cs typeface="Microsoft Sans Serif"/>
              </a:rPr>
              <a:t> </a:t>
            </a:r>
            <a:r>
              <a:rPr sz="2400" b="1" spc="65" dirty="0">
                <a:latin typeface="Microsoft Sans Serif"/>
                <a:cs typeface="Microsoft Sans Serif"/>
              </a:rPr>
              <a:t>de</a:t>
            </a:r>
            <a:r>
              <a:rPr sz="2400" b="1" spc="25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Microsoft Sans Serif"/>
                <a:cs typeface="Microsoft Sans Serif"/>
              </a:rPr>
              <a:t>fallas</a:t>
            </a:r>
            <a:r>
              <a:rPr sz="2400" b="1" spc="25" dirty="0">
                <a:latin typeface="Microsoft Sans Serif"/>
                <a:cs typeface="Microsoft Sans Serif"/>
              </a:rPr>
              <a:t> </a:t>
            </a:r>
            <a:r>
              <a:rPr sz="2400" b="1" spc="65" dirty="0">
                <a:latin typeface="Microsoft Sans Serif"/>
                <a:cs typeface="Microsoft Sans Serif"/>
              </a:rPr>
              <a:t>en</a:t>
            </a:r>
            <a:r>
              <a:rPr sz="2400" b="1" spc="25" dirty="0">
                <a:latin typeface="Microsoft Sans Serif"/>
                <a:cs typeface="Microsoft Sans Serif"/>
              </a:rPr>
              <a:t> </a:t>
            </a:r>
            <a:r>
              <a:rPr sz="2400" b="1" dirty="0" err="1">
                <a:latin typeface="Microsoft Sans Serif"/>
                <a:cs typeface="Microsoft Sans Serif"/>
              </a:rPr>
              <a:t>el</a:t>
            </a:r>
            <a:r>
              <a:rPr sz="2400" b="1" spc="25" dirty="0">
                <a:latin typeface="Microsoft Sans Serif"/>
                <a:cs typeface="Microsoft Sans Serif"/>
              </a:rPr>
              <a:t> </a:t>
            </a:r>
            <a:r>
              <a:rPr lang="es-AR" sz="2400" b="1" spc="50" dirty="0">
                <a:latin typeface="Microsoft Sans Serif"/>
                <a:cs typeface="Microsoft Sans Serif"/>
              </a:rPr>
              <a:t>sistema de potencia</a:t>
            </a:r>
            <a:endParaRPr sz="2400" b="1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2587" y="471612"/>
            <a:ext cx="8963025" cy="526354"/>
          </a:xfrm>
          <a:prstGeom prst="rect">
            <a:avLst/>
          </a:prstGeom>
        </p:spPr>
        <p:txBody>
          <a:bodyPr vert="horz" wrap="square" lIns="0" tIns="1555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Microsoft Sans Serif"/>
                <a:cs typeface="Microsoft Sans Serif"/>
              </a:rPr>
              <a:t>La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80" dirty="0">
                <a:latin typeface="Microsoft Sans Serif"/>
                <a:cs typeface="Microsoft Sans Serif"/>
              </a:rPr>
              <a:t>protección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Microsoft Sans Serif"/>
                <a:cs typeface="Microsoft Sans Serif"/>
              </a:rPr>
              <a:t>es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140" dirty="0">
                <a:latin typeface="Microsoft Sans Serif"/>
                <a:cs typeface="Microsoft Sans Serif"/>
              </a:rPr>
              <a:t>un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70" dirty="0">
                <a:latin typeface="Microsoft Sans Serif"/>
                <a:cs typeface="Microsoft Sans Serif"/>
              </a:rPr>
              <a:t>arte,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125" dirty="0">
                <a:latin typeface="Microsoft Sans Serif"/>
                <a:cs typeface="Microsoft Sans Serif"/>
              </a:rPr>
              <a:t>no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50" dirty="0">
                <a:latin typeface="Microsoft Sans Serif"/>
                <a:cs typeface="Microsoft Sans Serif"/>
              </a:rPr>
              <a:t>sólo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100" dirty="0">
                <a:latin typeface="Microsoft Sans Serif"/>
                <a:cs typeface="Microsoft Sans Serif"/>
              </a:rPr>
              <a:t>una</a:t>
            </a:r>
            <a:r>
              <a:rPr sz="2400" b="1" spc="-20" dirty="0">
                <a:latin typeface="Microsoft Sans Serif"/>
                <a:cs typeface="Microsoft Sans Serif"/>
              </a:rPr>
              <a:t> </a:t>
            </a:r>
            <a:r>
              <a:rPr sz="2400" b="1" spc="-10" dirty="0">
                <a:latin typeface="Microsoft Sans Serif"/>
                <a:cs typeface="Microsoft Sans Serif"/>
              </a:rPr>
              <a:t>ciencia</a:t>
            </a:r>
            <a:endParaRPr sz="24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200" y="1563052"/>
            <a:ext cx="11353800" cy="4560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 algn="just">
              <a:lnSpc>
                <a:spcPct val="140000"/>
              </a:lnSpc>
              <a:spcBef>
                <a:spcPts val="100"/>
              </a:spcBef>
              <a:buSzPct val="147368"/>
              <a:buChar char="•"/>
              <a:tabLst>
                <a:tab pos="469900" algn="l"/>
              </a:tabLst>
            </a:pP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No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existe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una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forma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estándar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proteger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todos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equipos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AR"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 de potencia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.</a:t>
            </a:r>
            <a:endParaRPr lang="es-MX" sz="2400" spc="4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5080" indent="-457834" algn="just">
              <a:lnSpc>
                <a:spcPct val="140000"/>
              </a:lnSpc>
              <a:spcBef>
                <a:spcPts val="100"/>
              </a:spcBef>
              <a:buSzPct val="147368"/>
              <a:buChar char="•"/>
              <a:tabLst>
                <a:tab pos="469900" algn="l"/>
              </a:tabLst>
            </a:pPr>
            <a:endParaRPr lang="es-MX" sz="2400" spc="4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5080" indent="-457834" algn="just">
              <a:lnSpc>
                <a:spcPct val="140000"/>
              </a:lnSpc>
              <a:spcBef>
                <a:spcPts val="100"/>
              </a:spcBef>
              <a:buSzPct val="147368"/>
              <a:buChar char="•"/>
              <a:tabLst>
                <a:tab pos="469900" algn="l"/>
              </a:tabLst>
            </a:pP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Existen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recomendaciones/guías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(por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ejemplo,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30" dirty="0">
                <a:solidFill>
                  <a:srgbClr val="63666A"/>
                </a:solidFill>
                <a:latin typeface="Microsoft Sans Serif"/>
                <a:cs typeface="Microsoft Sans Serif"/>
              </a:rPr>
              <a:t>IEEE)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basadas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en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prácticas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estándar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lecciones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aprendidas,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pero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depende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mejor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conocimiento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ingeniero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basado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en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datos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disponibles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.</a:t>
            </a:r>
            <a:endParaRPr lang="es-MX" sz="2400" spc="4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5080" indent="-457834" algn="just">
              <a:lnSpc>
                <a:spcPct val="140000"/>
              </a:lnSpc>
              <a:spcBef>
                <a:spcPts val="100"/>
              </a:spcBef>
              <a:buSzPct val="147368"/>
              <a:buChar char="•"/>
              <a:tabLst>
                <a:tab pos="469900" algn="l"/>
              </a:tabLst>
            </a:pPr>
            <a:endParaRPr sz="2400" dirty="0">
              <a:latin typeface="Microsoft Sans Serif"/>
              <a:cs typeface="Microsoft Sans Serif"/>
            </a:endParaRPr>
          </a:p>
          <a:p>
            <a:pPr marL="469900" marR="494030" indent="-457834" algn="just">
              <a:lnSpc>
                <a:spcPct val="126699"/>
              </a:lnSpc>
              <a:buSzPct val="133333"/>
              <a:buChar char="•"/>
              <a:tabLst>
                <a:tab pos="469900" algn="l"/>
              </a:tabLst>
            </a:pPr>
            <a:r>
              <a:rPr sz="2400" spc="50" dirty="0">
                <a:solidFill>
                  <a:srgbClr val="3A9FFF"/>
                </a:solidFill>
                <a:latin typeface="Microsoft Sans Serif"/>
                <a:cs typeface="Microsoft Sans Serif"/>
              </a:rPr>
              <a:t>Ha</a:t>
            </a:r>
            <a:r>
              <a:rPr lang="es-MX" sz="2400" spc="50" dirty="0" err="1">
                <a:solidFill>
                  <a:srgbClr val="3A9FFF"/>
                </a:solidFill>
                <a:latin typeface="Microsoft Sans Serif"/>
                <a:cs typeface="Microsoft Sans Serif"/>
              </a:rPr>
              <a:t>cer</a:t>
            </a:r>
            <a:r>
              <a:rPr sz="2400" spc="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120" dirty="0">
                <a:solidFill>
                  <a:srgbClr val="3A9FFF"/>
                </a:solidFill>
                <a:latin typeface="Microsoft Sans Serif"/>
                <a:cs typeface="Microsoft Sans Serif"/>
              </a:rPr>
              <a:t>todo</a:t>
            </a:r>
            <a:r>
              <a:rPr sz="2400" spc="1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3A9FFF"/>
                </a:solidFill>
                <a:latin typeface="Microsoft Sans Serif"/>
                <a:cs typeface="Microsoft Sans Serif"/>
              </a:rPr>
              <a:t>lo</a:t>
            </a:r>
            <a:r>
              <a:rPr sz="2400" spc="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3A9FFF"/>
                </a:solidFill>
                <a:latin typeface="Microsoft Sans Serif"/>
                <a:cs typeface="Microsoft Sans Serif"/>
              </a:rPr>
              <a:t>posible</a:t>
            </a:r>
            <a:r>
              <a:rPr sz="2400" spc="1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3A9FFF"/>
                </a:solidFill>
                <a:latin typeface="Microsoft Sans Serif"/>
                <a:cs typeface="Microsoft Sans Serif"/>
              </a:rPr>
              <a:t>para</a:t>
            </a:r>
            <a:r>
              <a:rPr sz="2400" spc="1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3A9FFF"/>
                </a:solidFill>
                <a:latin typeface="Microsoft Sans Serif"/>
                <a:cs typeface="Microsoft Sans Serif"/>
              </a:rPr>
              <a:t>incorporar</a:t>
            </a:r>
            <a:r>
              <a:rPr sz="2400" spc="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3A9FFF"/>
                </a:solidFill>
                <a:latin typeface="Microsoft Sans Serif"/>
                <a:cs typeface="Microsoft Sans Serif"/>
              </a:rPr>
              <a:t>confiabilidad</a:t>
            </a:r>
            <a:r>
              <a:rPr sz="2400" spc="1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3A9FFF"/>
                </a:solidFill>
                <a:latin typeface="Microsoft Sans Serif"/>
                <a:cs typeface="Microsoft Sans Serif"/>
              </a:rPr>
              <a:t>al</a:t>
            </a:r>
            <a:r>
              <a:rPr sz="2400" spc="1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3A9FFF"/>
                </a:solidFill>
                <a:latin typeface="Microsoft Sans Serif"/>
                <a:cs typeface="Microsoft Sans Serif"/>
              </a:rPr>
              <a:t>sistema, </a:t>
            </a:r>
            <a:r>
              <a:rPr sz="2400" spc="100" dirty="0" err="1">
                <a:solidFill>
                  <a:srgbClr val="3A9FFF"/>
                </a:solidFill>
                <a:latin typeface="Microsoft Sans Serif"/>
                <a:cs typeface="Microsoft Sans Serif"/>
              </a:rPr>
              <a:t>pero</a:t>
            </a:r>
            <a:r>
              <a:rPr sz="2400" spc="7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3A9FFF"/>
                </a:solidFill>
                <a:latin typeface="Microsoft Sans Serif"/>
                <a:cs typeface="Microsoft Sans Serif"/>
              </a:rPr>
              <a:t>s</a:t>
            </a:r>
            <a:r>
              <a:rPr lang="es-MX" sz="2400" dirty="0" err="1">
                <a:solidFill>
                  <a:srgbClr val="3A9FFF"/>
                </a:solidFill>
                <a:latin typeface="Microsoft Sans Serif"/>
                <a:cs typeface="Microsoft Sans Serif"/>
              </a:rPr>
              <a:t>aber</a:t>
            </a:r>
            <a:r>
              <a:rPr sz="2400" spc="7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3A9FFF"/>
                </a:solidFill>
                <a:latin typeface="Microsoft Sans Serif"/>
                <a:cs typeface="Microsoft Sans Serif"/>
              </a:rPr>
              <a:t>que</a:t>
            </a:r>
            <a:r>
              <a:rPr sz="2400" spc="7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3A9FFF"/>
                </a:solidFill>
                <a:latin typeface="Microsoft Sans Serif"/>
                <a:cs typeface="Microsoft Sans Serif"/>
              </a:rPr>
              <a:t>fallará.</a:t>
            </a:r>
            <a:r>
              <a:rPr sz="2400" spc="7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3A9FFF"/>
                </a:solidFill>
                <a:latin typeface="Microsoft Sans Serif"/>
                <a:cs typeface="Microsoft Sans Serif"/>
              </a:rPr>
              <a:t>Cuando</a:t>
            </a:r>
            <a:r>
              <a:rPr sz="2400" spc="7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3A9FFF"/>
                </a:solidFill>
                <a:latin typeface="Microsoft Sans Serif"/>
                <a:cs typeface="Microsoft Sans Serif"/>
              </a:rPr>
              <a:t>falle,</a:t>
            </a:r>
            <a:r>
              <a:rPr sz="2400" spc="7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3A9FFF"/>
                </a:solidFill>
                <a:latin typeface="Microsoft Sans Serif"/>
                <a:cs typeface="Microsoft Sans Serif"/>
              </a:rPr>
              <a:t>ten</a:t>
            </a:r>
            <a:r>
              <a:rPr lang="es-MX" sz="2400" spc="90" dirty="0" err="1">
                <a:solidFill>
                  <a:srgbClr val="3A9FFF"/>
                </a:solidFill>
                <a:latin typeface="Microsoft Sans Serif"/>
                <a:cs typeface="Microsoft Sans Serif"/>
              </a:rPr>
              <a:t>er</a:t>
            </a:r>
            <a:r>
              <a:rPr sz="2400" spc="70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125" dirty="0">
                <a:solidFill>
                  <a:srgbClr val="3A9FFF"/>
                </a:solidFill>
                <a:latin typeface="Microsoft Sans Serif"/>
                <a:cs typeface="Microsoft Sans Serif"/>
              </a:rPr>
              <a:t>un</a:t>
            </a:r>
            <a:r>
              <a:rPr sz="2400" spc="75" dirty="0">
                <a:solidFill>
                  <a:srgbClr val="3A9FFF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3A9FFF"/>
                </a:solidFill>
                <a:latin typeface="Microsoft Sans Serif"/>
                <a:cs typeface="Microsoft Sans Serif"/>
              </a:rPr>
              <a:t>plan.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1876552"/>
            <a:ext cx="11384366" cy="4088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Consider</a:t>
            </a:r>
            <a:r>
              <a:rPr lang="es-MX"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ar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estos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factores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al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desarrollar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un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esquema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protección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:</a:t>
            </a:r>
            <a:endParaRPr lang="es-MX" sz="2400" spc="5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Repara</a:t>
            </a:r>
            <a:r>
              <a:rPr lang="es-MX"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ci</a:t>
            </a:r>
            <a:r>
              <a:rPr lang="es-AR" sz="2400" spc="7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ó</a:t>
            </a:r>
            <a:r>
              <a:rPr lang="es-MX"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n de</a:t>
            </a:r>
            <a:r>
              <a:rPr sz="2400" spc="2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daños</a:t>
            </a:r>
            <a:endParaRPr lang="es-MX" sz="2400" spc="4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endParaRPr lang="es-MX" sz="2400" spc="4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Costo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producción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perdida</a:t>
            </a:r>
            <a:endParaRPr lang="es-MX" sz="2400" spc="6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endParaRPr lang="es-MX" sz="2400" spc="6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Efectos</a:t>
            </a:r>
            <a:r>
              <a:rPr sz="2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adversos</a:t>
            </a:r>
            <a:r>
              <a:rPr sz="2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al</a:t>
            </a:r>
            <a:r>
              <a:rPr sz="2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resto</a:t>
            </a:r>
            <a:r>
              <a:rPr sz="2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endParaRPr lang="es-MX" sz="2400" spc="5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endParaRPr lang="es-MX" sz="2400" spc="5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Daños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colaterales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1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otros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equipos</a:t>
            </a:r>
            <a:endParaRPr lang="es-MX" sz="2400" spc="7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endParaRPr lang="es-MX" sz="2400" spc="75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indent="-457200" algn="just">
              <a:lnSpc>
                <a:spcPct val="100000"/>
              </a:lnSpc>
              <a:buSzPct val="116666"/>
              <a:buChar char="•"/>
              <a:tabLst>
                <a:tab pos="469900" algn="l"/>
              </a:tabLst>
            </a:pPr>
            <a:r>
              <a:rPr sz="2400" spc="55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Tiempo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en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que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equipo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dañado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estará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nuevamente en </a:t>
            </a:r>
            <a:r>
              <a:rPr sz="2400" spc="-1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servicio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04C9C08-94E0-4A29-983F-8A5ED7877C95}"/>
              </a:ext>
            </a:extLst>
          </p:cNvPr>
          <p:cNvSpPr txBox="1">
            <a:spLocks/>
          </p:cNvSpPr>
          <p:nvPr/>
        </p:nvSpPr>
        <p:spPr>
          <a:xfrm>
            <a:off x="1652587" y="471612"/>
            <a:ext cx="8963025" cy="526354"/>
          </a:xfrm>
          <a:prstGeom prst="rect">
            <a:avLst/>
          </a:prstGeom>
        </p:spPr>
        <p:txBody>
          <a:bodyPr vert="horz" wrap="square" lIns="0" tIns="15550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MX" sz="2400" b="1">
                <a:latin typeface="Microsoft Sans Serif"/>
                <a:cs typeface="Microsoft Sans Serif"/>
              </a:rPr>
              <a:t>La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80">
                <a:latin typeface="Microsoft Sans Serif"/>
                <a:cs typeface="Microsoft Sans Serif"/>
              </a:rPr>
              <a:t>protección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>
                <a:latin typeface="Microsoft Sans Serif"/>
                <a:cs typeface="Microsoft Sans Serif"/>
              </a:rPr>
              <a:t>es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140">
                <a:latin typeface="Microsoft Sans Serif"/>
                <a:cs typeface="Microsoft Sans Serif"/>
              </a:rPr>
              <a:t>un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70">
                <a:latin typeface="Microsoft Sans Serif"/>
                <a:cs typeface="Microsoft Sans Serif"/>
              </a:rPr>
              <a:t>arte,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125">
                <a:latin typeface="Microsoft Sans Serif"/>
                <a:cs typeface="Microsoft Sans Serif"/>
              </a:rPr>
              <a:t>no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50">
                <a:latin typeface="Microsoft Sans Serif"/>
                <a:cs typeface="Microsoft Sans Serif"/>
              </a:rPr>
              <a:t>sólo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100">
                <a:latin typeface="Microsoft Sans Serif"/>
                <a:cs typeface="Microsoft Sans Serif"/>
              </a:rPr>
              <a:t>una</a:t>
            </a:r>
            <a:r>
              <a:rPr lang="es-MX" sz="2400" b="1" spc="-20">
                <a:latin typeface="Microsoft Sans Serif"/>
                <a:cs typeface="Microsoft Sans Serif"/>
              </a:rPr>
              <a:t> </a:t>
            </a:r>
            <a:r>
              <a:rPr lang="es-MX" sz="2400" b="1" spc="-10">
                <a:latin typeface="Microsoft Sans Serif"/>
                <a:cs typeface="Microsoft Sans Serif"/>
              </a:rPr>
              <a:t>ciencia</a:t>
            </a:r>
            <a:endParaRPr lang="es-MX" sz="24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2757805"/>
            <a:ext cx="8686800" cy="13220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95"/>
              </a:spcBef>
            </a:pPr>
            <a:r>
              <a:rPr sz="40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La</a:t>
            </a:r>
            <a:r>
              <a:rPr sz="4000" b="1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filosofía</a:t>
            </a:r>
            <a:r>
              <a:rPr sz="4000" b="1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40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la</a:t>
            </a:r>
            <a:r>
              <a:rPr sz="4000" b="1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protección: </a:t>
            </a:r>
            <a:r>
              <a:rPr sz="4000" b="1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diagramas</a:t>
            </a:r>
            <a:r>
              <a:rPr sz="4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unifilares</a:t>
            </a:r>
            <a:endParaRPr sz="40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9435" y="457200"/>
            <a:ext cx="8963025" cy="521225"/>
          </a:xfrm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700" b="1" spc="85" dirty="0">
                <a:latin typeface="Microsoft Sans Serif"/>
                <a:cs typeface="Microsoft Sans Serif"/>
              </a:rPr>
              <a:t>Diagrama</a:t>
            </a:r>
            <a:r>
              <a:rPr sz="2700" b="1" dirty="0">
                <a:latin typeface="Microsoft Sans Serif"/>
                <a:cs typeface="Microsoft Sans Serif"/>
              </a:rPr>
              <a:t> </a:t>
            </a:r>
            <a:r>
              <a:rPr sz="2700" b="1" spc="105" dirty="0">
                <a:latin typeface="Microsoft Sans Serif"/>
                <a:cs typeface="Microsoft Sans Serif"/>
              </a:rPr>
              <a:t>unifilar</a:t>
            </a:r>
            <a:endParaRPr sz="27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813936"/>
            <a:ext cx="10744200" cy="3584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r>
              <a:rPr sz="24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Diagrama</a:t>
            </a:r>
            <a:r>
              <a:rPr sz="24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adimensional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que</a:t>
            </a:r>
            <a:r>
              <a:rPr sz="24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muestra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cómo</a:t>
            </a:r>
            <a:r>
              <a:rPr sz="24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se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conectan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equipos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eléctricos</a:t>
            </a:r>
            <a:r>
              <a:rPr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.</a:t>
            </a:r>
            <a:endParaRPr lang="es-MX" sz="2400" spc="-1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endParaRPr lang="es-MX" sz="2400" spc="-1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r>
              <a:rPr sz="2400" spc="1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Simplificación</a:t>
            </a:r>
            <a:r>
              <a:rPr sz="2400" spc="1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spc="1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 err="1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2400" spc="1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real</a:t>
            </a:r>
            <a:r>
              <a:rPr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.</a:t>
            </a:r>
            <a:endParaRPr lang="es-MX" sz="2400" spc="-1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endParaRPr lang="es-MX" sz="2400" spc="-1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r>
              <a:rPr sz="24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equipo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se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muestra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como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cuadros,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círculos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otros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símbolos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gráficos</a:t>
            </a:r>
            <a:r>
              <a:rPr sz="24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simples.</a:t>
            </a:r>
            <a:endParaRPr lang="es-MX" sz="2400" spc="-1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endParaRPr lang="es-MX" sz="2400" spc="-10" dirty="0">
              <a:solidFill>
                <a:srgbClr val="63666A"/>
              </a:solidFill>
              <a:latin typeface="Microsoft Sans Serif"/>
              <a:cs typeface="Microsoft Sans Serif"/>
            </a:endParaRPr>
          </a:p>
          <a:p>
            <a:pPr marL="469900" marR="826135" indent="-457834" algn="just">
              <a:lnSpc>
                <a:spcPct val="106400"/>
              </a:lnSpc>
              <a:spcBef>
                <a:spcPts val="100"/>
              </a:spcBef>
              <a:buSzPct val="112000"/>
              <a:buChar char="•"/>
              <a:tabLst>
                <a:tab pos="469900" algn="l"/>
              </a:tabLst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símbolos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deben</a:t>
            </a:r>
            <a:r>
              <a:rPr sz="24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seguir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las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lang="es-MX"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normas</a:t>
            </a:r>
            <a:r>
              <a:rPr sz="24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ANSI</a:t>
            </a:r>
            <a:r>
              <a:rPr sz="24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24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IEC.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1312" y="1202672"/>
            <a:ext cx="7032410" cy="46830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1956" y="362788"/>
            <a:ext cx="394244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Símbolos</a:t>
            </a:r>
            <a:r>
              <a:rPr sz="2200" spc="80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66FF"/>
                </a:solidFill>
                <a:latin typeface="Microsoft Sans Serif"/>
                <a:cs typeface="Microsoft Sans Serif"/>
              </a:rPr>
              <a:t>de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lang="es-AR"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unifilares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66FF"/>
                </a:solidFill>
                <a:latin typeface="Microsoft Sans Serif"/>
                <a:cs typeface="Microsoft Sans Serif"/>
              </a:rPr>
              <a:t>[1]</a:t>
            </a:r>
            <a:endParaRPr sz="2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2298" y="1454705"/>
            <a:ext cx="7440193" cy="43840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175" y="542202"/>
            <a:ext cx="352742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Símbolos</a:t>
            </a:r>
            <a:r>
              <a:rPr sz="2200" spc="80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66FF"/>
                </a:solidFill>
                <a:latin typeface="Microsoft Sans Serif"/>
                <a:cs typeface="Microsoft Sans Serif"/>
              </a:rPr>
              <a:t>de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lang="es-AR"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unifilares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66FF"/>
                </a:solidFill>
                <a:latin typeface="Microsoft Sans Serif"/>
                <a:cs typeface="Microsoft Sans Serif"/>
              </a:rPr>
              <a:t>[2]</a:t>
            </a:r>
            <a:endParaRPr sz="2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1861" y="1413156"/>
            <a:ext cx="7091937" cy="47917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560862"/>
            <a:ext cx="408441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Símbolos</a:t>
            </a:r>
            <a:r>
              <a:rPr sz="2200" spc="80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66FF"/>
                </a:solidFill>
                <a:latin typeface="Microsoft Sans Serif"/>
                <a:cs typeface="Microsoft Sans Serif"/>
              </a:rPr>
              <a:t>de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lang="es-AR"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unifilares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66FF"/>
                </a:solidFill>
                <a:latin typeface="Microsoft Sans Serif"/>
                <a:cs typeface="Microsoft Sans Serif"/>
              </a:rPr>
              <a:t>[3]</a:t>
            </a:r>
            <a:endParaRPr sz="2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0957" y="1449389"/>
            <a:ext cx="7041242" cy="4510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560862"/>
            <a:ext cx="431800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Símbolos</a:t>
            </a:r>
            <a:r>
              <a:rPr sz="2200" spc="80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66FF"/>
                </a:solidFill>
                <a:latin typeface="Microsoft Sans Serif"/>
                <a:cs typeface="Microsoft Sans Serif"/>
              </a:rPr>
              <a:t>de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lang="es-AR"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unifilares</a:t>
            </a:r>
            <a:r>
              <a:rPr sz="2200" spc="85" dirty="0">
                <a:solidFill>
                  <a:srgbClr val="3366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66FF"/>
                </a:solidFill>
                <a:latin typeface="Microsoft Sans Serif"/>
                <a:cs typeface="Microsoft Sans Serif"/>
              </a:rPr>
              <a:t>[4]</a:t>
            </a:r>
            <a:endParaRPr sz="2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304800"/>
            <a:ext cx="10744200" cy="64007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52401"/>
            <a:ext cx="85344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6489" y="142829"/>
            <a:ext cx="5299022" cy="65723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48400" y="457200"/>
            <a:ext cx="1607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MX" sz="2200" dirty="0">
                <a:solidFill>
                  <a:srgbClr val="3366FF"/>
                </a:solidFill>
                <a:latin typeface="Microsoft Sans Serif"/>
                <a:cs typeface="Microsoft Sans Serif"/>
              </a:rPr>
              <a:t>Trifásico</a:t>
            </a:r>
            <a:endParaRPr sz="2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406730" y="1379113"/>
            <a:ext cx="11328400" cy="2582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100" spc="9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Fundamentos</a:t>
            </a:r>
            <a:r>
              <a:rPr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:</a:t>
            </a:r>
            <a:br>
              <a:rPr lang="es-MX"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</a:br>
            <a:br>
              <a:rPr lang="es-AR"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</a:br>
            <a:r>
              <a:rPr lang="es-MX" sz="4400" dirty="0">
                <a:solidFill>
                  <a:srgbClr val="FFFFFF"/>
                </a:solidFill>
                <a:latin typeface="Microsoft Sans Serif"/>
                <a:cs typeface="Microsoft Sans Serif"/>
              </a:rPr>
              <a:t>Fuentes</a:t>
            </a:r>
            <a:r>
              <a:rPr lang="es-MX" sz="4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s-MX" sz="44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lang="es-MX" sz="4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s-MX" sz="440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corriente</a:t>
            </a:r>
            <a:r>
              <a:rPr lang="es-MX" sz="4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s-MX" sz="44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lang="es-MX" sz="4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s-MX" sz="4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falla</a:t>
            </a:r>
            <a:br>
              <a:rPr lang="es-MX" sz="4400" dirty="0">
                <a:latin typeface="Microsoft Sans Serif"/>
                <a:cs typeface="Microsoft Sans Serif"/>
              </a:rPr>
            </a:br>
            <a:endParaRPr sz="41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99" y="1309617"/>
            <a:ext cx="9753600" cy="51673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685800"/>
            <a:ext cx="8963025" cy="623817"/>
          </a:xfrm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90" dirty="0">
                <a:latin typeface="Microsoft Sans Serif"/>
                <a:cs typeface="Microsoft Sans Serif"/>
              </a:rPr>
              <a:t>Contribución</a:t>
            </a:r>
            <a:r>
              <a:rPr sz="3200" b="1" spc="15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a</a:t>
            </a:r>
            <a:r>
              <a:rPr sz="3200" b="1" spc="15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las</a:t>
            </a:r>
            <a:r>
              <a:rPr sz="3200" b="1" spc="15" dirty="0">
                <a:latin typeface="Microsoft Sans Serif"/>
                <a:cs typeface="Microsoft Sans Serif"/>
              </a:rPr>
              <a:t> </a:t>
            </a:r>
            <a:r>
              <a:rPr sz="3200" b="1" spc="-10" dirty="0">
                <a:latin typeface="Microsoft Sans Serif"/>
                <a:cs typeface="Microsoft Sans Serif"/>
              </a:rPr>
              <a:t>fallas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143000"/>
            <a:ext cx="7772399" cy="5334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304800"/>
            <a:ext cx="8963025" cy="636641"/>
          </a:xfrm>
          <a:prstGeom prst="rect">
            <a:avLst/>
          </a:prstGeom>
        </p:spPr>
        <p:txBody>
          <a:bodyPr vert="horz" wrap="square" lIns="0" tIns="1428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70" dirty="0">
                <a:latin typeface="Microsoft Sans Serif"/>
                <a:cs typeface="Microsoft Sans Serif"/>
              </a:rPr>
              <a:t>Parámetros</a:t>
            </a:r>
            <a:r>
              <a:rPr sz="3200" b="1" spc="5" dirty="0"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latin typeface="Microsoft Sans Serif"/>
                <a:cs typeface="Microsoft Sans Serif"/>
              </a:rPr>
              <a:t>de</a:t>
            </a:r>
            <a:r>
              <a:rPr sz="3200" b="1" spc="10" dirty="0">
                <a:latin typeface="Microsoft Sans Serif"/>
                <a:cs typeface="Microsoft Sans Serif"/>
              </a:rPr>
              <a:t> </a:t>
            </a:r>
            <a:r>
              <a:rPr sz="3200" b="1" spc="75" dirty="0">
                <a:latin typeface="Microsoft Sans Serif"/>
                <a:cs typeface="Microsoft Sans Serif"/>
              </a:rPr>
              <a:t>cortocircuito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31124"/>
            <a:ext cx="354647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Fundamentos:</a:t>
            </a:r>
            <a:endParaRPr sz="41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429192"/>
            <a:ext cx="9956800" cy="1331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Análisis</a:t>
            </a:r>
            <a:r>
              <a:rPr sz="3200" b="1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s-AR" sz="3200" b="1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sistema de potencia</a:t>
            </a:r>
            <a:r>
              <a:rPr sz="3200" b="1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:</a:t>
            </a:r>
            <a:endParaRPr sz="3200" b="1" dirty="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2580"/>
              </a:spcBef>
            </a:pPr>
            <a:r>
              <a:rPr sz="3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Conceptos</a:t>
            </a:r>
            <a:r>
              <a:rPr sz="3200" b="1" spc="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básicos</a:t>
            </a:r>
            <a:r>
              <a:rPr sz="3200" b="1" spc="125" dirty="0">
                <a:solidFill>
                  <a:srgbClr val="FFFFFF"/>
                </a:solidFill>
                <a:latin typeface="Microsoft Sans Serif"/>
                <a:cs typeface="Microsoft Sans Serif"/>
              </a:rPr>
              <a:t> por </a:t>
            </a:r>
            <a:r>
              <a:rPr sz="3200" b="1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unidad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4487" y="114751"/>
            <a:ext cx="8963025" cy="700761"/>
          </a:xfrm>
          <a:prstGeom prst="rect">
            <a:avLst/>
          </a:prstGeom>
        </p:spPr>
        <p:txBody>
          <a:bodyPr vert="horz" wrap="square" lIns="0" tIns="2063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Por</a:t>
            </a:r>
            <a:r>
              <a:rPr sz="3200" b="1" spc="85" dirty="0"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latin typeface="Microsoft Sans Serif"/>
                <a:cs typeface="Microsoft Sans Serif"/>
              </a:rPr>
              <a:t>qué</a:t>
            </a:r>
            <a:r>
              <a:rPr sz="3200" b="1" spc="90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el</a:t>
            </a:r>
            <a:r>
              <a:rPr sz="3200" b="1" spc="90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sistema</a:t>
            </a:r>
            <a:r>
              <a:rPr sz="3200" b="1" spc="90" dirty="0">
                <a:latin typeface="Microsoft Sans Serif"/>
                <a:cs typeface="Microsoft Sans Serif"/>
              </a:rPr>
              <a:t> </a:t>
            </a:r>
            <a:r>
              <a:rPr sz="3200" b="1" spc="110" dirty="0">
                <a:latin typeface="Microsoft Sans Serif"/>
                <a:cs typeface="Microsoft Sans Serif"/>
              </a:rPr>
              <a:t>por</a:t>
            </a:r>
            <a:r>
              <a:rPr sz="3200" b="1" spc="90" dirty="0"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latin typeface="Microsoft Sans Serif"/>
                <a:cs typeface="Microsoft Sans Serif"/>
              </a:rPr>
              <a:t>unidad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801236"/>
            <a:ext cx="10439400" cy="3593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489584" indent="-457834" algn="just">
              <a:spcBef>
                <a:spcPts val="100"/>
              </a:spcBef>
              <a:buSzPct val="140000"/>
              <a:buChar char="•"/>
              <a:tabLst>
                <a:tab pos="469900" algn="l"/>
              </a:tabLst>
            </a:pPr>
            <a:r>
              <a:rPr sz="2400" spc="6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Simplifi</a:t>
            </a:r>
            <a:r>
              <a:rPr lang="es-MX" sz="2400" spc="6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</a:t>
            </a:r>
            <a:r>
              <a:rPr sz="2400" spc="1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</a:t>
            </a:r>
            <a:r>
              <a:rPr sz="2400" spc="1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análisis</a:t>
            </a:r>
            <a:r>
              <a:rPr sz="2400" spc="1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</a:t>
            </a:r>
            <a:r>
              <a:rPr sz="2400" spc="13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sistema</a:t>
            </a:r>
            <a:r>
              <a:rPr sz="2400" spc="1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eléctrico</a:t>
            </a:r>
            <a:r>
              <a:rPr sz="2400" spc="1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evitando</a:t>
            </a:r>
            <a:r>
              <a:rPr sz="2400" spc="1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</a:t>
            </a:r>
            <a:r>
              <a:rPr sz="2400" spc="13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conversión 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constante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</a:t>
            </a:r>
            <a:r>
              <a:rPr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valores</a:t>
            </a:r>
            <a:r>
              <a:rPr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(voltaje</a:t>
            </a:r>
            <a:r>
              <a:rPr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</a:t>
            </a:r>
            <a:r>
              <a:rPr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diferentes</a:t>
            </a:r>
            <a:r>
              <a:rPr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lados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</a:t>
            </a:r>
            <a:r>
              <a:rPr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 </a:t>
            </a:r>
            <a:r>
              <a:rPr sz="2400" spc="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transformador).</a:t>
            </a:r>
            <a:endParaRPr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69900" indent="-457200" algn="just">
              <a:spcBef>
                <a:spcPts val="1989"/>
              </a:spcBef>
              <a:buSzPct val="140000"/>
              <a:buFont typeface="Microsoft Sans Serif"/>
              <a:buChar char="•"/>
              <a:tabLst>
                <a:tab pos="469900" algn="l"/>
              </a:tabLst>
            </a:pPr>
            <a:r>
              <a:rPr sz="2400" spc="-14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Sistema</a:t>
            </a:r>
            <a:r>
              <a:rPr sz="2400" spc="-1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6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por</a:t>
            </a:r>
            <a:r>
              <a:rPr sz="2400" spc="-1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55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unidad</a:t>
            </a:r>
            <a:r>
              <a:rPr sz="2400" spc="-2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12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</a:t>
            </a:r>
            <a:r>
              <a:rPr sz="2400" spc="-1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10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método</a:t>
            </a:r>
            <a:r>
              <a:rPr lang="en-US" sz="2400" spc="1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1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usado</a:t>
            </a:r>
            <a:r>
              <a:rPr lang="en-US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</a:t>
            </a:r>
            <a:r>
              <a:rPr lang="en-US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</a:t>
            </a:r>
            <a:r>
              <a:rPr lang="en-US" sz="2400" spc="-1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</a:t>
            </a:r>
            <a:r>
              <a:rPr lang="en-US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s-AR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Análisis de S</a:t>
            </a:r>
            <a:r>
              <a:rPr sz="2400" spc="-1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istema</a:t>
            </a:r>
            <a:r>
              <a:rPr lang="es-MX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 de Potencia</a:t>
            </a:r>
            <a:r>
              <a:rPr lang="en-US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para</a:t>
            </a:r>
            <a:r>
              <a:rPr sz="2400" spc="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expresar</a:t>
            </a:r>
            <a:r>
              <a:rPr sz="2400" spc="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voltaje,</a:t>
            </a:r>
            <a:r>
              <a:rPr sz="2400" spc="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corriente,</a:t>
            </a:r>
            <a:r>
              <a:rPr sz="2400" spc="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2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kVA</a:t>
            </a:r>
            <a:r>
              <a:rPr sz="2400" spc="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 </a:t>
            </a:r>
            <a:r>
              <a:rPr sz="240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impedancia</a:t>
            </a:r>
            <a:r>
              <a:rPr lang="es-MX"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</a:t>
            </a:r>
            <a:r>
              <a:rPr sz="2400" spc="-4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6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por</a:t>
            </a:r>
            <a:r>
              <a:rPr sz="2400" spc="-4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35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unidad</a:t>
            </a:r>
            <a:r>
              <a:rPr lang="es-MX" sz="2400" spc="-3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3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</a:t>
            </a:r>
            <a:r>
              <a:rPr sz="2400" spc="9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los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valores</a:t>
            </a:r>
            <a:r>
              <a:rPr sz="2400" spc="9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base</a:t>
            </a:r>
            <a:r>
              <a:rPr lang="es-MX"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(o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</a:t>
            </a:r>
            <a:r>
              <a:rPr sz="2400" spc="9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referencia)</a:t>
            </a:r>
            <a:r>
              <a:rPr sz="2400" spc="9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3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 </a:t>
            </a:r>
            <a:r>
              <a:rPr sz="240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estas</a:t>
            </a:r>
            <a:r>
              <a:rPr sz="2400" spc="6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s-AR"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magnitud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es.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</a:t>
            </a:r>
            <a:r>
              <a:rPr lang="es-MX" sz="2400" spc="-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s-AR"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 en </a:t>
            </a:r>
            <a:r>
              <a:rPr sz="2400" spc="-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por </a:t>
            </a:r>
            <a:r>
              <a:rPr sz="2400" spc="-7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unidad</a:t>
            </a:r>
            <a:r>
              <a:rPr lang="es-MX" sz="2400" spc="-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6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cualquier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s-AR"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magnitud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2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 </a:t>
            </a:r>
            <a:r>
              <a:rPr sz="2400" spc="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define</a:t>
            </a:r>
            <a:r>
              <a:rPr sz="2400" spc="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8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como</a:t>
            </a:r>
            <a:r>
              <a:rPr sz="2400" spc="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</a:t>
            </a:r>
            <a:r>
              <a:rPr sz="2400" spc="1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relación</a:t>
            </a:r>
            <a:r>
              <a:rPr sz="2400" spc="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9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entre</a:t>
            </a:r>
            <a:r>
              <a:rPr sz="2400" spc="1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</a:t>
            </a:r>
            <a:r>
              <a:rPr sz="2400" spc="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</a:t>
            </a:r>
            <a:r>
              <a:rPr sz="2400" spc="1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real</a:t>
            </a:r>
            <a:r>
              <a:rPr sz="2400" spc="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</a:t>
            </a:r>
            <a:r>
              <a:rPr sz="2400" spc="1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</a:t>
            </a:r>
            <a:r>
              <a:rPr sz="2400" spc="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s-AR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magnitud,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.en</a:t>
            </a:r>
            <a:r>
              <a:rPr lang="es-MX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1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cualquier</a:t>
            </a:r>
            <a:r>
              <a:rPr sz="2400" spc="5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4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unidad</a:t>
            </a:r>
            <a:r>
              <a:rPr lang="es-MX" sz="2400" spc="-4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sz="2400" spc="-4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base</a:t>
            </a:r>
            <a:r>
              <a:rPr lang="es-MX"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</a:t>
            </a:r>
            <a:r>
              <a:rPr lang="es-MX"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spc="-1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mism</a:t>
            </a:r>
            <a:r>
              <a:rPr lang="es-MX"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</a:t>
            </a:r>
            <a:r>
              <a:rPr sz="2400" spc="-10" dirty="0" err="1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unidad</a:t>
            </a:r>
            <a:r>
              <a:rPr sz="2400" spc="-1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  <a:endParaRPr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4004" y="1679448"/>
            <a:ext cx="10195210" cy="4151374"/>
            <a:chOff x="794004" y="1679448"/>
            <a:chExt cx="10195210" cy="415137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679448"/>
              <a:ext cx="5547359" cy="30038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7558" y="1915675"/>
              <a:ext cx="4571656" cy="38960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7092" y="5021579"/>
              <a:ext cx="4343399" cy="80924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14487" y="364889"/>
            <a:ext cx="8963025" cy="662289"/>
          </a:xfrm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Sistema</a:t>
            </a:r>
            <a:r>
              <a:rPr sz="3200" b="1" spc="65" dirty="0">
                <a:latin typeface="Microsoft Sans Serif"/>
                <a:cs typeface="Microsoft Sans Serif"/>
              </a:rPr>
              <a:t> </a:t>
            </a:r>
            <a:r>
              <a:rPr sz="3200" b="1" spc="125" dirty="0">
                <a:latin typeface="Microsoft Sans Serif"/>
                <a:cs typeface="Microsoft Sans Serif"/>
              </a:rPr>
              <a:t>por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spc="85" dirty="0">
                <a:latin typeface="Microsoft Sans Serif"/>
                <a:cs typeface="Microsoft Sans Serif"/>
              </a:rPr>
              <a:t>unidad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2387345"/>
            <a:ext cx="7924800" cy="355625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483629"/>
            <a:ext cx="8963025" cy="1167627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25"/>
              </a:spcBef>
            </a:pPr>
            <a:r>
              <a:rPr sz="3200" b="1" dirty="0">
                <a:latin typeface="Microsoft Sans Serif"/>
                <a:cs typeface="Microsoft Sans Serif"/>
              </a:rPr>
              <a:t>Cálculos</a:t>
            </a:r>
            <a:r>
              <a:rPr sz="3200" b="1" spc="30" dirty="0"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latin typeface="Microsoft Sans Serif"/>
                <a:cs typeface="Microsoft Sans Serif"/>
              </a:rPr>
              <a:t>de</a:t>
            </a:r>
            <a:r>
              <a:rPr sz="3200" b="1" spc="30" dirty="0"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latin typeface="Microsoft Sans Serif"/>
                <a:cs typeface="Microsoft Sans Serif"/>
              </a:rPr>
              <a:t>cortocircuito</a:t>
            </a:r>
            <a:endParaRPr sz="3200" b="1" dirty="0"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615"/>
              </a:spcBef>
            </a:pPr>
            <a:r>
              <a:rPr sz="3200" b="1" dirty="0">
                <a:latin typeface="Microsoft Sans Serif"/>
                <a:cs typeface="Microsoft Sans Serif"/>
              </a:rPr>
              <a:t>Sistema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140" dirty="0">
                <a:latin typeface="Microsoft Sans Serif"/>
                <a:cs typeface="Microsoft Sans Serif"/>
              </a:rPr>
              <a:t>por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85" dirty="0">
                <a:latin typeface="Microsoft Sans Serif"/>
                <a:cs typeface="Microsoft Sans Serif"/>
              </a:rPr>
              <a:t>unidad: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latin typeface="Microsoft Sans Serif"/>
                <a:cs typeface="Microsoft Sans Serif"/>
              </a:rPr>
              <a:t>conversión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75" dirty="0">
                <a:latin typeface="Microsoft Sans Serif"/>
                <a:cs typeface="Microsoft Sans Serif"/>
              </a:rPr>
              <a:t>de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-20" dirty="0">
                <a:latin typeface="Microsoft Sans Serif"/>
                <a:cs typeface="Microsoft Sans Serif"/>
              </a:rPr>
              <a:t>base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4472" y="1837944"/>
            <a:ext cx="6154704" cy="41512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0311" y="556859"/>
            <a:ext cx="8963025" cy="623817"/>
          </a:xfrm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50" dirty="0">
                <a:latin typeface="Microsoft Sans Serif"/>
                <a:cs typeface="Microsoft Sans Serif"/>
              </a:rPr>
              <a:t>Ejemplo</a:t>
            </a:r>
            <a:r>
              <a:rPr sz="3200" b="1" spc="65" dirty="0">
                <a:latin typeface="Microsoft Sans Serif"/>
                <a:cs typeface="Microsoft Sans Serif"/>
              </a:rPr>
              <a:t> </a:t>
            </a:r>
            <a:r>
              <a:rPr sz="3200" b="1" spc="80" dirty="0">
                <a:latin typeface="Microsoft Sans Serif"/>
                <a:cs typeface="Microsoft Sans Serif"/>
              </a:rPr>
              <a:t>de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cálculo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spc="155" dirty="0">
                <a:latin typeface="Microsoft Sans Serif"/>
                <a:cs typeface="Microsoft Sans Serif"/>
              </a:rPr>
              <a:t>por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spc="100" dirty="0">
                <a:latin typeface="Microsoft Sans Serif"/>
                <a:cs typeface="Microsoft Sans Serif"/>
              </a:rPr>
              <a:t>unidad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369345" y="3773912"/>
            <a:ext cx="5429250" cy="1558925"/>
            <a:chOff x="2369345" y="3773912"/>
            <a:chExt cx="5429250" cy="1558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9345" y="3773912"/>
              <a:ext cx="5428669" cy="15585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39511" y="4133088"/>
              <a:ext cx="325120" cy="131445"/>
            </a:xfrm>
            <a:custGeom>
              <a:avLst/>
              <a:gdLst/>
              <a:ahLst/>
              <a:cxnLst/>
              <a:rect l="l" t="t" r="r" b="b"/>
              <a:pathLst>
                <a:path w="325120" h="131445">
                  <a:moveTo>
                    <a:pt x="324612" y="0"/>
                  </a:moveTo>
                  <a:lnTo>
                    <a:pt x="0" y="0"/>
                  </a:lnTo>
                  <a:lnTo>
                    <a:pt x="0" y="131063"/>
                  </a:lnTo>
                  <a:lnTo>
                    <a:pt x="324612" y="131063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4487" y="386034"/>
            <a:ext cx="8963025" cy="623817"/>
          </a:xfrm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50" dirty="0">
                <a:latin typeface="Microsoft Sans Serif"/>
                <a:cs typeface="Microsoft Sans Serif"/>
              </a:rPr>
              <a:t>Ejemplo</a:t>
            </a:r>
            <a:r>
              <a:rPr sz="3200" b="1" spc="65" dirty="0">
                <a:latin typeface="Microsoft Sans Serif"/>
                <a:cs typeface="Microsoft Sans Serif"/>
              </a:rPr>
              <a:t> </a:t>
            </a:r>
            <a:r>
              <a:rPr sz="3200" b="1" spc="80" dirty="0">
                <a:latin typeface="Microsoft Sans Serif"/>
                <a:cs typeface="Microsoft Sans Serif"/>
              </a:rPr>
              <a:t>de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cálculo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spc="155" dirty="0">
                <a:latin typeface="Microsoft Sans Serif"/>
                <a:cs typeface="Microsoft Sans Serif"/>
              </a:rPr>
              <a:t>por</a:t>
            </a:r>
            <a:r>
              <a:rPr sz="3200" b="1" spc="70" dirty="0">
                <a:latin typeface="Microsoft Sans Serif"/>
                <a:cs typeface="Microsoft Sans Serif"/>
              </a:rPr>
              <a:t> </a:t>
            </a:r>
            <a:r>
              <a:rPr sz="3200" b="1" spc="100" dirty="0">
                <a:latin typeface="Microsoft Sans Serif"/>
                <a:cs typeface="Microsoft Sans Serif"/>
              </a:rPr>
              <a:t>unidad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0902" y="1955845"/>
            <a:ext cx="18180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40" dirty="0">
                <a:solidFill>
                  <a:srgbClr val="FF0000"/>
                </a:solidFill>
                <a:latin typeface="Arial Black"/>
                <a:cs typeface="Arial Black"/>
              </a:rPr>
              <a:t>Base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130" dirty="0">
                <a:solidFill>
                  <a:srgbClr val="FF0000"/>
                </a:solidFill>
                <a:latin typeface="Arial Black"/>
                <a:cs typeface="Arial Black"/>
              </a:rPr>
              <a:t>13,8</a:t>
            </a:r>
            <a:r>
              <a:rPr sz="14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FF0000"/>
                </a:solidFill>
                <a:latin typeface="Arial Black"/>
                <a:cs typeface="Arial Black"/>
              </a:rPr>
              <a:t>kilovoltios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44680" y="1798568"/>
            <a:ext cx="16643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20" dirty="0">
                <a:solidFill>
                  <a:srgbClr val="FF0000"/>
                </a:solidFill>
                <a:latin typeface="Arial Black"/>
                <a:cs typeface="Arial Black"/>
              </a:rPr>
              <a:t>Base</a:t>
            </a:r>
            <a:r>
              <a:rPr sz="2300" spc="-1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200" dirty="0">
                <a:solidFill>
                  <a:srgbClr val="FF0000"/>
                </a:solidFill>
                <a:latin typeface="Arial Black"/>
                <a:cs typeface="Arial Black"/>
              </a:rPr>
              <a:t>115kV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62184" y="2529987"/>
            <a:ext cx="17887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10" dirty="0">
                <a:solidFill>
                  <a:srgbClr val="FF0000"/>
                </a:solidFill>
                <a:latin typeface="Arial Black"/>
                <a:cs typeface="Arial Black"/>
              </a:rPr>
              <a:t>Base</a:t>
            </a:r>
            <a:r>
              <a:rPr sz="2200" spc="-1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204" dirty="0">
                <a:solidFill>
                  <a:srgbClr val="FF0000"/>
                </a:solidFill>
                <a:latin typeface="Arial Black"/>
                <a:cs typeface="Arial Black"/>
              </a:rPr>
              <a:t>20</a:t>
            </a:r>
            <a:r>
              <a:rPr sz="2200" spc="-1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30" dirty="0">
                <a:solidFill>
                  <a:srgbClr val="FF0000"/>
                </a:solidFill>
                <a:latin typeface="Arial Black"/>
                <a:cs typeface="Arial Black"/>
              </a:rPr>
              <a:t>MVA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6821" y="3017768"/>
            <a:ext cx="1257300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>
                <a:solidFill>
                  <a:srgbClr val="FF0000"/>
                </a:solidFill>
                <a:latin typeface="Arial Black"/>
                <a:cs typeface="Arial Black"/>
              </a:rPr>
              <a:t>Voltaje</a:t>
            </a:r>
            <a:endParaRPr sz="2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210" dirty="0">
                <a:solidFill>
                  <a:srgbClr val="FF0000"/>
                </a:solidFill>
                <a:latin typeface="Arial Black"/>
                <a:cs typeface="Arial Black"/>
              </a:rPr>
              <a:t>1.043</a:t>
            </a:r>
            <a:r>
              <a:rPr sz="2300" spc="-1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PU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6352" y="3442660"/>
            <a:ext cx="109029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04" dirty="0">
                <a:solidFill>
                  <a:srgbClr val="FF0000"/>
                </a:solidFill>
                <a:latin typeface="Arial Black"/>
                <a:cs typeface="Arial Black"/>
              </a:rPr>
              <a:t>0,02</a:t>
            </a:r>
            <a:r>
              <a:rPr sz="2300" spc="-160" dirty="0">
                <a:solidFill>
                  <a:srgbClr val="FF0000"/>
                </a:solidFill>
                <a:latin typeface="Arial Black"/>
                <a:cs typeface="Arial Black"/>
              </a:rPr>
              <a:t> PU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42095" y="4642048"/>
            <a:ext cx="12573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10" dirty="0">
                <a:solidFill>
                  <a:srgbClr val="FF0000"/>
                </a:solidFill>
                <a:latin typeface="Arial Black"/>
                <a:cs typeface="Arial Black"/>
              </a:rPr>
              <a:t>0,242</a:t>
            </a:r>
            <a:r>
              <a:rPr sz="2300" spc="-1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PU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1850" y="5101285"/>
            <a:ext cx="3093720" cy="57086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400" dirty="0">
                <a:solidFill>
                  <a:srgbClr val="3346FA"/>
                </a:solidFill>
                <a:latin typeface="Arial Black"/>
                <a:cs typeface="Arial Black"/>
              </a:rPr>
              <a:t>I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35" dirty="0">
                <a:solidFill>
                  <a:srgbClr val="3346FA"/>
                </a:solidFill>
                <a:latin typeface="Arial Black"/>
                <a:cs typeface="Arial Black"/>
              </a:rPr>
              <a:t>=</a:t>
            </a:r>
            <a:r>
              <a:rPr sz="1400" spc="-90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30" dirty="0">
                <a:solidFill>
                  <a:srgbClr val="3346FA"/>
                </a:solidFill>
                <a:latin typeface="Arial Black"/>
                <a:cs typeface="Arial Black"/>
              </a:rPr>
              <a:t>1,043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185" dirty="0">
                <a:solidFill>
                  <a:srgbClr val="3346FA"/>
                </a:solidFill>
                <a:latin typeface="Arial Black"/>
                <a:cs typeface="Arial Black"/>
              </a:rPr>
              <a:t>/</a:t>
            </a:r>
            <a:r>
              <a:rPr sz="1400" spc="-90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25" dirty="0">
                <a:solidFill>
                  <a:srgbClr val="3346FA"/>
                </a:solidFill>
                <a:latin typeface="Arial Black"/>
                <a:cs typeface="Arial Black"/>
              </a:rPr>
              <a:t>(0,242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25" dirty="0">
                <a:solidFill>
                  <a:srgbClr val="3346FA"/>
                </a:solidFill>
                <a:latin typeface="Arial Black"/>
                <a:cs typeface="Arial Black"/>
              </a:rPr>
              <a:t>+0,1</a:t>
            </a:r>
            <a:r>
              <a:rPr sz="1400" spc="-90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35" dirty="0">
                <a:solidFill>
                  <a:srgbClr val="3346FA"/>
                </a:solidFill>
                <a:latin typeface="Arial Black"/>
                <a:cs typeface="Arial Black"/>
              </a:rPr>
              <a:t>+</a:t>
            </a:r>
            <a:r>
              <a:rPr sz="1400" spc="-90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25" dirty="0">
                <a:solidFill>
                  <a:srgbClr val="3346FA"/>
                </a:solidFill>
                <a:latin typeface="Arial Black"/>
                <a:cs typeface="Arial Black"/>
              </a:rPr>
              <a:t>0,020)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35" dirty="0">
                <a:solidFill>
                  <a:srgbClr val="3346FA"/>
                </a:solidFill>
                <a:latin typeface="Arial Black"/>
                <a:cs typeface="Arial Black"/>
              </a:rPr>
              <a:t>=</a:t>
            </a:r>
            <a:r>
              <a:rPr sz="1400" spc="-90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3346FA"/>
                </a:solidFill>
                <a:latin typeface="Arial Black"/>
                <a:cs typeface="Arial Black"/>
              </a:rPr>
              <a:t>2,76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400" spc="-120" dirty="0">
                <a:solidFill>
                  <a:srgbClr val="3346FA"/>
                </a:solidFill>
                <a:latin typeface="Arial Black"/>
                <a:cs typeface="Arial Black"/>
              </a:rPr>
              <a:t>PU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3346FA"/>
                </a:solidFill>
                <a:latin typeface="Arial Black"/>
                <a:cs typeface="Arial Black"/>
              </a:rPr>
              <a:t>(sobre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3346FA"/>
                </a:solidFill>
                <a:latin typeface="Arial Black"/>
                <a:cs typeface="Arial Black"/>
              </a:rPr>
              <a:t>una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14" dirty="0">
                <a:solidFill>
                  <a:srgbClr val="3346FA"/>
                </a:solidFill>
                <a:latin typeface="Arial Black"/>
                <a:cs typeface="Arial Black"/>
              </a:rPr>
              <a:t>base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3346FA"/>
                </a:solidFill>
                <a:latin typeface="Arial Black"/>
                <a:cs typeface="Arial Black"/>
              </a:rPr>
              <a:t>de</a:t>
            </a:r>
            <a:r>
              <a:rPr sz="1400" spc="-90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145" dirty="0">
                <a:solidFill>
                  <a:srgbClr val="3346FA"/>
                </a:solidFill>
                <a:latin typeface="Arial Black"/>
                <a:cs typeface="Arial Black"/>
              </a:rPr>
              <a:t>20</a:t>
            </a:r>
            <a:r>
              <a:rPr sz="1400" spc="-95" dirty="0">
                <a:solidFill>
                  <a:srgbClr val="3346FA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3346FA"/>
                </a:solidFill>
                <a:latin typeface="Arial Black"/>
                <a:cs typeface="Arial Black"/>
              </a:rPr>
              <a:t>MVA)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61853" y="5278771"/>
            <a:ext cx="1423035" cy="935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solidFill>
                  <a:srgbClr val="63666A"/>
                </a:solidFill>
                <a:latin typeface="Arial Black"/>
                <a:cs typeface="Arial Black"/>
              </a:rPr>
              <a:t>10%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55" dirty="0">
                <a:solidFill>
                  <a:srgbClr val="63666A"/>
                </a:solidFill>
                <a:latin typeface="Arial Black"/>
                <a:cs typeface="Arial Black"/>
              </a:rPr>
              <a:t>13,8:</a:t>
            </a:r>
            <a:r>
              <a:rPr sz="1900" spc="-13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900" spc="-180" dirty="0">
                <a:solidFill>
                  <a:srgbClr val="63666A"/>
                </a:solidFill>
                <a:latin typeface="Arial Black"/>
                <a:cs typeface="Arial Black"/>
              </a:rPr>
              <a:t>115</a:t>
            </a:r>
            <a:r>
              <a:rPr sz="1900" spc="-125" dirty="0">
                <a:solidFill>
                  <a:srgbClr val="63666A"/>
                </a:solidFill>
                <a:latin typeface="Arial Black"/>
                <a:cs typeface="Arial Black"/>
              </a:rPr>
              <a:t> kV</a:t>
            </a:r>
            <a:endParaRPr sz="1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800" spc="-180" dirty="0">
                <a:solidFill>
                  <a:srgbClr val="63666A"/>
                </a:solidFill>
                <a:latin typeface="Arial Black"/>
                <a:cs typeface="Arial Black"/>
              </a:rPr>
              <a:t>20</a:t>
            </a:r>
            <a:r>
              <a:rPr sz="1800" spc="-13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63666A"/>
                </a:solidFill>
                <a:latin typeface="Arial Black"/>
                <a:cs typeface="Arial Black"/>
              </a:rPr>
              <a:t>MVA</a:t>
            </a:r>
            <a:endParaRPr sz="1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6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31124"/>
            <a:ext cx="354647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Fundamentos:</a:t>
            </a:r>
            <a:endParaRPr sz="41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394358"/>
            <a:ext cx="11328400" cy="133049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75"/>
              </a:spcBef>
            </a:pPr>
            <a:r>
              <a:rPr sz="40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Análisis</a:t>
            </a:r>
            <a:r>
              <a:rPr sz="4000" b="1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del</a:t>
            </a:r>
            <a:r>
              <a:rPr sz="4000" b="1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s-AR" sz="4000" b="1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sistema de potencia</a:t>
            </a:r>
            <a:r>
              <a:rPr sz="4000" b="1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:</a:t>
            </a:r>
            <a:endParaRPr sz="4000" b="1" dirty="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380"/>
              </a:spcBef>
            </a:pPr>
            <a:r>
              <a:rPr sz="4000" b="1" spc="114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Componentes</a:t>
            </a:r>
            <a:r>
              <a:rPr sz="4000" b="1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b="1" spc="12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simétric</a:t>
            </a:r>
            <a:r>
              <a:rPr lang="en-US" sz="4000" b="1" spc="12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4000" b="1" spc="12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s</a:t>
            </a:r>
            <a:endParaRPr sz="40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1674" y="1848611"/>
            <a:ext cx="7990859" cy="432749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442242"/>
            <a:ext cx="8963025" cy="528919"/>
          </a:xfrm>
          <a:prstGeom prst="rect">
            <a:avLst/>
          </a:prstGeom>
        </p:spPr>
        <p:txBody>
          <a:bodyPr vert="horz" wrap="square" lIns="0" tIns="66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b="1" spc="65" dirty="0">
                <a:latin typeface="Microsoft Sans Serif"/>
                <a:cs typeface="Microsoft Sans Serif"/>
              </a:rPr>
              <a:t>Simétrico</a:t>
            </a:r>
            <a:r>
              <a:rPr b="1" spc="-30" dirty="0">
                <a:latin typeface="Microsoft Sans Serif"/>
                <a:cs typeface="Microsoft Sans Serif"/>
              </a:rPr>
              <a:t> </a:t>
            </a:r>
            <a:r>
              <a:rPr b="1" dirty="0">
                <a:latin typeface="Microsoft Sans Serif"/>
                <a:cs typeface="Microsoft Sans Serif"/>
              </a:rPr>
              <a:t>vs</a:t>
            </a:r>
            <a:r>
              <a:rPr b="1" spc="-25" dirty="0">
                <a:latin typeface="Microsoft Sans Serif"/>
                <a:cs typeface="Microsoft Sans Serif"/>
              </a:rPr>
              <a:t> </a:t>
            </a:r>
            <a:r>
              <a:rPr b="1" spc="165" dirty="0">
                <a:latin typeface="Microsoft Sans Serif"/>
                <a:cs typeface="Microsoft Sans Serif"/>
              </a:rPr>
              <a:t>no</a:t>
            </a:r>
            <a:r>
              <a:rPr b="1" spc="-25" dirty="0">
                <a:latin typeface="Microsoft Sans Serif"/>
                <a:cs typeface="Microsoft Sans Serif"/>
              </a:rPr>
              <a:t> </a:t>
            </a:r>
            <a:r>
              <a:rPr b="1" spc="95" dirty="0">
                <a:latin typeface="Microsoft Sans Serif"/>
                <a:cs typeface="Microsoft Sans Serif"/>
              </a:rPr>
              <a:t>simétrico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14486" y="1284985"/>
            <a:ext cx="417671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Normal</a:t>
            </a:r>
            <a:r>
              <a:rPr sz="2400" b="1" spc="-45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b="1" spc="-7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versus</a:t>
            </a:r>
            <a:r>
              <a:rPr sz="2400" b="1" spc="-4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b="1" spc="-20" dirty="0">
                <a:solidFill>
                  <a:srgbClr val="6366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anormal</a:t>
            </a:r>
            <a:endParaRPr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4487" y="682945"/>
            <a:ext cx="8963025" cy="585345"/>
          </a:xfrm>
          <a:prstGeom prst="rect">
            <a:avLst/>
          </a:prstGeom>
        </p:spPr>
        <p:txBody>
          <a:bodyPr vert="horz" wrap="square" lIns="0" tIns="920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Análisis</a:t>
            </a:r>
            <a:r>
              <a:rPr sz="3200" b="1" spc="30" dirty="0">
                <a:latin typeface="Microsoft Sans Serif"/>
                <a:cs typeface="Microsoft Sans Serif"/>
              </a:rPr>
              <a:t> </a:t>
            </a:r>
            <a:r>
              <a:rPr sz="3200" b="1" spc="140" dirty="0">
                <a:latin typeface="Microsoft Sans Serif"/>
                <a:cs typeface="Microsoft Sans Serif"/>
              </a:rPr>
              <a:t>no</a:t>
            </a:r>
            <a:r>
              <a:rPr sz="3200" b="1" spc="35" dirty="0">
                <a:latin typeface="Microsoft Sans Serif"/>
                <a:cs typeface="Microsoft Sans Serif"/>
              </a:rPr>
              <a:t> </a:t>
            </a:r>
            <a:r>
              <a:rPr sz="3200" b="1" spc="75" dirty="0">
                <a:latin typeface="Microsoft Sans Serif"/>
                <a:cs typeface="Microsoft Sans Serif"/>
              </a:rPr>
              <a:t>sistemático</a:t>
            </a:r>
            <a:r>
              <a:rPr sz="3200" b="1" spc="30" dirty="0">
                <a:latin typeface="Microsoft Sans Serif"/>
                <a:cs typeface="Microsoft Sans Serif"/>
              </a:rPr>
              <a:t> </a:t>
            </a:r>
            <a:r>
              <a:rPr sz="3200" b="1" spc="125" dirty="0">
                <a:latin typeface="Microsoft Sans Serif"/>
                <a:cs typeface="Microsoft Sans Serif"/>
              </a:rPr>
              <a:t>o</a:t>
            </a:r>
            <a:r>
              <a:rPr sz="3200" b="1" spc="35" dirty="0">
                <a:latin typeface="Microsoft Sans Serif"/>
                <a:cs typeface="Microsoft Sans Serif"/>
              </a:rPr>
              <a:t> </a:t>
            </a:r>
            <a:r>
              <a:rPr sz="3200" b="1" spc="80" dirty="0">
                <a:latin typeface="Microsoft Sans Serif"/>
                <a:cs typeface="Microsoft Sans Serif"/>
              </a:rPr>
              <a:t>desequilibrado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899" y="1676400"/>
            <a:ext cx="11506200" cy="47679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497330" indent="-457834" algn="just">
              <a:spcBef>
                <a:spcPts val="100"/>
              </a:spcBef>
              <a:buSzPct val="155555"/>
              <a:buChar char="•"/>
              <a:tabLst>
                <a:tab pos="469900" algn="l"/>
              </a:tabLst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mayoría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sistemas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protección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se</a:t>
            </a:r>
            <a:r>
              <a:rPr sz="24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utilizan</a:t>
            </a:r>
            <a:r>
              <a:rPr sz="24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durante </a:t>
            </a:r>
            <a:r>
              <a:rPr sz="2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condiciones</a:t>
            </a:r>
            <a:r>
              <a:rPr sz="2400" spc="1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1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desequilibrio.</a:t>
            </a:r>
            <a:endParaRPr sz="2400" dirty="0">
              <a:latin typeface="Microsoft Sans Serif"/>
              <a:cs typeface="Microsoft Sans Serif"/>
            </a:endParaRPr>
          </a:p>
          <a:p>
            <a:pPr algn="just">
              <a:spcBef>
                <a:spcPts val="95"/>
              </a:spcBef>
              <a:buClr>
                <a:srgbClr val="63666A"/>
              </a:buClr>
              <a:buFont typeface="Microsoft Sans Serif"/>
              <a:buChar char="•"/>
            </a:pPr>
            <a:endParaRPr sz="2400" dirty="0">
              <a:latin typeface="Microsoft Sans Serif"/>
              <a:cs typeface="Microsoft Sans Serif"/>
            </a:endParaRPr>
          </a:p>
          <a:p>
            <a:pPr marL="469900" indent="-457200" algn="just">
              <a:buSzPct val="147368"/>
              <a:buChar char="•"/>
              <a:tabLst>
                <a:tab pos="469900" algn="l"/>
              </a:tabLst>
            </a:pPr>
            <a:r>
              <a:rPr sz="2400" spc="-65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análisis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de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sistemas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desequilibrados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es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difícil</a:t>
            </a:r>
            <a:endParaRPr sz="2400" dirty="0">
              <a:latin typeface="Microsoft Sans Serif"/>
              <a:cs typeface="Microsoft Sans Serif"/>
            </a:endParaRPr>
          </a:p>
          <a:p>
            <a:pPr marL="469900" indent="-457200" algn="just">
              <a:spcBef>
                <a:spcPts val="2110"/>
              </a:spcBef>
              <a:buSzPct val="147368"/>
              <a:buChar char="•"/>
              <a:tabLst>
                <a:tab pos="469900" algn="l"/>
              </a:tabLst>
            </a:pPr>
            <a:r>
              <a:rPr sz="24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Método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simplificar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análisis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un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desequilibrado:</a:t>
            </a:r>
            <a:endParaRPr sz="2400" dirty="0">
              <a:latin typeface="Microsoft Sans Serif"/>
              <a:cs typeface="Microsoft Sans Serif"/>
            </a:endParaRPr>
          </a:p>
          <a:p>
            <a:pPr marL="688975" lvl="1" indent="-457200" algn="just">
              <a:spcBef>
                <a:spcPts val="1050"/>
              </a:spcBef>
              <a:buSzPct val="114285"/>
              <a:buChar char="•"/>
              <a:tabLst>
                <a:tab pos="688975" algn="l"/>
              </a:tabLst>
            </a:pPr>
            <a:r>
              <a:rPr sz="2400" spc="7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Componentes</a:t>
            </a:r>
            <a:r>
              <a:rPr sz="24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4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simétric</a:t>
            </a:r>
            <a:r>
              <a:rPr lang="en-US" sz="2400" spc="4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a</a:t>
            </a:r>
            <a:r>
              <a:rPr sz="2400" spc="4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s</a:t>
            </a:r>
            <a:r>
              <a:rPr sz="2400" spc="40" dirty="0">
                <a:solidFill>
                  <a:srgbClr val="FF0000"/>
                </a:solidFill>
                <a:latin typeface="Microsoft Sans Serif"/>
                <a:cs typeface="Microsoft Sans Serif"/>
              </a:rPr>
              <a:t>:</a:t>
            </a:r>
            <a:endParaRPr sz="2400" dirty="0">
              <a:latin typeface="Microsoft Sans Serif"/>
              <a:cs typeface="Microsoft Sans Serif"/>
            </a:endParaRPr>
          </a:p>
          <a:p>
            <a:pPr marL="628650" marR="441325" lvl="2" indent="-154305" algn="just">
              <a:spcBef>
                <a:spcPts val="595"/>
              </a:spcBef>
              <a:buChar char="–"/>
              <a:tabLst>
                <a:tab pos="931544" algn="l"/>
              </a:tabLst>
            </a:pP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Convierte</a:t>
            </a:r>
            <a:r>
              <a:rPr sz="2400" spc="95" dirty="0">
                <a:solidFill>
                  <a:srgbClr val="FF0000"/>
                </a:solidFill>
                <a:latin typeface="Microsoft Sans Serif"/>
                <a:cs typeface="Microsoft Sans Serif"/>
              </a:rPr>
              <a:t> un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sistema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trifásico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55" dirty="0">
                <a:solidFill>
                  <a:srgbClr val="FF0000"/>
                </a:solidFill>
                <a:latin typeface="Microsoft Sans Serif"/>
                <a:cs typeface="Microsoft Sans Serif"/>
              </a:rPr>
              <a:t>desequilibrado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FF0000"/>
                </a:solidFill>
                <a:latin typeface="Microsoft Sans Serif"/>
                <a:cs typeface="Microsoft Sans Serif"/>
              </a:rPr>
              <a:t>en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FF0000"/>
                </a:solidFill>
                <a:latin typeface="Microsoft Sans Serif"/>
                <a:cs typeface="Microsoft Sans Serif"/>
              </a:rPr>
              <a:t>tres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(3)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FF0000"/>
                </a:solidFill>
                <a:latin typeface="Microsoft Sans Serif"/>
                <a:cs typeface="Microsoft Sans Serif"/>
              </a:rPr>
              <a:t>conjuntos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FF0000"/>
                </a:solidFill>
                <a:latin typeface="Microsoft Sans Serif"/>
                <a:cs typeface="Microsoft Sans Serif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fasores 	</a:t>
            </a:r>
            <a:r>
              <a:rPr sz="2400" spc="55" dirty="0">
                <a:solidFill>
                  <a:srgbClr val="FF0000"/>
                </a:solidFill>
                <a:latin typeface="Microsoft Sans Serif"/>
                <a:cs typeface="Microsoft Sans Serif"/>
              </a:rPr>
              <a:t>equilibrados</a:t>
            </a:r>
            <a:r>
              <a:rPr sz="24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75" dirty="0">
                <a:solidFill>
                  <a:srgbClr val="FF0000"/>
                </a:solidFill>
                <a:latin typeface="Microsoft Sans Serif"/>
                <a:cs typeface="Microsoft Sans Serif"/>
              </a:rPr>
              <a:t>o</a:t>
            </a:r>
            <a:r>
              <a:rPr sz="24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es-AR" sz="2400" spc="60" dirty="0">
                <a:solidFill>
                  <a:srgbClr val="FF0000"/>
                </a:solidFill>
                <a:latin typeface="Microsoft Sans Serif"/>
                <a:cs typeface="Microsoft Sans Serif"/>
              </a:rPr>
              <a:t>componentes simétricas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.</a:t>
            </a:r>
            <a:endParaRPr sz="2400" dirty="0">
              <a:latin typeface="Microsoft Sans Serif"/>
              <a:cs typeface="Microsoft Sans Serif"/>
            </a:endParaRPr>
          </a:p>
          <a:p>
            <a:pPr marL="638175" lvl="2" indent="-163830" algn="just">
              <a:spcBef>
                <a:spcPts val="860"/>
              </a:spcBef>
              <a:buChar char="–"/>
              <a:tabLst>
                <a:tab pos="638175" algn="l"/>
              </a:tabLst>
            </a:pP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Simplifica</a:t>
            </a:r>
            <a:r>
              <a:rPr sz="2400" spc="1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la</a:t>
            </a:r>
            <a:r>
              <a:rPr sz="2400" spc="1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visualización</a:t>
            </a:r>
            <a:r>
              <a:rPr sz="2400" spc="1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y</a:t>
            </a:r>
            <a:r>
              <a:rPr sz="2400" spc="1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el</a:t>
            </a:r>
            <a:r>
              <a:rPr sz="2400" spc="1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análisis.</a:t>
            </a:r>
            <a:endParaRPr sz="2400" dirty="0">
              <a:latin typeface="Microsoft Sans Serif"/>
              <a:cs typeface="Microsoft Sans Serif"/>
            </a:endParaRPr>
          </a:p>
          <a:p>
            <a:pPr marL="638175" marR="5080" lvl="2" indent="-163830" algn="just">
              <a:spcBef>
                <a:spcPts val="595"/>
              </a:spcBef>
              <a:buChar char="–"/>
              <a:tabLst>
                <a:tab pos="931544" algn="l"/>
              </a:tabLst>
            </a:pPr>
            <a:r>
              <a:rPr sz="2400" spc="75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Introduc</a:t>
            </a:r>
            <a:r>
              <a:rPr lang="en-US" sz="2400" spc="75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ido</a:t>
            </a:r>
            <a:r>
              <a:rPr sz="2400" spc="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95" dirty="0">
                <a:solidFill>
                  <a:srgbClr val="FF0000"/>
                </a:solidFill>
                <a:latin typeface="Microsoft Sans Serif"/>
                <a:cs typeface="Microsoft Sans Serif"/>
              </a:rPr>
              <a:t>por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Charles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Legeyt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Fortescue</a:t>
            </a:r>
            <a:r>
              <a:rPr sz="2400" spc="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en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1913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en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80" dirty="0">
                <a:solidFill>
                  <a:srgbClr val="FF0000"/>
                </a:solidFill>
                <a:latin typeface="Microsoft Sans Serif"/>
                <a:cs typeface="Microsoft Sans Serif"/>
              </a:rPr>
              <a:t>“Método</a:t>
            </a:r>
            <a:r>
              <a:rPr sz="2400" spc="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de</a:t>
            </a:r>
            <a:r>
              <a:rPr sz="2400" spc="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coordenadas 	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simétricas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aplicado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a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la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solución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de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redes</a:t>
            </a:r>
            <a:r>
              <a:rPr sz="2400" spc="1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polifásicas”.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0469" y="1823143"/>
            <a:ext cx="7889914" cy="46265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63913" y="417191"/>
            <a:ext cx="8963025" cy="585345"/>
          </a:xfrm>
          <a:prstGeom prst="rect">
            <a:avLst/>
          </a:prstGeom>
        </p:spPr>
        <p:txBody>
          <a:bodyPr vert="horz" wrap="square" lIns="0" tIns="920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AR" sz="3200" b="1" spc="75" dirty="0">
                <a:latin typeface="Microsoft Sans Serif"/>
                <a:cs typeface="Microsoft Sans Serif"/>
              </a:rPr>
              <a:t>Componentes simétricas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1576" y="1848612"/>
            <a:ext cx="9408823" cy="44759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94278" y="257425"/>
            <a:ext cx="8963025" cy="585345"/>
          </a:xfrm>
          <a:prstGeom prst="rect">
            <a:avLst/>
          </a:prstGeom>
        </p:spPr>
        <p:txBody>
          <a:bodyPr vert="horz" wrap="square" lIns="0" tIns="920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AR" sz="3200" b="1" spc="75" dirty="0">
                <a:latin typeface="Microsoft Sans Serif"/>
                <a:cs typeface="Microsoft Sans Serif"/>
              </a:rPr>
              <a:t>Componentes simétricas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4487" y="1230121"/>
            <a:ext cx="430847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00" dirty="0">
                <a:solidFill>
                  <a:srgbClr val="63666A"/>
                </a:solidFill>
                <a:latin typeface="Arial Black"/>
                <a:cs typeface="Arial Black"/>
              </a:rPr>
              <a:t>Sistema</a:t>
            </a:r>
            <a:r>
              <a:rPr sz="135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75" dirty="0">
                <a:solidFill>
                  <a:srgbClr val="63666A"/>
                </a:solidFill>
                <a:latin typeface="Arial Black"/>
                <a:cs typeface="Arial Black"/>
              </a:rPr>
              <a:t>perfectamente</a:t>
            </a:r>
            <a:r>
              <a:rPr sz="135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55" dirty="0">
                <a:solidFill>
                  <a:srgbClr val="63666A"/>
                </a:solidFill>
                <a:latin typeface="Arial Black"/>
                <a:cs typeface="Arial Black"/>
              </a:rPr>
              <a:t>equilibrado,</a:t>
            </a:r>
            <a:r>
              <a:rPr sz="135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65" dirty="0">
                <a:solidFill>
                  <a:srgbClr val="63666A"/>
                </a:solidFill>
                <a:latin typeface="Arial Black"/>
                <a:cs typeface="Arial Black"/>
              </a:rPr>
              <a:t>rotación</a:t>
            </a:r>
            <a:r>
              <a:rPr sz="135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85" dirty="0">
                <a:solidFill>
                  <a:srgbClr val="63666A"/>
                </a:solidFill>
                <a:latin typeface="Arial Black"/>
                <a:cs typeface="Arial Black"/>
              </a:rPr>
              <a:t>ABC.</a:t>
            </a:r>
            <a:endParaRPr sz="13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6898" y="1492052"/>
            <a:ext cx="8801101" cy="51104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340641"/>
            <a:ext cx="8963025" cy="585345"/>
          </a:xfrm>
          <a:prstGeom prst="rect">
            <a:avLst/>
          </a:prstGeom>
        </p:spPr>
        <p:txBody>
          <a:bodyPr vert="horz" wrap="square" lIns="0" tIns="920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AR" sz="3200" b="1" spc="75" dirty="0">
                <a:latin typeface="Microsoft Sans Serif"/>
                <a:cs typeface="Microsoft Sans Serif"/>
              </a:rPr>
              <a:t>Componentes simétricas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4487" y="1198371"/>
            <a:ext cx="38963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4" dirty="0">
                <a:solidFill>
                  <a:srgbClr val="63666A"/>
                </a:solidFill>
                <a:latin typeface="Arial Black"/>
                <a:cs typeface="Arial Black"/>
              </a:rPr>
              <a:t>Sistema</a:t>
            </a:r>
            <a:r>
              <a:rPr sz="1600" spc="-80" dirty="0">
                <a:solidFill>
                  <a:srgbClr val="63666A"/>
                </a:solidFill>
                <a:latin typeface="Arial Black"/>
                <a:cs typeface="Arial Black"/>
              </a:rPr>
              <a:t> desequilibrado, </a:t>
            </a:r>
            <a:r>
              <a:rPr sz="1600" spc="-105" dirty="0">
                <a:solidFill>
                  <a:srgbClr val="63666A"/>
                </a:solidFill>
                <a:latin typeface="Arial Black"/>
                <a:cs typeface="Arial Black"/>
              </a:rPr>
              <a:t>fase</a:t>
            </a:r>
            <a:r>
              <a:rPr sz="16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175" dirty="0">
                <a:solidFill>
                  <a:srgbClr val="63666A"/>
                </a:solidFill>
                <a:latin typeface="Arial Black"/>
                <a:cs typeface="Arial Black"/>
              </a:rPr>
              <a:t>B</a:t>
            </a:r>
            <a:r>
              <a:rPr sz="16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40" dirty="0" err="1">
                <a:solidFill>
                  <a:srgbClr val="63666A"/>
                </a:solidFill>
                <a:latin typeface="Arial Black"/>
                <a:cs typeface="Arial Black"/>
              </a:rPr>
              <a:t>ro</a:t>
            </a:r>
            <a:r>
              <a:rPr lang="en-US" sz="1600" spc="-40" dirty="0" err="1">
                <a:solidFill>
                  <a:srgbClr val="63666A"/>
                </a:solidFill>
                <a:latin typeface="Arial Black"/>
                <a:cs typeface="Arial Black"/>
              </a:rPr>
              <a:t>t</a:t>
            </a:r>
            <a:r>
              <a:rPr sz="1600" spc="-40" dirty="0" err="1">
                <a:solidFill>
                  <a:srgbClr val="63666A"/>
                </a:solidFill>
                <a:latin typeface="Arial Black"/>
                <a:cs typeface="Arial Black"/>
              </a:rPr>
              <a:t>ada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4487" y="1371600"/>
            <a:ext cx="8963025" cy="4876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4487" y="533400"/>
            <a:ext cx="8963025" cy="572521"/>
          </a:xfrm>
          <a:prstGeom prst="rect">
            <a:avLst/>
          </a:prstGeom>
        </p:spPr>
        <p:txBody>
          <a:bodyPr vert="horz" wrap="square" lIns="0" tIns="793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Resumen:</a:t>
            </a:r>
            <a:r>
              <a:rPr sz="3200" b="1" spc="114" dirty="0">
                <a:latin typeface="Microsoft Sans Serif"/>
                <a:cs typeface="Microsoft Sans Serif"/>
              </a:rPr>
              <a:t> </a:t>
            </a:r>
            <a:r>
              <a:rPr lang="es-AR" sz="3200" b="1" spc="110" dirty="0">
                <a:latin typeface="Microsoft Sans Serif"/>
                <a:cs typeface="Microsoft Sans Serif"/>
              </a:rPr>
              <a:t>componentes simétricas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4486" y="179182"/>
            <a:ext cx="9891713" cy="4994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6700"/>
              </a:lnSpc>
              <a:spcBef>
                <a:spcPts val="100"/>
              </a:spcBef>
            </a:pPr>
            <a:r>
              <a:rPr lang="es-AR" sz="3200" b="1" spc="90" dirty="0">
                <a:latin typeface="Microsoft Sans Serif"/>
                <a:cs typeface="Microsoft Sans Serif"/>
              </a:rPr>
              <a:t>Componentes simétricas</a:t>
            </a:r>
            <a:r>
              <a:rPr sz="3200" b="1" spc="70" dirty="0">
                <a:latin typeface="Microsoft Sans Serif"/>
                <a:cs typeface="Microsoft Sans Serif"/>
              </a:rPr>
              <a:t>: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05" dirty="0">
                <a:latin typeface="Microsoft Sans Serif"/>
                <a:cs typeface="Microsoft Sans Serif"/>
              </a:rPr>
              <a:t>ejemplo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latin typeface="Microsoft Sans Serif"/>
                <a:cs typeface="Microsoft Sans Serif"/>
              </a:rPr>
              <a:t>de falla</a:t>
            </a:r>
            <a:r>
              <a:rPr sz="3200" b="1" dirty="0">
                <a:latin typeface="Microsoft Sans Serif"/>
                <a:cs typeface="Microsoft Sans Serif"/>
              </a:rPr>
              <a:t> </a:t>
            </a:r>
            <a:r>
              <a:rPr sz="3200" b="1" spc="-25" dirty="0">
                <a:latin typeface="Microsoft Sans Serif"/>
                <a:cs typeface="Microsoft Sans Serif"/>
              </a:rPr>
              <a:t>AG</a:t>
            </a:r>
            <a:endParaRPr sz="3200" b="1" dirty="0">
              <a:latin typeface="Microsoft Sans Serif"/>
              <a:cs typeface="Microsoft Sans Serif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E4C1C3F-E1DC-47A4-B426-BA6296549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357312"/>
            <a:ext cx="8858250" cy="41433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3">
            <a:extLst>
              <a:ext uri="{FF2B5EF4-FFF2-40B4-BE49-F238E27FC236}">
                <a16:creationId xmlns:a16="http://schemas.microsoft.com/office/drawing/2014/main" id="{C82CE3C1-49FC-4ED0-BF29-7C3FC912D01E}"/>
              </a:ext>
            </a:extLst>
          </p:cNvPr>
          <p:cNvSpPr txBox="1">
            <a:spLocks/>
          </p:cNvSpPr>
          <p:nvPr/>
        </p:nvSpPr>
        <p:spPr>
          <a:xfrm>
            <a:off x="1150143" y="391465"/>
            <a:ext cx="9891713" cy="4994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000" b="0" i="0">
                <a:solidFill>
                  <a:srgbClr val="63666A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5080" algn="ctr">
              <a:lnSpc>
                <a:spcPct val="106700"/>
              </a:lnSpc>
              <a:spcBef>
                <a:spcPts val="100"/>
              </a:spcBef>
            </a:pPr>
            <a:r>
              <a:rPr lang="es-MX" sz="3200" b="1" spc="90" dirty="0">
                <a:latin typeface="Microsoft Sans Serif"/>
                <a:cs typeface="Microsoft Sans Serif"/>
              </a:rPr>
              <a:t>Componentes simétricas</a:t>
            </a:r>
            <a:r>
              <a:rPr lang="es-MX" sz="3200" b="1" spc="70" dirty="0">
                <a:latin typeface="Microsoft Sans Serif"/>
                <a:cs typeface="Microsoft Sans Serif"/>
              </a:rPr>
              <a:t>:</a:t>
            </a:r>
            <a:r>
              <a:rPr lang="es-MX" sz="3200" b="1" spc="-5" dirty="0">
                <a:latin typeface="Microsoft Sans Serif"/>
                <a:cs typeface="Microsoft Sans Serif"/>
              </a:rPr>
              <a:t> </a:t>
            </a:r>
            <a:r>
              <a:rPr lang="es-MX" sz="3200" b="1" spc="105" dirty="0">
                <a:latin typeface="Microsoft Sans Serif"/>
                <a:cs typeface="Microsoft Sans Serif"/>
              </a:rPr>
              <a:t>ejemplo</a:t>
            </a:r>
            <a:r>
              <a:rPr lang="es-MX" sz="3200" b="1" spc="-5" dirty="0">
                <a:latin typeface="Microsoft Sans Serif"/>
                <a:cs typeface="Microsoft Sans Serif"/>
              </a:rPr>
              <a:t> </a:t>
            </a:r>
            <a:r>
              <a:rPr lang="es-MX" sz="3200" b="1" spc="65" dirty="0">
                <a:latin typeface="Microsoft Sans Serif"/>
                <a:cs typeface="Microsoft Sans Serif"/>
              </a:rPr>
              <a:t>de falla</a:t>
            </a:r>
            <a:r>
              <a:rPr lang="es-MX" sz="3200" b="1" dirty="0">
                <a:latin typeface="Microsoft Sans Serif"/>
                <a:cs typeface="Microsoft Sans Serif"/>
              </a:rPr>
              <a:t> </a:t>
            </a:r>
            <a:r>
              <a:rPr lang="es-MX" sz="3200" b="1" spc="-25" dirty="0">
                <a:latin typeface="Microsoft Sans Serif"/>
                <a:cs typeface="Microsoft Sans Serif"/>
              </a:rPr>
              <a:t>AG</a:t>
            </a:r>
            <a:endParaRPr lang="es-MX" sz="3200" b="1" dirty="0">
              <a:latin typeface="Microsoft Sans Serif"/>
              <a:cs typeface="Microsoft Sans Serif"/>
            </a:endParaRP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C459B4DC-0EB6-4C2A-9942-6FE13199C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1295400"/>
            <a:ext cx="9791700" cy="47053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067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5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553841"/>
            <a:ext cx="11252200" cy="1275349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5"/>
              </a:spcBef>
            </a:pPr>
            <a:r>
              <a:rPr sz="3600" b="1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Fundamentos:</a:t>
            </a:r>
            <a:endParaRPr sz="3600" b="1" dirty="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565"/>
              </a:spcBef>
            </a:pPr>
            <a:r>
              <a:rPr sz="36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Zonas</a:t>
            </a:r>
            <a:r>
              <a:rPr sz="3600" b="1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Protección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999" y="758445"/>
            <a:ext cx="10668000" cy="594220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4486" y="184069"/>
            <a:ext cx="8963025" cy="610993"/>
          </a:xfrm>
          <a:prstGeom prst="rect">
            <a:avLst/>
          </a:prstGeom>
        </p:spPr>
        <p:txBody>
          <a:bodyPr vert="horz" wrap="square" lIns="0" tIns="1174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Zonas</a:t>
            </a:r>
            <a:r>
              <a:rPr sz="3200" b="1" spc="20" dirty="0"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latin typeface="Microsoft Sans Serif"/>
                <a:cs typeface="Microsoft Sans Serif"/>
              </a:rPr>
              <a:t>de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latin typeface="Microsoft Sans Serif"/>
                <a:cs typeface="Microsoft Sans Serif"/>
              </a:rPr>
              <a:t>Protección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399" y="1036190"/>
            <a:ext cx="10363200" cy="5517010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B047FF25-3F0E-445A-ACD8-2D66C907C0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4487" y="304800"/>
            <a:ext cx="8963025" cy="610993"/>
          </a:xfrm>
          <a:prstGeom prst="rect">
            <a:avLst/>
          </a:prstGeom>
        </p:spPr>
        <p:txBody>
          <a:bodyPr vert="horz" wrap="square" lIns="0" tIns="1174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Zonas</a:t>
            </a:r>
            <a:r>
              <a:rPr sz="3200" b="1" spc="20" dirty="0"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latin typeface="Microsoft Sans Serif"/>
                <a:cs typeface="Microsoft Sans Serif"/>
              </a:rPr>
              <a:t>de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latin typeface="Microsoft Sans Serif"/>
                <a:cs typeface="Microsoft Sans Serif"/>
              </a:rPr>
              <a:t>Protección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517184"/>
            <a:ext cx="9448800" cy="50419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9600" y="1053219"/>
            <a:ext cx="76819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5" dirty="0">
                <a:solidFill>
                  <a:srgbClr val="63666A"/>
                </a:solidFill>
                <a:latin typeface="Arial Black"/>
                <a:cs typeface="Arial Black"/>
              </a:rPr>
              <a:t>Aislamiento</a:t>
            </a:r>
            <a:r>
              <a:rPr sz="200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2000" spc="-1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63666A"/>
                </a:solidFill>
                <a:latin typeface="Arial Black"/>
                <a:cs typeface="Arial Black"/>
              </a:rPr>
              <a:t>equipos</a:t>
            </a:r>
            <a:r>
              <a:rPr sz="2000" spc="-1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60" dirty="0">
                <a:solidFill>
                  <a:srgbClr val="63666A"/>
                </a:solidFill>
                <a:latin typeface="Arial Black"/>
                <a:cs typeface="Arial Black"/>
              </a:rPr>
              <a:t>defectuosos</a:t>
            </a:r>
            <a:r>
              <a:rPr sz="200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35" dirty="0">
                <a:solidFill>
                  <a:srgbClr val="63666A"/>
                </a:solidFill>
                <a:latin typeface="Arial Black"/>
                <a:cs typeface="Arial Black"/>
              </a:rPr>
              <a:t>únicamente</a:t>
            </a:r>
            <a:endParaRPr sz="2000" dirty="0">
              <a:latin typeface="Arial Black"/>
              <a:cs typeface="Arial Black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26EC678B-8F3A-43B2-ADB2-7B3FE3A015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4487" y="304800"/>
            <a:ext cx="8963025" cy="610993"/>
          </a:xfrm>
          <a:prstGeom prst="rect">
            <a:avLst/>
          </a:prstGeom>
        </p:spPr>
        <p:txBody>
          <a:bodyPr vert="horz" wrap="square" lIns="0" tIns="1174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Microsoft Sans Serif"/>
                <a:cs typeface="Microsoft Sans Serif"/>
              </a:rPr>
              <a:t>Zonas</a:t>
            </a:r>
            <a:r>
              <a:rPr sz="3200" b="1" spc="20" dirty="0"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latin typeface="Microsoft Sans Serif"/>
                <a:cs typeface="Microsoft Sans Serif"/>
              </a:rPr>
              <a:t>de</a:t>
            </a:r>
            <a:r>
              <a:rPr sz="3200" b="1" spc="25" dirty="0"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latin typeface="Microsoft Sans Serif"/>
                <a:cs typeface="Microsoft Sans Serif"/>
              </a:rPr>
              <a:t>Protección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Fundamentos:</a:t>
            </a:r>
            <a:endParaRPr sz="41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518092"/>
            <a:ext cx="10947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Unas</a:t>
            </a:r>
            <a:r>
              <a:rPr sz="3200" b="1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palabras</a:t>
            </a:r>
            <a:r>
              <a:rPr sz="3200" b="1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r>
              <a:rPr sz="3200" b="1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los</a:t>
            </a:r>
            <a:r>
              <a:rPr sz="3200" b="1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contactos</a:t>
            </a:r>
            <a:r>
              <a:rPr sz="3200" b="1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en-US" sz="3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trip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1614487" y="114751"/>
            <a:ext cx="8963025" cy="598169"/>
          </a:xfrm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50" dirty="0">
                <a:latin typeface="Microsoft Sans Serif"/>
                <a:cs typeface="Microsoft Sans Serif"/>
              </a:rPr>
              <a:t>Contactos</a:t>
            </a:r>
            <a:r>
              <a:rPr sz="3200" b="1" spc="-10" dirty="0"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00" dirty="0">
                <a:latin typeface="Microsoft Sans Serif"/>
                <a:cs typeface="Microsoft Sans Serif"/>
              </a:rPr>
              <a:t>disparo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y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14" dirty="0">
                <a:latin typeface="Microsoft Sans Serif"/>
                <a:cs typeface="Microsoft Sans Serif"/>
              </a:rPr>
              <a:t>cómo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latin typeface="Microsoft Sans Serif"/>
                <a:cs typeface="Microsoft Sans Serif"/>
              </a:rPr>
              <a:t>usarlos</a:t>
            </a:r>
            <a:endParaRPr sz="3200" b="1" dirty="0">
              <a:latin typeface="Microsoft Sans Serif"/>
              <a:cs typeface="Microsoft Sans Serif"/>
            </a:endParaRPr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663A4583-F82E-4828-914F-80CF82B46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99" y="1104900"/>
            <a:ext cx="107442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4487" y="609600"/>
            <a:ext cx="8963025" cy="598169"/>
          </a:xfrm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50" dirty="0">
                <a:latin typeface="Microsoft Sans Serif"/>
                <a:cs typeface="Microsoft Sans Serif"/>
              </a:rPr>
              <a:t>Contactos</a:t>
            </a:r>
            <a:r>
              <a:rPr sz="3200" b="1" spc="-10" dirty="0"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00" dirty="0">
                <a:latin typeface="Microsoft Sans Serif"/>
                <a:cs typeface="Microsoft Sans Serif"/>
              </a:rPr>
              <a:t>disparo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y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14" dirty="0">
                <a:latin typeface="Microsoft Sans Serif"/>
                <a:cs typeface="Microsoft Sans Serif"/>
              </a:rPr>
              <a:t>cómo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latin typeface="Microsoft Sans Serif"/>
                <a:cs typeface="Microsoft Sans Serif"/>
              </a:rPr>
              <a:t>usarlos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800821"/>
            <a:ext cx="10744199" cy="248561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36500"/>
              </a:lnSpc>
              <a:spcBef>
                <a:spcPts val="90"/>
              </a:spcBef>
            </a:pP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Para</a:t>
            </a:r>
            <a:r>
              <a:rPr sz="2400" b="1" i="1" spc="-2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proteger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los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contactos</a:t>
            </a:r>
            <a:r>
              <a:rPr sz="2400" b="1" i="1" spc="-2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contra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90" dirty="0">
                <a:solidFill>
                  <a:srgbClr val="63666A"/>
                </a:solidFill>
                <a:latin typeface="Trebuchet MS"/>
                <a:cs typeface="Trebuchet MS"/>
              </a:rPr>
              <a:t>daños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resultantes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2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95" dirty="0">
                <a:solidFill>
                  <a:srgbClr val="63666A"/>
                </a:solidFill>
                <a:latin typeface="Trebuchet MS"/>
                <a:cs typeface="Trebuchet MS"/>
              </a:rPr>
              <a:t>un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posible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63666A"/>
                </a:solidFill>
                <a:latin typeface="Trebuchet MS"/>
                <a:cs typeface="Trebuchet MS"/>
              </a:rPr>
              <a:t>intento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involuntario</a:t>
            </a:r>
            <a:r>
              <a:rPr sz="2400" b="1" i="1" spc="-2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interrumpir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65" dirty="0">
                <a:solidFill>
                  <a:srgbClr val="63666A"/>
                </a:solidFill>
                <a:latin typeface="Trebuchet MS"/>
                <a:cs typeface="Trebuchet MS"/>
              </a:rPr>
              <a:t>el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75" dirty="0">
                <a:solidFill>
                  <a:srgbClr val="63666A"/>
                </a:solidFill>
                <a:latin typeface="Trebuchet MS"/>
                <a:cs typeface="Trebuchet MS"/>
              </a:rPr>
              <a:t>flujo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63666A"/>
                </a:solidFill>
                <a:latin typeface="Trebuchet MS"/>
                <a:cs typeface="Trebuchet MS"/>
              </a:rPr>
              <a:t>corriente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2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50" dirty="0">
                <a:solidFill>
                  <a:srgbClr val="63666A"/>
                </a:solidFill>
                <a:latin typeface="Trebuchet MS"/>
                <a:cs typeface="Trebuchet MS"/>
              </a:rPr>
              <a:t>la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bobina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disparo</a:t>
            </a:r>
            <a:r>
              <a:rPr sz="2400" b="1" i="1" spc="-1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del </a:t>
            </a:r>
            <a:r>
              <a:rPr sz="2400" b="1" i="1" spc="-50" dirty="0">
                <a:solidFill>
                  <a:srgbClr val="63666A"/>
                </a:solidFill>
                <a:latin typeface="Trebuchet MS"/>
                <a:cs typeface="Trebuchet MS"/>
              </a:rPr>
              <a:t>circuito,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65" dirty="0">
                <a:solidFill>
                  <a:srgbClr val="63666A"/>
                </a:solidFill>
                <a:latin typeface="Trebuchet MS"/>
                <a:cs typeface="Trebuchet MS"/>
              </a:rPr>
              <a:t>algunos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relés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están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provistos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95" dirty="0">
                <a:solidFill>
                  <a:srgbClr val="63666A"/>
                </a:solidFill>
                <a:latin typeface="Trebuchet MS"/>
                <a:cs typeface="Trebuchet MS"/>
              </a:rPr>
              <a:t>un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60" dirty="0">
                <a:solidFill>
                  <a:srgbClr val="63666A"/>
                </a:solidFill>
                <a:latin typeface="Trebuchet MS"/>
                <a:cs typeface="Trebuchet MS"/>
              </a:rPr>
              <a:t>mecanismo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de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retención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25" dirty="0">
                <a:solidFill>
                  <a:srgbClr val="63666A"/>
                </a:solidFill>
                <a:latin typeface="Trebuchet MS"/>
                <a:cs typeface="Trebuchet MS"/>
              </a:rPr>
              <a:t>que </a:t>
            </a:r>
            <a:r>
              <a:rPr sz="2400" b="1" i="1" spc="50" dirty="0">
                <a:solidFill>
                  <a:srgbClr val="63666A"/>
                </a:solidFill>
                <a:latin typeface="Trebuchet MS"/>
                <a:cs typeface="Trebuchet MS"/>
              </a:rPr>
              <a:t>comprende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70" dirty="0">
                <a:solidFill>
                  <a:srgbClr val="63666A"/>
                </a:solidFill>
                <a:latin typeface="Trebuchet MS"/>
                <a:cs typeface="Trebuchet MS"/>
              </a:rPr>
              <a:t>una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50" dirty="0">
                <a:solidFill>
                  <a:srgbClr val="63666A"/>
                </a:solidFill>
                <a:latin typeface="Trebuchet MS"/>
                <a:cs typeface="Trebuchet MS"/>
              </a:rPr>
              <a:t>pequeña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bobina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60" dirty="0">
                <a:solidFill>
                  <a:srgbClr val="63666A"/>
                </a:solidFill>
                <a:latin typeface="Trebuchet MS"/>
                <a:cs typeface="Trebuchet MS"/>
              </a:rPr>
              <a:t>en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serie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70" dirty="0">
                <a:solidFill>
                  <a:srgbClr val="63666A"/>
                </a:solidFill>
                <a:latin typeface="Trebuchet MS"/>
                <a:cs typeface="Trebuchet MS"/>
              </a:rPr>
              <a:t>con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los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contactos.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Esta</a:t>
            </a:r>
            <a:r>
              <a:rPr sz="240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bobina</a:t>
            </a:r>
            <a:r>
              <a:rPr sz="2400" b="1" i="1" spc="-30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35" dirty="0">
                <a:solidFill>
                  <a:srgbClr val="63666A"/>
                </a:solidFill>
                <a:latin typeface="Trebuchet MS"/>
                <a:cs typeface="Trebuchet MS"/>
              </a:rPr>
              <a:t>se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llama</a:t>
            </a:r>
            <a:r>
              <a:rPr sz="2400" b="1" i="1" spc="-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bobina de "sello" </a:t>
            </a:r>
            <a:r>
              <a:rPr sz="2400" b="1" i="1" spc="90" dirty="0">
                <a:solidFill>
                  <a:srgbClr val="63666A"/>
                </a:solidFill>
                <a:latin typeface="Trebuchet MS"/>
                <a:cs typeface="Trebuchet MS"/>
              </a:rPr>
              <a:t>o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70" dirty="0">
                <a:solidFill>
                  <a:srgbClr val="63666A"/>
                </a:solidFill>
                <a:latin typeface="Trebuchet MS"/>
                <a:cs typeface="Trebuchet MS"/>
              </a:rPr>
              <a:t>"de</a:t>
            </a:r>
            <a:r>
              <a:rPr sz="2400" b="1" i="1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63666A"/>
                </a:solidFill>
                <a:latin typeface="Trebuchet MS"/>
                <a:cs typeface="Trebuchet MS"/>
              </a:rPr>
              <a:t>retención".</a:t>
            </a:r>
            <a:endParaRPr sz="2400" b="1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4487" y="1218358"/>
            <a:ext cx="8963025" cy="52312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14487" y="802599"/>
            <a:ext cx="787389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63666A"/>
                </a:solidFill>
                <a:latin typeface="Arial Black"/>
                <a:cs typeface="Arial Black"/>
              </a:rPr>
              <a:t>Bobina</a:t>
            </a:r>
            <a:r>
              <a:rPr sz="2000" spc="-2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200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45" dirty="0">
                <a:solidFill>
                  <a:srgbClr val="63666A"/>
                </a:solidFill>
                <a:latin typeface="Arial Black"/>
                <a:cs typeface="Arial Black"/>
              </a:rPr>
              <a:t>sellado/retención</a:t>
            </a:r>
            <a:r>
              <a:rPr sz="200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200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55" dirty="0">
                <a:solidFill>
                  <a:srgbClr val="63666A"/>
                </a:solidFill>
                <a:latin typeface="Arial Black"/>
                <a:cs typeface="Arial Black"/>
              </a:rPr>
              <a:t>relés</a:t>
            </a:r>
            <a:r>
              <a:rPr sz="200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000" spc="-20" dirty="0">
                <a:solidFill>
                  <a:srgbClr val="63666A"/>
                </a:solidFill>
                <a:latin typeface="Arial Black"/>
                <a:cs typeface="Arial Black"/>
              </a:rPr>
              <a:t>modernos</a:t>
            </a:r>
            <a:endParaRPr sz="2000" dirty="0">
              <a:latin typeface="Arial Black"/>
              <a:cs typeface="Arial Black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EF5F4F18-125D-4189-BE76-584E575769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4487" y="120158"/>
            <a:ext cx="8963025" cy="598169"/>
          </a:xfrm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50" dirty="0">
                <a:latin typeface="Microsoft Sans Serif"/>
                <a:cs typeface="Microsoft Sans Serif"/>
              </a:rPr>
              <a:t>Contactos</a:t>
            </a:r>
            <a:r>
              <a:rPr sz="3200" b="1" spc="-10" dirty="0"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00" dirty="0">
                <a:latin typeface="Microsoft Sans Serif"/>
                <a:cs typeface="Microsoft Sans Serif"/>
              </a:rPr>
              <a:t>disparo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Microsoft Sans Serif"/>
                <a:cs typeface="Microsoft Sans Serif"/>
              </a:rPr>
              <a:t>y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114" dirty="0">
                <a:latin typeface="Microsoft Sans Serif"/>
                <a:cs typeface="Microsoft Sans Serif"/>
              </a:rPr>
              <a:t>cómo</a:t>
            </a:r>
            <a:r>
              <a:rPr sz="3200" b="1" spc="-5" dirty="0"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latin typeface="Microsoft Sans Serif"/>
                <a:cs typeface="Microsoft Sans Serif"/>
              </a:rPr>
              <a:t>usarlos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3808" y="2365248"/>
            <a:ext cx="4308272" cy="20100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50" dirty="0">
                <a:latin typeface="Microsoft Sans Serif"/>
                <a:cs typeface="Microsoft Sans Serif"/>
              </a:rPr>
              <a:t>Contactos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spc="90" dirty="0">
                <a:latin typeface="Microsoft Sans Serif"/>
                <a:cs typeface="Microsoft Sans Serif"/>
              </a:rPr>
              <a:t>de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100" dirty="0">
                <a:latin typeface="Microsoft Sans Serif"/>
                <a:cs typeface="Microsoft Sans Serif"/>
              </a:rPr>
              <a:t>disparo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y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114" dirty="0">
                <a:latin typeface="Microsoft Sans Serif"/>
                <a:cs typeface="Microsoft Sans Serif"/>
              </a:rPr>
              <a:t>cómo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50" dirty="0">
                <a:latin typeface="Microsoft Sans Serif"/>
                <a:cs typeface="Microsoft Sans Serif"/>
              </a:rPr>
              <a:t>usarlos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4487" y="1248917"/>
            <a:ext cx="71081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30" dirty="0">
                <a:solidFill>
                  <a:srgbClr val="63666A"/>
                </a:solidFill>
                <a:latin typeface="Arial Black"/>
                <a:cs typeface="Arial Black"/>
              </a:rPr>
              <a:t>Si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0" dirty="0">
                <a:solidFill>
                  <a:srgbClr val="63666A"/>
                </a:solidFill>
                <a:latin typeface="Arial Black"/>
                <a:cs typeface="Arial Black"/>
              </a:rPr>
              <a:t>debe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hacer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55" dirty="0">
                <a:solidFill>
                  <a:srgbClr val="63666A"/>
                </a:solidFill>
                <a:latin typeface="Arial Black"/>
                <a:cs typeface="Arial Black"/>
              </a:rPr>
              <a:t>y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45" dirty="0">
                <a:solidFill>
                  <a:srgbClr val="63666A"/>
                </a:solidFill>
                <a:latin typeface="Arial Black"/>
                <a:cs typeface="Arial Black"/>
              </a:rPr>
              <a:t>romper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la 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bobina </a:t>
            </a:r>
            <a:r>
              <a:rPr sz="1250" spc="-8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disparo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directamente, </a:t>
            </a:r>
            <a:r>
              <a:rPr sz="1250" spc="-70" dirty="0">
                <a:solidFill>
                  <a:srgbClr val="63666A"/>
                </a:solidFill>
                <a:latin typeface="Arial Black"/>
                <a:cs typeface="Arial Black"/>
              </a:rPr>
              <a:t>utilice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los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00" dirty="0">
                <a:solidFill>
                  <a:srgbClr val="63666A"/>
                </a:solidFill>
                <a:latin typeface="Arial Black"/>
                <a:cs typeface="Arial Black"/>
              </a:rPr>
              <a:t>contactos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45" dirty="0">
                <a:solidFill>
                  <a:srgbClr val="63666A"/>
                </a:solidFill>
                <a:latin typeface="Arial Black"/>
                <a:cs typeface="Arial Black"/>
              </a:rPr>
              <a:t>correctos.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4487" y="1940052"/>
            <a:ext cx="75355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SzPct val="164705"/>
              <a:buChar char="•"/>
              <a:tabLst>
                <a:tab pos="469265" algn="l"/>
              </a:tabLst>
            </a:pP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Utilice</a:t>
            </a:r>
            <a:r>
              <a:rPr sz="17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alta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ruptura,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generalmente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un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elemento</a:t>
            </a:r>
            <a:r>
              <a:rPr sz="17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opcional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4328" y="4658038"/>
            <a:ext cx="8752840" cy="114617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55"/>
              </a:spcBef>
              <a:buSzPct val="164705"/>
              <a:buChar char="•"/>
              <a:tabLst>
                <a:tab pos="469900" algn="l"/>
              </a:tabLst>
            </a:pP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Utilice</a:t>
            </a:r>
            <a:r>
              <a:rPr sz="1700" spc="1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r>
              <a:rPr sz="1700" spc="1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700" spc="1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alta</a:t>
            </a:r>
            <a:r>
              <a:rPr sz="1700" spc="1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</a:t>
            </a:r>
            <a:r>
              <a:rPr sz="1700" spc="1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si</a:t>
            </a:r>
            <a:r>
              <a:rPr sz="1700" spc="1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es</a:t>
            </a:r>
            <a:r>
              <a:rPr sz="1700" spc="1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necesario</a:t>
            </a:r>
            <a:endParaRPr sz="1700">
              <a:latin typeface="Microsoft Sans Serif"/>
              <a:cs typeface="Microsoft Sans Serif"/>
            </a:endParaRPr>
          </a:p>
          <a:p>
            <a:pPr marL="688975" marR="5080" lvl="1" indent="-457200">
              <a:lnSpc>
                <a:spcPct val="152000"/>
              </a:lnSpc>
              <a:spcBef>
                <a:spcPts val="755"/>
              </a:spcBef>
              <a:buSzPct val="160000"/>
              <a:buChar char="•"/>
              <a:tabLst>
                <a:tab pos="688975" algn="l"/>
              </a:tabLst>
            </a:pP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1500" spc="1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típicos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funcionan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en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menos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5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ms,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</a:t>
            </a:r>
            <a:r>
              <a:rPr sz="1500" spc="1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alta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</a:t>
            </a:r>
            <a:r>
              <a:rPr sz="1500" spc="1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pueden </a:t>
            </a:r>
            <a:r>
              <a:rPr sz="15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funcionar</a:t>
            </a:r>
            <a:r>
              <a:rPr sz="15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en</a:t>
            </a:r>
            <a:r>
              <a:rPr sz="15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menos</a:t>
            </a:r>
            <a:r>
              <a:rPr sz="15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5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0,6</a:t>
            </a:r>
            <a:r>
              <a:rPr sz="15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ms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2175" y="2755391"/>
            <a:ext cx="1981200" cy="3733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50" dirty="0">
                <a:latin typeface="Microsoft Sans Serif"/>
                <a:cs typeface="Microsoft Sans Serif"/>
              </a:rPr>
              <a:t>Contactos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spc="90" dirty="0">
                <a:latin typeface="Microsoft Sans Serif"/>
                <a:cs typeface="Microsoft Sans Serif"/>
              </a:rPr>
              <a:t>de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100" dirty="0">
                <a:latin typeface="Microsoft Sans Serif"/>
                <a:cs typeface="Microsoft Sans Serif"/>
              </a:rPr>
              <a:t>disparo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y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114" dirty="0">
                <a:latin typeface="Microsoft Sans Serif"/>
                <a:cs typeface="Microsoft Sans Serif"/>
              </a:rPr>
              <a:t>cómo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50" dirty="0">
                <a:latin typeface="Microsoft Sans Serif"/>
                <a:cs typeface="Microsoft Sans Serif"/>
              </a:rPr>
              <a:t>usarlos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48917"/>
            <a:ext cx="7609205" cy="1365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30" dirty="0">
                <a:solidFill>
                  <a:srgbClr val="63666A"/>
                </a:solidFill>
                <a:latin typeface="Arial Black"/>
                <a:cs typeface="Arial Black"/>
              </a:rPr>
              <a:t>Si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0" dirty="0">
                <a:solidFill>
                  <a:srgbClr val="63666A"/>
                </a:solidFill>
                <a:latin typeface="Arial Black"/>
                <a:cs typeface="Arial Black"/>
              </a:rPr>
              <a:t>debe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hacer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55" dirty="0">
                <a:solidFill>
                  <a:srgbClr val="63666A"/>
                </a:solidFill>
                <a:latin typeface="Arial Black"/>
                <a:cs typeface="Arial Black"/>
              </a:rPr>
              <a:t>y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45" dirty="0">
                <a:solidFill>
                  <a:srgbClr val="63666A"/>
                </a:solidFill>
                <a:latin typeface="Arial Black"/>
                <a:cs typeface="Arial Black"/>
              </a:rPr>
              <a:t>romper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la 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bobina </a:t>
            </a:r>
            <a:r>
              <a:rPr sz="1250" spc="-8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disparo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directamente, </a:t>
            </a:r>
            <a:r>
              <a:rPr sz="1250" spc="-70" dirty="0">
                <a:solidFill>
                  <a:srgbClr val="63666A"/>
                </a:solidFill>
                <a:latin typeface="Arial Black"/>
                <a:cs typeface="Arial Black"/>
              </a:rPr>
              <a:t>utilice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los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00" dirty="0">
                <a:solidFill>
                  <a:srgbClr val="63666A"/>
                </a:solidFill>
                <a:latin typeface="Arial Black"/>
                <a:cs typeface="Arial Black"/>
              </a:rPr>
              <a:t>contactos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Arial Black"/>
                <a:cs typeface="Arial Black"/>
              </a:rPr>
              <a:t>correctos.</a:t>
            </a:r>
            <a:endParaRPr sz="12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12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250">
              <a:latin typeface="Arial Black"/>
              <a:cs typeface="Arial Black"/>
            </a:endParaRPr>
          </a:p>
          <a:p>
            <a:pPr marL="469265" indent="-456565">
              <a:lnSpc>
                <a:spcPct val="100000"/>
              </a:lnSpc>
              <a:buSzPct val="155555"/>
              <a:buChar char="•"/>
              <a:tabLst>
                <a:tab pos="469265" algn="l"/>
              </a:tabLst>
            </a:pP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Precaución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al</a:t>
            </a:r>
            <a:r>
              <a:rPr sz="18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utilizar</a:t>
            </a:r>
            <a:r>
              <a:rPr sz="18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r>
              <a:rPr sz="18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alta</a:t>
            </a:r>
            <a:r>
              <a:rPr sz="18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velocidad/alta</a:t>
            </a:r>
            <a:r>
              <a:rPr sz="18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interrupción:</a:t>
            </a:r>
            <a:endParaRPr sz="1800">
              <a:latin typeface="Microsoft Sans Serif"/>
              <a:cs typeface="Microsoft Sans Serif"/>
            </a:endParaRPr>
          </a:p>
          <a:p>
            <a:pPr marL="474345">
              <a:lnSpc>
                <a:spcPct val="100000"/>
              </a:lnSpc>
              <a:spcBef>
                <a:spcPts val="1010"/>
              </a:spcBef>
            </a:pPr>
            <a:r>
              <a:rPr sz="1700" spc="350" dirty="0">
                <a:solidFill>
                  <a:srgbClr val="63666A"/>
                </a:solidFill>
                <a:latin typeface="Microsoft Sans Serif"/>
                <a:cs typeface="Microsoft Sans Serif"/>
              </a:rPr>
              <a:t>–</a:t>
            </a:r>
            <a:r>
              <a:rPr sz="17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Suelen</a:t>
            </a:r>
            <a:r>
              <a:rPr sz="17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ser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sensibles</a:t>
            </a:r>
            <a:r>
              <a:rPr sz="17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a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17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polaridad.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5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31124"/>
            <a:ext cx="3546475" cy="132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800"/>
              </a:lnSpc>
              <a:spcBef>
                <a:spcPts val="100"/>
              </a:spcBef>
            </a:pPr>
            <a:r>
              <a:rPr sz="41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Fundamentos:</a:t>
            </a:r>
            <a:endParaRPr sz="4100">
              <a:latin typeface="Microsoft Sans Serif"/>
              <a:cs typeface="Microsoft Sans Serif"/>
            </a:endParaRPr>
          </a:p>
          <a:p>
            <a:pPr marL="12700">
              <a:lnSpc>
                <a:spcPts val="5400"/>
              </a:lnSpc>
            </a:pPr>
            <a:r>
              <a:rPr sz="46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Requisitos</a:t>
            </a:r>
            <a:endParaRPr sz="4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5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Microsoft Sans Serif"/>
                <a:cs typeface="Microsoft Sans Serif"/>
              </a:rPr>
              <a:t>Características</a:t>
            </a:r>
            <a:r>
              <a:rPr sz="2300" spc="70" dirty="0">
                <a:latin typeface="Microsoft Sans Serif"/>
                <a:cs typeface="Microsoft Sans Serif"/>
              </a:rPr>
              <a:t> </a:t>
            </a:r>
            <a:r>
              <a:rPr sz="2300" spc="75" dirty="0">
                <a:latin typeface="Microsoft Sans Serif"/>
                <a:cs typeface="Microsoft Sans Serif"/>
              </a:rPr>
              <a:t>de</a:t>
            </a:r>
            <a:r>
              <a:rPr sz="2300" spc="70" dirty="0">
                <a:latin typeface="Microsoft Sans Serif"/>
                <a:cs typeface="Microsoft Sans Serif"/>
              </a:rPr>
              <a:t> </a:t>
            </a:r>
            <a:r>
              <a:rPr sz="2300" spc="140" dirty="0">
                <a:latin typeface="Microsoft Sans Serif"/>
                <a:cs typeface="Microsoft Sans Serif"/>
              </a:rPr>
              <a:t>un</a:t>
            </a:r>
            <a:r>
              <a:rPr sz="2300" spc="75" dirty="0">
                <a:latin typeface="Microsoft Sans Serif"/>
                <a:cs typeface="Microsoft Sans Serif"/>
              </a:rPr>
              <a:t> </a:t>
            </a:r>
            <a:r>
              <a:rPr sz="2300" spc="55" dirty="0">
                <a:latin typeface="Microsoft Sans Serif"/>
                <a:cs typeface="Microsoft Sans Serif"/>
              </a:rPr>
              <a:t>sistema</a:t>
            </a:r>
            <a:r>
              <a:rPr sz="2300" spc="70" dirty="0">
                <a:latin typeface="Microsoft Sans Serif"/>
                <a:cs typeface="Microsoft Sans Serif"/>
              </a:rPr>
              <a:t> </a:t>
            </a:r>
            <a:r>
              <a:rPr sz="2300" spc="75" dirty="0">
                <a:latin typeface="Microsoft Sans Serif"/>
                <a:cs typeface="Microsoft Sans Serif"/>
              </a:rPr>
              <a:t>de </a:t>
            </a:r>
            <a:r>
              <a:rPr sz="2300" spc="80" dirty="0">
                <a:latin typeface="Microsoft Sans Serif"/>
                <a:cs typeface="Microsoft Sans Serif"/>
              </a:rPr>
              <a:t>protección</a:t>
            </a:r>
            <a:r>
              <a:rPr sz="2300" spc="70" dirty="0">
                <a:latin typeface="Microsoft Sans Serif"/>
                <a:cs typeface="Microsoft Sans Serif"/>
              </a:rPr>
              <a:t> </a:t>
            </a:r>
            <a:r>
              <a:rPr sz="2300" spc="55" dirty="0">
                <a:latin typeface="Microsoft Sans Serif"/>
                <a:cs typeface="Microsoft Sans Serif"/>
              </a:rPr>
              <a:t>“confiable”</a:t>
            </a:r>
            <a:endParaRPr sz="23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4487" y="1246885"/>
            <a:ext cx="74549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5" dirty="0">
                <a:solidFill>
                  <a:srgbClr val="63666A"/>
                </a:solidFill>
                <a:latin typeface="Arial Black"/>
                <a:cs typeface="Arial Black"/>
              </a:rPr>
              <a:t>Las</a:t>
            </a:r>
            <a:r>
              <a:rPr sz="1350" spc="-9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105" dirty="0">
                <a:solidFill>
                  <a:srgbClr val="63666A"/>
                </a:solidFill>
                <a:latin typeface="Arial Black"/>
                <a:cs typeface="Arial Black"/>
              </a:rPr>
              <a:t>“5</a:t>
            </a:r>
            <a:r>
              <a:rPr sz="135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125" dirty="0">
                <a:solidFill>
                  <a:srgbClr val="63666A"/>
                </a:solidFill>
                <a:latin typeface="Arial Black"/>
                <a:cs typeface="Arial Black"/>
              </a:rPr>
              <a:t>S”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4487" y="1882775"/>
            <a:ext cx="7784465" cy="470090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</a:t>
            </a:r>
            <a:endParaRPr sz="1500">
              <a:latin typeface="Microsoft Sans Serif"/>
              <a:cs typeface="Microsoft Sans Serif"/>
            </a:endParaRPr>
          </a:p>
          <a:p>
            <a:pPr marL="231775" indent="-167640">
              <a:lnSpc>
                <a:spcPct val="100000"/>
              </a:lnSpc>
              <a:spcBef>
                <a:spcPts val="1265"/>
              </a:spcBef>
              <a:buSzPct val="125000"/>
              <a:buChar char="•"/>
              <a:tabLst>
                <a:tab pos="231775" algn="l"/>
              </a:tabLst>
            </a:pP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Cuando</a:t>
            </a:r>
            <a:r>
              <a:rPr sz="16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necesita</a:t>
            </a:r>
            <a:r>
              <a:rPr sz="16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funcionar,</a:t>
            </a:r>
            <a:r>
              <a:rPr sz="16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desea</a:t>
            </a:r>
            <a:r>
              <a:rPr sz="16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que</a:t>
            </a:r>
            <a:r>
              <a:rPr sz="16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funcione</a:t>
            </a:r>
            <a:r>
              <a:rPr sz="16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rápido.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Clr>
                <a:srgbClr val="63666A"/>
              </a:buClr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Selectividad</a:t>
            </a:r>
            <a:endParaRPr sz="2000">
              <a:latin typeface="Microsoft Sans Serif"/>
              <a:cs typeface="Microsoft Sans Serif"/>
            </a:endParaRPr>
          </a:p>
          <a:p>
            <a:pPr marL="231775" indent="-167640">
              <a:lnSpc>
                <a:spcPct val="100000"/>
              </a:lnSpc>
              <a:spcBef>
                <a:spcPts val="965"/>
              </a:spcBef>
              <a:buSzPct val="111111"/>
              <a:buChar char="•"/>
              <a:tabLst>
                <a:tab pos="231775" algn="l"/>
              </a:tabLst>
            </a:pP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Lo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ideal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es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desenergizar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sólo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equipo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defectuoso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18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nada</a:t>
            </a:r>
            <a:r>
              <a:rPr sz="18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más.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39"/>
              </a:spcBef>
            </a:pP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Sensibilidad</a:t>
            </a:r>
            <a:endParaRPr sz="2000">
              <a:latin typeface="Microsoft Sans Serif"/>
              <a:cs typeface="Microsoft Sans Serif"/>
            </a:endParaRPr>
          </a:p>
          <a:p>
            <a:pPr marL="231775" indent="-167640">
              <a:lnSpc>
                <a:spcPct val="100000"/>
              </a:lnSpc>
              <a:spcBef>
                <a:spcPts val="1520"/>
              </a:spcBef>
              <a:buSzPct val="160000"/>
              <a:buChar char="•"/>
              <a:tabLst>
                <a:tab pos="231775" algn="l"/>
              </a:tabLst>
            </a:pPr>
            <a:r>
              <a:rPr sz="1250" spc="-45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mejor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protección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puede</a:t>
            </a:r>
            <a:r>
              <a:rPr sz="1250" spc="1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detectar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cualquier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fallo,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grande</a:t>
            </a:r>
            <a:r>
              <a:rPr sz="1250" spc="1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1250" spc="1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pequeño.</a:t>
            </a:r>
            <a:endParaRPr sz="1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35"/>
              </a:spcBef>
              <a:buClr>
                <a:srgbClr val="63666A"/>
              </a:buClr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Seguridad</a:t>
            </a:r>
            <a:endParaRPr sz="1800">
              <a:latin typeface="Microsoft Sans Serif"/>
              <a:cs typeface="Microsoft Sans Serif"/>
            </a:endParaRPr>
          </a:p>
          <a:p>
            <a:pPr marL="231775" indent="-167640">
              <a:lnSpc>
                <a:spcPct val="100000"/>
              </a:lnSpc>
              <a:spcBef>
                <a:spcPts val="1460"/>
              </a:spcBef>
              <a:buSzPct val="148148"/>
              <a:buChar char="•"/>
              <a:tabLst>
                <a:tab pos="231775" algn="l"/>
              </a:tabLst>
            </a:pP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Un</a:t>
            </a:r>
            <a:r>
              <a:rPr sz="135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buen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protección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se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activa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cuando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lo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necesita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nunca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se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activa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otra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manera.</a:t>
            </a:r>
            <a:endParaRPr sz="1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6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Sencillez</a:t>
            </a:r>
            <a:endParaRPr sz="2600">
              <a:latin typeface="Microsoft Sans Serif"/>
              <a:cs typeface="Microsoft Sans Serif"/>
            </a:endParaRPr>
          </a:p>
          <a:p>
            <a:pPr marL="231775" indent="-167640">
              <a:lnSpc>
                <a:spcPct val="100000"/>
              </a:lnSpc>
              <a:spcBef>
                <a:spcPts val="1300"/>
              </a:spcBef>
              <a:buSzPct val="148148"/>
              <a:buChar char="•"/>
              <a:tabLst>
                <a:tab pos="231775" algn="l"/>
              </a:tabLst>
            </a:pP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Idealmente,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no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se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requiere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ningún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esfuerzo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ingeniería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es</a:t>
            </a:r>
            <a:r>
              <a:rPr sz="13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muy</a:t>
            </a:r>
            <a:r>
              <a:rPr sz="13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económico.</a:t>
            </a:r>
            <a:endParaRPr sz="1350">
              <a:latin typeface="Microsoft Sans Serif"/>
              <a:cs typeface="Microsoft Sans Serif"/>
            </a:endParaRPr>
          </a:p>
          <a:p>
            <a:pPr marL="1957070">
              <a:lnSpc>
                <a:spcPct val="100000"/>
              </a:lnSpc>
              <a:spcBef>
                <a:spcPts val="944"/>
              </a:spcBef>
            </a:pP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Título</a:t>
            </a:r>
            <a:r>
              <a:rPr sz="6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presentación</a:t>
            </a:r>
            <a:r>
              <a:rPr sz="6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12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septiembre</a:t>
            </a:r>
            <a:r>
              <a:rPr sz="6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2018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56451" y="6414681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46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7632" y="1767840"/>
            <a:ext cx="7919840" cy="43247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14487" y="232155"/>
            <a:ext cx="53352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Características</a:t>
            </a:r>
            <a:r>
              <a:rPr sz="2500" spc="2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500" spc="2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relé:</a:t>
            </a:r>
            <a:r>
              <a:rPr sz="2500" spc="2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sensibilidad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4487" y="1191767"/>
            <a:ext cx="59747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70" dirty="0">
                <a:solidFill>
                  <a:srgbClr val="63666A"/>
                </a:solidFill>
                <a:latin typeface="Arial Black"/>
                <a:cs typeface="Arial Black"/>
              </a:rPr>
              <a:t>Operar</a:t>
            </a:r>
            <a:r>
              <a:rPr sz="1700" spc="-9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o</a:t>
            </a:r>
            <a:r>
              <a:rPr sz="17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65" dirty="0">
                <a:solidFill>
                  <a:srgbClr val="63666A"/>
                </a:solidFill>
                <a:latin typeface="Arial Black"/>
                <a:cs typeface="Arial Black"/>
              </a:rPr>
              <a:t>impedir</a:t>
            </a:r>
            <a:r>
              <a:rPr sz="1700" spc="-9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85" dirty="0">
                <a:solidFill>
                  <a:srgbClr val="63666A"/>
                </a:solidFill>
                <a:latin typeface="Arial Black"/>
                <a:cs typeface="Arial Black"/>
              </a:rPr>
              <a:t>la</a:t>
            </a:r>
            <a:r>
              <a:rPr sz="17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operación</a:t>
            </a:r>
            <a:r>
              <a:rPr sz="17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en</a:t>
            </a:r>
            <a:r>
              <a:rPr sz="1700" spc="-9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20" dirty="0">
                <a:solidFill>
                  <a:srgbClr val="63666A"/>
                </a:solidFill>
                <a:latin typeface="Arial Black"/>
                <a:cs typeface="Arial Black"/>
              </a:rPr>
              <a:t>condiciones</a:t>
            </a:r>
            <a:r>
              <a:rPr sz="17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35" dirty="0">
                <a:solidFill>
                  <a:srgbClr val="63666A"/>
                </a:solidFill>
                <a:latin typeface="Arial Black"/>
                <a:cs typeface="Arial Black"/>
              </a:rPr>
              <a:t>mínimas.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7444" y="1962519"/>
            <a:ext cx="8849482" cy="388469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Microsoft Sans Serif"/>
                <a:cs typeface="Microsoft Sans Serif"/>
              </a:rPr>
              <a:t>Características</a:t>
            </a:r>
            <a:r>
              <a:rPr sz="2500" spc="235" dirty="0">
                <a:latin typeface="Microsoft Sans Serif"/>
                <a:cs typeface="Microsoft Sans Serif"/>
              </a:rPr>
              <a:t> </a:t>
            </a:r>
            <a:r>
              <a:rPr sz="2500" spc="75" dirty="0">
                <a:latin typeface="Microsoft Sans Serif"/>
                <a:cs typeface="Microsoft Sans Serif"/>
              </a:rPr>
              <a:t>del</a:t>
            </a:r>
            <a:r>
              <a:rPr sz="2500" spc="2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relé:</a:t>
            </a:r>
            <a:r>
              <a:rPr sz="2500" spc="235" dirty="0">
                <a:latin typeface="Microsoft Sans Serif"/>
                <a:cs typeface="Microsoft Sans Serif"/>
              </a:rPr>
              <a:t> </a:t>
            </a:r>
            <a:r>
              <a:rPr sz="2500" spc="40" dirty="0">
                <a:latin typeface="Microsoft Sans Serif"/>
                <a:cs typeface="Microsoft Sans Serif"/>
              </a:rPr>
              <a:t>selectividad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29867"/>
            <a:ext cx="76993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solidFill>
                  <a:srgbClr val="63666A"/>
                </a:solidFill>
                <a:latin typeface="Arial Black"/>
                <a:cs typeface="Arial Black"/>
              </a:rPr>
              <a:t>Para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disparar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la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lang="es-AR" sz="1400" spc="-80" dirty="0">
                <a:solidFill>
                  <a:srgbClr val="63666A"/>
                </a:solidFill>
                <a:latin typeface="Arial Black"/>
                <a:cs typeface="Arial Black"/>
              </a:rPr>
              <a:t>magnitud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mínima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disyuntores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63666A"/>
                </a:solidFill>
                <a:latin typeface="Arial Black"/>
                <a:cs typeface="Arial Black"/>
              </a:rPr>
              <a:t>para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63666A"/>
                </a:solidFill>
                <a:latin typeface="Arial Black"/>
                <a:cs typeface="Arial Black"/>
              </a:rPr>
              <a:t>eliminar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una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63666A"/>
                </a:solidFill>
                <a:latin typeface="Arial Black"/>
                <a:cs typeface="Arial Black"/>
              </a:rPr>
              <a:t>falla,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no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sobrepase</a:t>
            </a:r>
            <a:endParaRPr sz="14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7716" y="1831848"/>
            <a:ext cx="7216517" cy="429148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Microsoft Sans Serif"/>
                <a:cs typeface="Microsoft Sans Serif"/>
              </a:rPr>
              <a:t>Características</a:t>
            </a:r>
            <a:r>
              <a:rPr sz="2500" spc="235" dirty="0">
                <a:latin typeface="Microsoft Sans Serif"/>
                <a:cs typeface="Microsoft Sans Serif"/>
              </a:rPr>
              <a:t> </a:t>
            </a:r>
            <a:r>
              <a:rPr sz="2500" spc="75" dirty="0">
                <a:latin typeface="Microsoft Sans Serif"/>
                <a:cs typeface="Microsoft Sans Serif"/>
              </a:rPr>
              <a:t>del</a:t>
            </a:r>
            <a:r>
              <a:rPr sz="2500" spc="2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relé:</a:t>
            </a:r>
            <a:r>
              <a:rPr sz="2500" spc="235" dirty="0">
                <a:latin typeface="Microsoft Sans Serif"/>
                <a:cs typeface="Microsoft Sans Serif"/>
              </a:rPr>
              <a:t> </a:t>
            </a:r>
            <a:r>
              <a:rPr sz="2500" spc="40" dirty="0">
                <a:latin typeface="Microsoft Sans Serif"/>
                <a:cs typeface="Microsoft Sans Serif"/>
              </a:rPr>
              <a:t>selectividad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29867"/>
            <a:ext cx="76993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solidFill>
                  <a:srgbClr val="63666A"/>
                </a:solidFill>
                <a:latin typeface="Arial Black"/>
                <a:cs typeface="Arial Black"/>
              </a:rPr>
              <a:t>Para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disparar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la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lang="es-AR" sz="1400" spc="-80" dirty="0">
                <a:solidFill>
                  <a:srgbClr val="63666A"/>
                </a:solidFill>
                <a:latin typeface="Arial Black"/>
                <a:cs typeface="Arial Black"/>
              </a:rPr>
              <a:t>magnitud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mínima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disyuntores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63666A"/>
                </a:solidFill>
                <a:latin typeface="Arial Black"/>
                <a:cs typeface="Arial Black"/>
              </a:rPr>
              <a:t>para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63666A"/>
                </a:solidFill>
                <a:latin typeface="Arial Black"/>
                <a:cs typeface="Arial Black"/>
              </a:rPr>
              <a:t>eliminar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una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63666A"/>
                </a:solidFill>
                <a:latin typeface="Arial Black"/>
                <a:cs typeface="Arial Black"/>
              </a:rPr>
              <a:t>falla,</a:t>
            </a:r>
            <a:r>
              <a:rPr sz="14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no</a:t>
            </a:r>
            <a:r>
              <a:rPr sz="14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Arial Black"/>
                <a:cs typeface="Arial Black"/>
              </a:rPr>
              <a:t>sobrepase</a:t>
            </a:r>
            <a:endParaRPr sz="14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7632" y="1847088"/>
            <a:ext cx="7933947" cy="488708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5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Microsoft Sans Serif"/>
                <a:cs typeface="Microsoft Sans Serif"/>
              </a:rPr>
              <a:t>Características</a:t>
            </a:r>
            <a:r>
              <a:rPr sz="2300" spc="145" dirty="0">
                <a:latin typeface="Microsoft Sans Serif"/>
                <a:cs typeface="Microsoft Sans Serif"/>
              </a:rPr>
              <a:t> </a:t>
            </a:r>
            <a:r>
              <a:rPr sz="2300" spc="70" dirty="0">
                <a:latin typeface="Microsoft Sans Serif"/>
                <a:cs typeface="Microsoft Sans Serif"/>
              </a:rPr>
              <a:t>del</a:t>
            </a:r>
            <a:r>
              <a:rPr sz="2300" spc="145" dirty="0">
                <a:latin typeface="Microsoft Sans Serif"/>
                <a:cs typeface="Microsoft Sans Serif"/>
              </a:rPr>
              <a:t> </a:t>
            </a:r>
            <a:r>
              <a:rPr sz="2300" spc="50" dirty="0">
                <a:latin typeface="Microsoft Sans Serif"/>
                <a:cs typeface="Microsoft Sans Serif"/>
              </a:rPr>
              <a:t>relé:</a:t>
            </a:r>
            <a:r>
              <a:rPr sz="2300" spc="145" dirty="0">
                <a:latin typeface="Microsoft Sans Serif"/>
                <a:cs typeface="Microsoft Sans Serif"/>
              </a:rPr>
              <a:t> </a:t>
            </a:r>
            <a:r>
              <a:rPr sz="2300" spc="40" dirty="0">
                <a:latin typeface="Microsoft Sans Serif"/>
                <a:cs typeface="Microsoft Sans Serif"/>
              </a:rPr>
              <a:t>velocidad</a:t>
            </a:r>
            <a:endParaRPr sz="2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632" y="1807464"/>
            <a:ext cx="8031541" cy="432093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5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Microsoft Sans Serif"/>
                <a:cs typeface="Microsoft Sans Serif"/>
              </a:rPr>
              <a:t>Características</a:t>
            </a:r>
            <a:r>
              <a:rPr sz="2300" spc="145" dirty="0">
                <a:latin typeface="Microsoft Sans Serif"/>
                <a:cs typeface="Microsoft Sans Serif"/>
              </a:rPr>
              <a:t> </a:t>
            </a:r>
            <a:r>
              <a:rPr sz="2300" spc="70" dirty="0">
                <a:latin typeface="Microsoft Sans Serif"/>
                <a:cs typeface="Microsoft Sans Serif"/>
              </a:rPr>
              <a:t>del</a:t>
            </a:r>
            <a:r>
              <a:rPr sz="2300" spc="145" dirty="0">
                <a:latin typeface="Microsoft Sans Serif"/>
                <a:cs typeface="Microsoft Sans Serif"/>
              </a:rPr>
              <a:t> </a:t>
            </a:r>
            <a:r>
              <a:rPr sz="2300" spc="50" dirty="0">
                <a:latin typeface="Microsoft Sans Serif"/>
                <a:cs typeface="Microsoft Sans Serif"/>
              </a:rPr>
              <a:t>relé:</a:t>
            </a:r>
            <a:r>
              <a:rPr sz="2300" spc="145" dirty="0">
                <a:latin typeface="Microsoft Sans Serif"/>
                <a:cs typeface="Microsoft Sans Serif"/>
              </a:rPr>
              <a:t> </a:t>
            </a:r>
            <a:r>
              <a:rPr sz="2300" spc="40" dirty="0">
                <a:latin typeface="Microsoft Sans Serif"/>
                <a:cs typeface="Microsoft Sans Serif"/>
              </a:rPr>
              <a:t>velocidad</a:t>
            </a:r>
            <a:endParaRPr sz="23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87017"/>
            <a:ext cx="16414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40" dirty="0">
                <a:solidFill>
                  <a:srgbClr val="63666A"/>
                </a:solidFill>
                <a:latin typeface="Arial Black"/>
                <a:cs typeface="Arial Black"/>
              </a:rPr>
              <a:t>No</a:t>
            </a:r>
            <a:r>
              <a:rPr sz="9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60" dirty="0">
                <a:solidFill>
                  <a:srgbClr val="63666A"/>
                </a:solidFill>
                <a:latin typeface="Arial Black"/>
                <a:cs typeface="Arial Black"/>
              </a:rPr>
              <a:t>suficientemente</a:t>
            </a:r>
            <a:r>
              <a:rPr sz="950" spc="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20" dirty="0">
                <a:solidFill>
                  <a:srgbClr val="63666A"/>
                </a:solidFill>
                <a:latin typeface="Arial Black"/>
                <a:cs typeface="Arial Black"/>
              </a:rPr>
              <a:t>rápido</a:t>
            </a:r>
            <a:endParaRPr sz="9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09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0" dirty="0">
                <a:latin typeface="Microsoft Sans Serif"/>
                <a:cs typeface="Microsoft Sans Serif"/>
              </a:rPr>
              <a:t>El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90" dirty="0">
                <a:latin typeface="Microsoft Sans Serif"/>
                <a:cs typeface="Microsoft Sans Serif"/>
              </a:rPr>
              <a:t>arte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65" dirty="0">
                <a:latin typeface="Microsoft Sans Serif"/>
                <a:cs typeface="Microsoft Sans Serif"/>
              </a:rPr>
              <a:t>de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la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85" dirty="0">
                <a:latin typeface="Microsoft Sans Serif"/>
                <a:cs typeface="Microsoft Sans Serif"/>
              </a:rPr>
              <a:t>retransmisión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80" dirty="0">
                <a:latin typeface="Microsoft Sans Serif"/>
                <a:cs typeface="Microsoft Sans Serif"/>
              </a:rPr>
              <a:t>protectora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559268" y="6453435"/>
            <a:ext cx="2009139" cy="1384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Título</a:t>
            </a:r>
            <a:r>
              <a:rPr sz="6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presentación</a:t>
            </a:r>
            <a:r>
              <a:rPr sz="6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12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septiembre</a:t>
            </a:r>
            <a:r>
              <a:rPr sz="6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65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2018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4487" y="1191767"/>
            <a:ext cx="8259445" cy="387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Batalla </a:t>
            </a:r>
            <a:r>
              <a:rPr sz="1700" spc="-110" dirty="0">
                <a:solidFill>
                  <a:srgbClr val="63666A"/>
                </a:solidFill>
                <a:latin typeface="Arial Black"/>
                <a:cs typeface="Arial Black"/>
              </a:rPr>
              <a:t>constante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65" dirty="0">
                <a:solidFill>
                  <a:srgbClr val="63666A"/>
                </a:solidFill>
                <a:latin typeface="Arial Black"/>
                <a:cs typeface="Arial Black"/>
              </a:rPr>
              <a:t>entre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20" dirty="0">
                <a:solidFill>
                  <a:srgbClr val="63666A"/>
                </a:solidFill>
                <a:latin typeface="Arial Black"/>
                <a:cs typeface="Arial Black"/>
              </a:rPr>
              <a:t>las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40" dirty="0">
                <a:solidFill>
                  <a:srgbClr val="63666A"/>
                </a:solidFill>
                <a:latin typeface="Arial Black"/>
                <a:cs typeface="Arial Black"/>
              </a:rPr>
              <a:t>“5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Arial Black"/>
                <a:cs typeface="Arial Black"/>
              </a:rPr>
              <a:t>S”</a:t>
            </a:r>
            <a:endParaRPr sz="17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1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Sensibilidad</a:t>
            </a:r>
            <a:r>
              <a:rPr sz="1800" spc="1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vs</a:t>
            </a:r>
            <a:r>
              <a:rPr sz="1800" spc="1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</a:t>
            </a:r>
            <a:endParaRPr sz="1800">
              <a:latin typeface="Microsoft Sans Serif"/>
              <a:cs typeface="Microsoft Sans Serif"/>
            </a:endParaRPr>
          </a:p>
          <a:p>
            <a:pPr marL="231775" indent="-167640">
              <a:lnSpc>
                <a:spcPct val="100000"/>
              </a:lnSpc>
              <a:spcBef>
                <a:spcPts val="1655"/>
              </a:spcBef>
              <a:buSzPct val="173913"/>
              <a:buChar char="•"/>
              <a:tabLst>
                <a:tab pos="231775" algn="l"/>
              </a:tabLst>
            </a:pP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obtener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una</a:t>
            </a:r>
            <a:r>
              <a:rPr sz="115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aceleración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más</a:t>
            </a:r>
            <a:r>
              <a:rPr sz="115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baja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(Sensibilidad)</a:t>
            </a:r>
            <a:r>
              <a:rPr sz="115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debo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sacrificar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algo</a:t>
            </a:r>
            <a:r>
              <a:rPr sz="115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Tiempo</a:t>
            </a:r>
            <a:r>
              <a:rPr sz="115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15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63666A"/>
                </a:solidFill>
                <a:latin typeface="Microsoft Sans Serif"/>
                <a:cs typeface="Microsoft Sans Serif"/>
              </a:rPr>
              <a:t>viaje</a:t>
            </a:r>
            <a:r>
              <a:rPr sz="115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(Velocidad)</a:t>
            </a:r>
            <a:endParaRPr sz="1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80"/>
              </a:spcBef>
              <a:buClr>
                <a:srgbClr val="63666A"/>
              </a:buClr>
              <a:buFont typeface="Microsoft Sans Serif"/>
              <a:buChar char="•"/>
            </a:pP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</a:t>
            </a:r>
            <a:r>
              <a:rPr sz="18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63666A"/>
                </a:solidFill>
                <a:latin typeface="Microsoft Sans Serif"/>
                <a:cs typeface="Microsoft Sans Serif"/>
              </a:rPr>
              <a:t>vs</a:t>
            </a:r>
            <a:r>
              <a:rPr sz="18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Selectividad</a:t>
            </a:r>
            <a:endParaRPr sz="1800">
              <a:latin typeface="Microsoft Sans Serif"/>
              <a:cs typeface="Microsoft Sans Serif"/>
            </a:endParaRPr>
          </a:p>
          <a:p>
            <a:pPr marL="231775" marR="5080" indent="-168275">
              <a:lnSpc>
                <a:spcPct val="152000"/>
              </a:lnSpc>
              <a:spcBef>
                <a:spcPts val="780"/>
              </a:spcBef>
              <a:buSzPct val="160000"/>
              <a:buChar char="•"/>
              <a:tabLst>
                <a:tab pos="231775" algn="l"/>
              </a:tabLst>
            </a:pP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disparar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más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rápido,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debo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vivir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con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hecho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que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mi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podría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dispararse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por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fallas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fuera</a:t>
            </a:r>
            <a:r>
              <a:rPr sz="125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25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la 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zona</a:t>
            </a:r>
            <a:r>
              <a:rPr sz="125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(sobreviaje).</a:t>
            </a:r>
            <a:endParaRPr sz="1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35"/>
              </a:spcBef>
              <a:buClr>
                <a:srgbClr val="63666A"/>
              </a:buClr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63666A"/>
                </a:solidFill>
                <a:latin typeface="Microsoft Sans Serif"/>
                <a:cs typeface="Microsoft Sans Serif"/>
              </a:rPr>
              <a:t>Simplicidad</a:t>
            </a:r>
            <a:r>
              <a:rPr sz="2000" spc="4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175" dirty="0">
                <a:solidFill>
                  <a:srgbClr val="63666A"/>
                </a:solidFill>
                <a:latin typeface="Microsoft Sans Serif"/>
                <a:cs typeface="Microsoft Sans Serif"/>
              </a:rPr>
              <a:t>vs………..</a:t>
            </a:r>
            <a:endParaRPr sz="2000">
              <a:latin typeface="Microsoft Sans Serif"/>
              <a:cs typeface="Microsoft Sans Serif"/>
            </a:endParaRPr>
          </a:p>
          <a:p>
            <a:pPr marL="231775" marR="145415" indent="-168275">
              <a:lnSpc>
                <a:spcPct val="135700"/>
              </a:lnSpc>
              <a:spcBef>
                <a:spcPts val="770"/>
              </a:spcBef>
              <a:buSzPct val="142857"/>
              <a:buChar char="•"/>
              <a:tabLst>
                <a:tab pos="231775" algn="l"/>
              </a:tabLst>
            </a:pP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Podría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ser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necesario</a:t>
            </a:r>
            <a:r>
              <a:rPr sz="1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un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sistema</a:t>
            </a:r>
            <a:r>
              <a:rPr sz="1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costoso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1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complicado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lograr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1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equilibrio</a:t>
            </a:r>
            <a:r>
              <a:rPr sz="1400" spc="1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adecuado</a:t>
            </a:r>
            <a:r>
              <a:rPr sz="1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entre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velocidad,</a:t>
            </a:r>
            <a:r>
              <a:rPr sz="14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selectividad</a:t>
            </a:r>
            <a:r>
              <a:rPr sz="1400" spc="1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1400" spc="1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seguridad.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3798" y="2077192"/>
            <a:ext cx="8196567" cy="38119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0" dirty="0">
                <a:latin typeface="Microsoft Sans Serif"/>
                <a:cs typeface="Microsoft Sans Serif"/>
              </a:rPr>
              <a:t>Un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50" dirty="0">
                <a:latin typeface="Microsoft Sans Serif"/>
                <a:cs typeface="Microsoft Sans Serif"/>
              </a:rPr>
              <a:t>sistema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60" dirty="0">
                <a:latin typeface="Microsoft Sans Serif"/>
                <a:cs typeface="Microsoft Sans Serif"/>
              </a:rPr>
              <a:t>de</a:t>
            </a:r>
            <a:r>
              <a:rPr sz="2200" dirty="0">
                <a:latin typeface="Microsoft Sans Serif"/>
                <a:cs typeface="Microsoft Sans Serif"/>
              </a:rPr>
              <a:t> </a:t>
            </a:r>
            <a:r>
              <a:rPr sz="2200" spc="80" dirty="0">
                <a:latin typeface="Microsoft Sans Serif"/>
                <a:cs typeface="Microsoft Sans Serif"/>
              </a:rPr>
              <a:t>protección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55" dirty="0">
                <a:latin typeface="Microsoft Sans Serif"/>
                <a:cs typeface="Microsoft Sans Serif"/>
              </a:rPr>
              <a:t>confiable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335785"/>
            <a:ext cx="86233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55" dirty="0">
                <a:solidFill>
                  <a:srgbClr val="63666A"/>
                </a:solidFill>
                <a:latin typeface="Arial Black"/>
                <a:cs typeface="Arial Black"/>
              </a:rPr>
              <a:t>FINALIZAR</a:t>
            </a:r>
            <a:r>
              <a:rPr sz="65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650" spc="-95" dirty="0">
                <a:solidFill>
                  <a:srgbClr val="63666A"/>
                </a:solidFill>
                <a:latin typeface="Arial Black"/>
                <a:cs typeface="Arial Black"/>
              </a:rPr>
              <a:t>EL</a:t>
            </a:r>
            <a:r>
              <a:rPr sz="650" spc="-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650" spc="-80" dirty="0">
                <a:solidFill>
                  <a:srgbClr val="63666A"/>
                </a:solidFill>
                <a:latin typeface="Arial Black"/>
                <a:cs typeface="Arial Black"/>
              </a:rPr>
              <a:t>JUEGO</a:t>
            </a:r>
            <a:endParaRPr sz="6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5257" y="1847088"/>
            <a:ext cx="8191499" cy="408284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0" dirty="0">
                <a:latin typeface="Microsoft Sans Serif"/>
                <a:cs typeface="Microsoft Sans Serif"/>
              </a:rPr>
              <a:t>Un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50" dirty="0">
                <a:latin typeface="Microsoft Sans Serif"/>
                <a:cs typeface="Microsoft Sans Serif"/>
              </a:rPr>
              <a:t>sistema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60" dirty="0">
                <a:latin typeface="Microsoft Sans Serif"/>
                <a:cs typeface="Microsoft Sans Serif"/>
              </a:rPr>
              <a:t>de</a:t>
            </a:r>
            <a:r>
              <a:rPr sz="2200" dirty="0">
                <a:latin typeface="Microsoft Sans Serif"/>
                <a:cs typeface="Microsoft Sans Serif"/>
              </a:rPr>
              <a:t> </a:t>
            </a:r>
            <a:r>
              <a:rPr sz="2200" spc="80" dirty="0">
                <a:latin typeface="Microsoft Sans Serif"/>
                <a:cs typeface="Microsoft Sans Serif"/>
              </a:rPr>
              <a:t>protección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55" dirty="0">
                <a:latin typeface="Microsoft Sans Serif"/>
                <a:cs typeface="Microsoft Sans Serif"/>
              </a:rPr>
              <a:t>confiable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6832" y="4710684"/>
            <a:ext cx="448055" cy="34747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4832" y="4736591"/>
            <a:ext cx="252983" cy="44348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301740" y="4875276"/>
            <a:ext cx="2479675" cy="1381125"/>
            <a:chOff x="6301740" y="4875276"/>
            <a:chExt cx="2479675" cy="1381125"/>
          </a:xfrm>
        </p:grpSpPr>
        <p:sp>
          <p:nvSpPr>
            <p:cNvPr id="6" name="object 6"/>
            <p:cNvSpPr/>
            <p:nvPr/>
          </p:nvSpPr>
          <p:spPr>
            <a:xfrm>
              <a:off x="6317742" y="5645660"/>
              <a:ext cx="1744980" cy="24765"/>
            </a:xfrm>
            <a:custGeom>
              <a:avLst/>
              <a:gdLst/>
              <a:ahLst/>
              <a:cxnLst/>
              <a:rect l="l" t="t" r="r" b="b"/>
              <a:pathLst>
                <a:path w="1744979" h="24764">
                  <a:moveTo>
                    <a:pt x="1744979" y="9408"/>
                  </a:moveTo>
                  <a:lnTo>
                    <a:pt x="1424939" y="16901"/>
                  </a:lnTo>
                  <a:lnTo>
                    <a:pt x="1392544" y="18675"/>
                  </a:lnTo>
                  <a:lnTo>
                    <a:pt x="1360179" y="21179"/>
                  </a:lnTo>
                  <a:lnTo>
                    <a:pt x="1327810" y="23414"/>
                  </a:lnTo>
                  <a:lnTo>
                    <a:pt x="1295399" y="24381"/>
                  </a:lnTo>
                  <a:lnTo>
                    <a:pt x="1247133" y="24207"/>
                  </a:lnTo>
                  <a:lnTo>
                    <a:pt x="1198869" y="23724"/>
                  </a:lnTo>
                  <a:lnTo>
                    <a:pt x="1150608" y="22995"/>
                  </a:lnTo>
                  <a:lnTo>
                    <a:pt x="1102349" y="22081"/>
                  </a:lnTo>
                  <a:lnTo>
                    <a:pt x="1054091" y="21045"/>
                  </a:lnTo>
                  <a:lnTo>
                    <a:pt x="1005834" y="19947"/>
                  </a:lnTo>
                  <a:lnTo>
                    <a:pt x="957577" y="18849"/>
                  </a:lnTo>
                  <a:lnTo>
                    <a:pt x="909319" y="17813"/>
                  </a:lnTo>
                  <a:lnTo>
                    <a:pt x="861059" y="16901"/>
                  </a:lnTo>
                  <a:lnTo>
                    <a:pt x="812508" y="14373"/>
                  </a:lnTo>
                  <a:lnTo>
                    <a:pt x="769354" y="12097"/>
                  </a:lnTo>
                  <a:lnTo>
                    <a:pt x="731126" y="10063"/>
                  </a:lnTo>
                  <a:lnTo>
                    <a:pt x="697354" y="8257"/>
                  </a:lnTo>
                  <a:lnTo>
                    <a:pt x="667567" y="6668"/>
                  </a:lnTo>
                  <a:lnTo>
                    <a:pt x="618066" y="4090"/>
                  </a:lnTo>
                  <a:lnTo>
                    <a:pt x="578858" y="2233"/>
                  </a:lnTo>
                  <a:lnTo>
                    <a:pt x="531112" y="584"/>
                  </a:lnTo>
                  <a:lnTo>
                    <a:pt x="485349" y="9"/>
                  </a:lnTo>
                  <a:lnTo>
                    <a:pt x="468339" y="0"/>
                  </a:lnTo>
                  <a:lnTo>
                    <a:pt x="449667" y="60"/>
                  </a:lnTo>
                  <a:lnTo>
                    <a:pt x="428863" y="180"/>
                  </a:lnTo>
                  <a:lnTo>
                    <a:pt x="405456" y="345"/>
                  </a:lnTo>
                  <a:lnTo>
                    <a:pt x="378975" y="545"/>
                  </a:lnTo>
                  <a:lnTo>
                    <a:pt x="348949" y="767"/>
                  </a:lnTo>
                  <a:lnTo>
                    <a:pt x="276383" y="1228"/>
                  </a:lnTo>
                  <a:lnTo>
                    <a:pt x="232901" y="1443"/>
                  </a:lnTo>
                  <a:lnTo>
                    <a:pt x="183992" y="1631"/>
                  </a:lnTo>
                  <a:lnTo>
                    <a:pt x="129186" y="1781"/>
                  </a:lnTo>
                  <a:lnTo>
                    <a:pt x="68012" y="1879"/>
                  </a:lnTo>
                  <a:lnTo>
                    <a:pt x="0" y="1915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5052" y="4875276"/>
              <a:ext cx="1126235" cy="138074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355086" y="3986784"/>
            <a:ext cx="4528185" cy="2265045"/>
            <a:chOff x="6355086" y="3986784"/>
            <a:chExt cx="4528185" cy="226504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0388" y="5577840"/>
              <a:ext cx="207263" cy="6736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25156" y="4538472"/>
              <a:ext cx="3157727" cy="12466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0388" y="4474464"/>
              <a:ext cx="207263" cy="6736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55052" y="3986784"/>
              <a:ext cx="1126235" cy="13045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39072" y="4442460"/>
              <a:ext cx="467867" cy="3428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23120" y="4163580"/>
              <a:ext cx="1112519" cy="3139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9824" y="4029456"/>
              <a:ext cx="111251" cy="9692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30284" y="4384548"/>
              <a:ext cx="469391" cy="51968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2916" y="4498848"/>
              <a:ext cx="906779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39428" y="4285488"/>
              <a:ext cx="281939" cy="70561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575042" y="4618482"/>
              <a:ext cx="571500" cy="365760"/>
            </a:xfrm>
            <a:custGeom>
              <a:avLst/>
              <a:gdLst/>
              <a:ahLst/>
              <a:cxnLst/>
              <a:rect l="l" t="t" r="r" b="b"/>
              <a:pathLst>
                <a:path w="571500" h="365760">
                  <a:moveTo>
                    <a:pt x="76200" y="0"/>
                  </a:moveTo>
                  <a:lnTo>
                    <a:pt x="60490" y="6927"/>
                  </a:lnTo>
                  <a:lnTo>
                    <a:pt x="44467" y="13392"/>
                  </a:lnTo>
                  <a:lnTo>
                    <a:pt x="29070" y="20781"/>
                  </a:lnTo>
                  <a:lnTo>
                    <a:pt x="15240" y="30480"/>
                  </a:lnTo>
                  <a:lnTo>
                    <a:pt x="11068" y="36740"/>
                  </a:lnTo>
                  <a:lnTo>
                    <a:pt x="9348" y="44496"/>
                  </a:lnTo>
                  <a:lnTo>
                    <a:pt x="8669" y="52863"/>
                  </a:lnTo>
                  <a:lnTo>
                    <a:pt x="7619" y="60960"/>
                  </a:lnTo>
                  <a:lnTo>
                    <a:pt x="5602" y="70458"/>
                  </a:lnTo>
                  <a:lnTo>
                    <a:pt x="3709" y="79986"/>
                  </a:lnTo>
                  <a:lnTo>
                    <a:pt x="1867" y="89526"/>
                  </a:lnTo>
                  <a:lnTo>
                    <a:pt x="0" y="99060"/>
                  </a:lnTo>
                  <a:lnTo>
                    <a:pt x="2540" y="106680"/>
                  </a:lnTo>
                  <a:lnTo>
                    <a:pt x="3162" y="115227"/>
                  </a:lnTo>
                  <a:lnTo>
                    <a:pt x="7619" y="121907"/>
                  </a:lnTo>
                  <a:lnTo>
                    <a:pt x="17769" y="135113"/>
                  </a:lnTo>
                  <a:lnTo>
                    <a:pt x="27455" y="143100"/>
                  </a:lnTo>
                  <a:lnTo>
                    <a:pt x="38654" y="148110"/>
                  </a:lnTo>
                  <a:lnTo>
                    <a:pt x="53340" y="152387"/>
                  </a:lnTo>
                  <a:lnTo>
                    <a:pt x="68447" y="156924"/>
                  </a:lnTo>
                  <a:lnTo>
                    <a:pt x="114300" y="167627"/>
                  </a:lnTo>
                  <a:lnTo>
                    <a:pt x="162149" y="169943"/>
                  </a:lnTo>
                  <a:lnTo>
                    <a:pt x="210027" y="171509"/>
                  </a:lnTo>
                  <a:lnTo>
                    <a:pt x="257927" y="172529"/>
                  </a:lnTo>
                  <a:lnTo>
                    <a:pt x="305840" y="173209"/>
                  </a:lnTo>
                  <a:lnTo>
                    <a:pt x="353759" y="173752"/>
                  </a:lnTo>
                  <a:lnTo>
                    <a:pt x="401674" y="174363"/>
                  </a:lnTo>
                  <a:lnTo>
                    <a:pt x="449580" y="175247"/>
                  </a:lnTo>
                  <a:lnTo>
                    <a:pt x="459124" y="180930"/>
                  </a:lnTo>
                  <a:lnTo>
                    <a:pt x="468682" y="186591"/>
                  </a:lnTo>
                  <a:lnTo>
                    <a:pt x="478213" y="192295"/>
                  </a:lnTo>
                  <a:lnTo>
                    <a:pt x="487680" y="198107"/>
                  </a:lnTo>
                  <a:lnTo>
                    <a:pt x="493341" y="202028"/>
                  </a:lnTo>
                  <a:lnTo>
                    <a:pt x="498862" y="206194"/>
                  </a:lnTo>
                  <a:lnTo>
                    <a:pt x="504507" y="210126"/>
                  </a:lnTo>
                  <a:lnTo>
                    <a:pt x="510540" y="213347"/>
                  </a:lnTo>
                  <a:lnTo>
                    <a:pt x="517934" y="215922"/>
                  </a:lnTo>
                  <a:lnTo>
                    <a:pt x="525579" y="217752"/>
                  </a:lnTo>
                  <a:lnTo>
                    <a:pt x="533324" y="219285"/>
                  </a:lnTo>
                  <a:lnTo>
                    <a:pt x="541020" y="220967"/>
                  </a:lnTo>
                  <a:lnTo>
                    <a:pt x="549699" y="231793"/>
                  </a:lnTo>
                  <a:lnTo>
                    <a:pt x="559741" y="245003"/>
                  </a:lnTo>
                  <a:lnTo>
                    <a:pt x="568043" y="259531"/>
                  </a:lnTo>
                  <a:lnTo>
                    <a:pt x="571500" y="274307"/>
                  </a:lnTo>
                  <a:lnTo>
                    <a:pt x="569650" y="293775"/>
                  </a:lnTo>
                  <a:lnTo>
                    <a:pt x="541020" y="342887"/>
                  </a:lnTo>
                  <a:lnTo>
                    <a:pt x="496073" y="356088"/>
                  </a:lnTo>
                  <a:lnTo>
                    <a:pt x="487680" y="358114"/>
                  </a:lnTo>
                  <a:lnTo>
                    <a:pt x="472869" y="362862"/>
                  </a:lnTo>
                  <a:lnTo>
                    <a:pt x="467753" y="365086"/>
                  </a:lnTo>
                  <a:lnTo>
                    <a:pt x="464980" y="365729"/>
                  </a:lnTo>
                  <a:lnTo>
                    <a:pt x="457200" y="365734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75042" y="5029962"/>
              <a:ext cx="571500" cy="365760"/>
            </a:xfrm>
            <a:custGeom>
              <a:avLst/>
              <a:gdLst/>
              <a:ahLst/>
              <a:cxnLst/>
              <a:rect l="l" t="t" r="r" b="b"/>
              <a:pathLst>
                <a:path w="571500" h="365760">
                  <a:moveTo>
                    <a:pt x="76200" y="0"/>
                  </a:moveTo>
                  <a:lnTo>
                    <a:pt x="60490" y="6927"/>
                  </a:lnTo>
                  <a:lnTo>
                    <a:pt x="44467" y="13392"/>
                  </a:lnTo>
                  <a:lnTo>
                    <a:pt x="29070" y="20781"/>
                  </a:lnTo>
                  <a:lnTo>
                    <a:pt x="15240" y="30480"/>
                  </a:lnTo>
                  <a:lnTo>
                    <a:pt x="11068" y="36740"/>
                  </a:lnTo>
                  <a:lnTo>
                    <a:pt x="9348" y="44496"/>
                  </a:lnTo>
                  <a:lnTo>
                    <a:pt x="8669" y="52863"/>
                  </a:lnTo>
                  <a:lnTo>
                    <a:pt x="7619" y="60960"/>
                  </a:lnTo>
                  <a:lnTo>
                    <a:pt x="5602" y="70458"/>
                  </a:lnTo>
                  <a:lnTo>
                    <a:pt x="3709" y="79986"/>
                  </a:lnTo>
                  <a:lnTo>
                    <a:pt x="1867" y="89526"/>
                  </a:lnTo>
                  <a:lnTo>
                    <a:pt x="0" y="99060"/>
                  </a:lnTo>
                  <a:lnTo>
                    <a:pt x="2540" y="106680"/>
                  </a:lnTo>
                  <a:lnTo>
                    <a:pt x="3162" y="115227"/>
                  </a:lnTo>
                  <a:lnTo>
                    <a:pt x="7619" y="121907"/>
                  </a:lnTo>
                  <a:lnTo>
                    <a:pt x="17769" y="135113"/>
                  </a:lnTo>
                  <a:lnTo>
                    <a:pt x="27455" y="143100"/>
                  </a:lnTo>
                  <a:lnTo>
                    <a:pt x="38654" y="148110"/>
                  </a:lnTo>
                  <a:lnTo>
                    <a:pt x="53340" y="152387"/>
                  </a:lnTo>
                  <a:lnTo>
                    <a:pt x="68447" y="156924"/>
                  </a:lnTo>
                  <a:lnTo>
                    <a:pt x="114300" y="167627"/>
                  </a:lnTo>
                  <a:lnTo>
                    <a:pt x="162149" y="169943"/>
                  </a:lnTo>
                  <a:lnTo>
                    <a:pt x="210027" y="171509"/>
                  </a:lnTo>
                  <a:lnTo>
                    <a:pt x="257927" y="172529"/>
                  </a:lnTo>
                  <a:lnTo>
                    <a:pt x="305840" y="173209"/>
                  </a:lnTo>
                  <a:lnTo>
                    <a:pt x="353759" y="173752"/>
                  </a:lnTo>
                  <a:lnTo>
                    <a:pt x="401674" y="174363"/>
                  </a:lnTo>
                  <a:lnTo>
                    <a:pt x="449580" y="175247"/>
                  </a:lnTo>
                  <a:lnTo>
                    <a:pt x="459124" y="180930"/>
                  </a:lnTo>
                  <a:lnTo>
                    <a:pt x="468682" y="186591"/>
                  </a:lnTo>
                  <a:lnTo>
                    <a:pt x="478213" y="192295"/>
                  </a:lnTo>
                  <a:lnTo>
                    <a:pt x="487680" y="198107"/>
                  </a:lnTo>
                  <a:lnTo>
                    <a:pt x="493341" y="202028"/>
                  </a:lnTo>
                  <a:lnTo>
                    <a:pt x="498862" y="206194"/>
                  </a:lnTo>
                  <a:lnTo>
                    <a:pt x="504507" y="210126"/>
                  </a:lnTo>
                  <a:lnTo>
                    <a:pt x="510540" y="213347"/>
                  </a:lnTo>
                  <a:lnTo>
                    <a:pt x="517934" y="215922"/>
                  </a:lnTo>
                  <a:lnTo>
                    <a:pt x="525579" y="217752"/>
                  </a:lnTo>
                  <a:lnTo>
                    <a:pt x="533324" y="219285"/>
                  </a:lnTo>
                  <a:lnTo>
                    <a:pt x="541020" y="220967"/>
                  </a:lnTo>
                  <a:lnTo>
                    <a:pt x="549699" y="231793"/>
                  </a:lnTo>
                  <a:lnTo>
                    <a:pt x="559741" y="245003"/>
                  </a:lnTo>
                  <a:lnTo>
                    <a:pt x="568043" y="259531"/>
                  </a:lnTo>
                  <a:lnTo>
                    <a:pt x="571500" y="274307"/>
                  </a:lnTo>
                  <a:lnTo>
                    <a:pt x="569650" y="293775"/>
                  </a:lnTo>
                  <a:lnTo>
                    <a:pt x="541020" y="342887"/>
                  </a:lnTo>
                  <a:lnTo>
                    <a:pt x="496073" y="356088"/>
                  </a:lnTo>
                  <a:lnTo>
                    <a:pt x="487680" y="358114"/>
                  </a:lnTo>
                  <a:lnTo>
                    <a:pt x="472869" y="362862"/>
                  </a:lnTo>
                  <a:lnTo>
                    <a:pt x="467753" y="365086"/>
                  </a:lnTo>
                  <a:lnTo>
                    <a:pt x="464980" y="365729"/>
                  </a:lnTo>
                  <a:lnTo>
                    <a:pt x="457200" y="365734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75042" y="5296662"/>
              <a:ext cx="571500" cy="365760"/>
            </a:xfrm>
            <a:custGeom>
              <a:avLst/>
              <a:gdLst/>
              <a:ahLst/>
              <a:cxnLst/>
              <a:rect l="l" t="t" r="r" b="b"/>
              <a:pathLst>
                <a:path w="571500" h="365760">
                  <a:moveTo>
                    <a:pt x="76200" y="0"/>
                  </a:moveTo>
                  <a:lnTo>
                    <a:pt x="60490" y="6927"/>
                  </a:lnTo>
                  <a:lnTo>
                    <a:pt x="44467" y="13392"/>
                  </a:lnTo>
                  <a:lnTo>
                    <a:pt x="29070" y="20781"/>
                  </a:lnTo>
                  <a:lnTo>
                    <a:pt x="15240" y="30480"/>
                  </a:lnTo>
                  <a:lnTo>
                    <a:pt x="11068" y="36740"/>
                  </a:lnTo>
                  <a:lnTo>
                    <a:pt x="9348" y="44496"/>
                  </a:lnTo>
                  <a:lnTo>
                    <a:pt x="8669" y="52863"/>
                  </a:lnTo>
                  <a:lnTo>
                    <a:pt x="7619" y="60960"/>
                  </a:lnTo>
                  <a:lnTo>
                    <a:pt x="5602" y="70458"/>
                  </a:lnTo>
                  <a:lnTo>
                    <a:pt x="3709" y="79986"/>
                  </a:lnTo>
                  <a:lnTo>
                    <a:pt x="1867" y="89526"/>
                  </a:lnTo>
                  <a:lnTo>
                    <a:pt x="0" y="99060"/>
                  </a:lnTo>
                  <a:lnTo>
                    <a:pt x="2540" y="106680"/>
                  </a:lnTo>
                  <a:lnTo>
                    <a:pt x="3162" y="115227"/>
                  </a:lnTo>
                  <a:lnTo>
                    <a:pt x="7619" y="121907"/>
                  </a:lnTo>
                  <a:lnTo>
                    <a:pt x="17769" y="135113"/>
                  </a:lnTo>
                  <a:lnTo>
                    <a:pt x="27455" y="143100"/>
                  </a:lnTo>
                  <a:lnTo>
                    <a:pt x="38654" y="148110"/>
                  </a:lnTo>
                  <a:lnTo>
                    <a:pt x="53340" y="152387"/>
                  </a:lnTo>
                  <a:lnTo>
                    <a:pt x="68447" y="156924"/>
                  </a:lnTo>
                  <a:lnTo>
                    <a:pt x="114300" y="167627"/>
                  </a:lnTo>
                  <a:lnTo>
                    <a:pt x="162149" y="169943"/>
                  </a:lnTo>
                  <a:lnTo>
                    <a:pt x="210027" y="171509"/>
                  </a:lnTo>
                  <a:lnTo>
                    <a:pt x="257927" y="172529"/>
                  </a:lnTo>
                  <a:lnTo>
                    <a:pt x="305840" y="173209"/>
                  </a:lnTo>
                  <a:lnTo>
                    <a:pt x="353759" y="173752"/>
                  </a:lnTo>
                  <a:lnTo>
                    <a:pt x="401674" y="174363"/>
                  </a:lnTo>
                  <a:lnTo>
                    <a:pt x="449580" y="175247"/>
                  </a:lnTo>
                  <a:lnTo>
                    <a:pt x="459124" y="180930"/>
                  </a:lnTo>
                  <a:lnTo>
                    <a:pt x="468682" y="186591"/>
                  </a:lnTo>
                  <a:lnTo>
                    <a:pt x="478213" y="192295"/>
                  </a:lnTo>
                  <a:lnTo>
                    <a:pt x="487680" y="198107"/>
                  </a:lnTo>
                  <a:lnTo>
                    <a:pt x="493341" y="202028"/>
                  </a:lnTo>
                  <a:lnTo>
                    <a:pt x="498862" y="206194"/>
                  </a:lnTo>
                  <a:lnTo>
                    <a:pt x="504507" y="210126"/>
                  </a:lnTo>
                  <a:lnTo>
                    <a:pt x="510540" y="213347"/>
                  </a:lnTo>
                  <a:lnTo>
                    <a:pt x="517934" y="215922"/>
                  </a:lnTo>
                  <a:lnTo>
                    <a:pt x="525579" y="217752"/>
                  </a:lnTo>
                  <a:lnTo>
                    <a:pt x="533324" y="219285"/>
                  </a:lnTo>
                  <a:lnTo>
                    <a:pt x="541020" y="220967"/>
                  </a:lnTo>
                  <a:lnTo>
                    <a:pt x="549699" y="231793"/>
                  </a:lnTo>
                  <a:lnTo>
                    <a:pt x="559741" y="245003"/>
                  </a:lnTo>
                  <a:lnTo>
                    <a:pt x="568043" y="259531"/>
                  </a:lnTo>
                  <a:lnTo>
                    <a:pt x="571500" y="274307"/>
                  </a:lnTo>
                  <a:lnTo>
                    <a:pt x="569650" y="293775"/>
                  </a:lnTo>
                  <a:lnTo>
                    <a:pt x="541020" y="342887"/>
                  </a:lnTo>
                  <a:lnTo>
                    <a:pt x="496073" y="356088"/>
                  </a:lnTo>
                  <a:lnTo>
                    <a:pt x="487680" y="358114"/>
                  </a:lnTo>
                  <a:lnTo>
                    <a:pt x="472869" y="362862"/>
                  </a:lnTo>
                  <a:lnTo>
                    <a:pt x="467753" y="365086"/>
                  </a:lnTo>
                  <a:lnTo>
                    <a:pt x="464980" y="365729"/>
                  </a:lnTo>
                  <a:lnTo>
                    <a:pt x="457200" y="365734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71088" y="4473702"/>
              <a:ext cx="1694814" cy="175260"/>
            </a:xfrm>
            <a:custGeom>
              <a:avLst/>
              <a:gdLst/>
              <a:ahLst/>
              <a:cxnLst/>
              <a:rect l="l" t="t" r="r" b="b"/>
              <a:pathLst>
                <a:path w="1694815" h="175260">
                  <a:moveTo>
                    <a:pt x="1654136" y="175260"/>
                  </a:moveTo>
                  <a:lnTo>
                    <a:pt x="1664312" y="174419"/>
                  </a:lnTo>
                  <a:lnTo>
                    <a:pt x="1674922" y="174288"/>
                  </a:lnTo>
                  <a:lnTo>
                    <a:pt x="1684667" y="172738"/>
                  </a:lnTo>
                  <a:lnTo>
                    <a:pt x="1692249" y="167640"/>
                  </a:lnTo>
                  <a:lnTo>
                    <a:pt x="1694673" y="160625"/>
                  </a:lnTo>
                  <a:lnTo>
                    <a:pt x="1693173" y="152528"/>
                  </a:lnTo>
                  <a:lnTo>
                    <a:pt x="1660156" y="118648"/>
                  </a:lnTo>
                  <a:lnTo>
                    <a:pt x="1585992" y="80575"/>
                  </a:lnTo>
                  <a:lnTo>
                    <a:pt x="1562838" y="73652"/>
                  </a:lnTo>
                  <a:lnTo>
                    <a:pt x="1563035" y="75906"/>
                  </a:lnTo>
                  <a:lnTo>
                    <a:pt x="1556468" y="75766"/>
                  </a:lnTo>
                  <a:lnTo>
                    <a:pt x="1532178" y="68580"/>
                  </a:lnTo>
                  <a:lnTo>
                    <a:pt x="1522623" y="64775"/>
                  </a:lnTo>
                  <a:lnTo>
                    <a:pt x="1513263" y="60412"/>
                  </a:lnTo>
                  <a:lnTo>
                    <a:pt x="1503830" y="56323"/>
                  </a:lnTo>
                  <a:lnTo>
                    <a:pt x="1494053" y="53340"/>
                  </a:lnTo>
                  <a:lnTo>
                    <a:pt x="1477061" y="50475"/>
                  </a:lnTo>
                  <a:lnTo>
                    <a:pt x="1459893" y="48677"/>
                  </a:lnTo>
                  <a:lnTo>
                    <a:pt x="1442654" y="47305"/>
                  </a:lnTo>
                  <a:lnTo>
                    <a:pt x="1425448" y="45720"/>
                  </a:lnTo>
                  <a:lnTo>
                    <a:pt x="1400425" y="39406"/>
                  </a:lnTo>
                  <a:lnTo>
                    <a:pt x="1392812" y="37719"/>
                  </a:lnTo>
                  <a:lnTo>
                    <a:pt x="1382460" y="36222"/>
                  </a:lnTo>
                  <a:lnTo>
                    <a:pt x="1349222" y="30480"/>
                  </a:lnTo>
                  <a:lnTo>
                    <a:pt x="1339708" y="28487"/>
                  </a:lnTo>
                  <a:lnTo>
                    <a:pt x="1330228" y="26265"/>
                  </a:lnTo>
                  <a:lnTo>
                    <a:pt x="1320717" y="24245"/>
                  </a:lnTo>
                  <a:lnTo>
                    <a:pt x="1311109" y="22860"/>
                  </a:lnTo>
                  <a:lnTo>
                    <a:pt x="1280654" y="20515"/>
                  </a:lnTo>
                  <a:lnTo>
                    <a:pt x="1250145" y="18869"/>
                  </a:lnTo>
                  <a:lnTo>
                    <a:pt x="1219628" y="17312"/>
                  </a:lnTo>
                  <a:lnTo>
                    <a:pt x="1189151" y="15240"/>
                  </a:lnTo>
                  <a:lnTo>
                    <a:pt x="1173886" y="13410"/>
                  </a:lnTo>
                  <a:lnTo>
                    <a:pt x="1158678" y="11001"/>
                  </a:lnTo>
                  <a:lnTo>
                    <a:pt x="1143460" y="8807"/>
                  </a:lnTo>
                  <a:lnTo>
                    <a:pt x="1078627" y="6338"/>
                  </a:lnTo>
                  <a:lnTo>
                    <a:pt x="1029085" y="5198"/>
                  </a:lnTo>
                  <a:lnTo>
                    <a:pt x="979541" y="4191"/>
                  </a:lnTo>
                  <a:lnTo>
                    <a:pt x="929994" y="3306"/>
                  </a:lnTo>
                  <a:lnTo>
                    <a:pt x="880446" y="2533"/>
                  </a:lnTo>
                  <a:lnTo>
                    <a:pt x="830896" y="1862"/>
                  </a:lnTo>
                  <a:lnTo>
                    <a:pt x="781345" y="1284"/>
                  </a:lnTo>
                  <a:lnTo>
                    <a:pt x="731793" y="787"/>
                  </a:lnTo>
                  <a:lnTo>
                    <a:pt x="682241" y="362"/>
                  </a:lnTo>
                  <a:lnTo>
                    <a:pt x="632688" y="0"/>
                  </a:lnTo>
                  <a:lnTo>
                    <a:pt x="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21374" y="4301490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507492" y="0"/>
                  </a:moveTo>
                  <a:lnTo>
                    <a:pt x="507492" y="35051"/>
                  </a:lnTo>
                  <a:lnTo>
                    <a:pt x="0" y="35051"/>
                  </a:lnTo>
                  <a:lnTo>
                    <a:pt x="0" y="105155"/>
                  </a:lnTo>
                  <a:lnTo>
                    <a:pt x="507492" y="105155"/>
                  </a:lnTo>
                  <a:lnTo>
                    <a:pt x="507492" y="140207"/>
                  </a:lnTo>
                  <a:lnTo>
                    <a:pt x="577596" y="70103"/>
                  </a:lnTo>
                  <a:lnTo>
                    <a:pt x="507492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21374" y="4301490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0" y="35051"/>
                  </a:moveTo>
                  <a:lnTo>
                    <a:pt x="507492" y="35051"/>
                  </a:lnTo>
                  <a:lnTo>
                    <a:pt x="507492" y="0"/>
                  </a:lnTo>
                  <a:lnTo>
                    <a:pt x="577596" y="70103"/>
                  </a:lnTo>
                  <a:lnTo>
                    <a:pt x="507492" y="140207"/>
                  </a:lnTo>
                  <a:lnTo>
                    <a:pt x="507492" y="105155"/>
                  </a:lnTo>
                  <a:lnTo>
                    <a:pt x="0" y="105155"/>
                  </a:lnTo>
                  <a:lnTo>
                    <a:pt x="0" y="35051"/>
                  </a:lnTo>
                  <a:close/>
                </a:path>
              </a:pathLst>
            </a:custGeom>
            <a:ln w="10668">
              <a:solidFill>
                <a:srgbClr val="0043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21374" y="5479542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70104" y="0"/>
                  </a:moveTo>
                  <a:lnTo>
                    <a:pt x="0" y="70104"/>
                  </a:lnTo>
                  <a:lnTo>
                    <a:pt x="70104" y="140208"/>
                  </a:lnTo>
                  <a:lnTo>
                    <a:pt x="70104" y="105156"/>
                  </a:lnTo>
                  <a:lnTo>
                    <a:pt x="577596" y="105156"/>
                  </a:lnTo>
                  <a:lnTo>
                    <a:pt x="577596" y="35052"/>
                  </a:lnTo>
                  <a:lnTo>
                    <a:pt x="70104" y="35052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21374" y="5479542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577596" y="105156"/>
                  </a:moveTo>
                  <a:lnTo>
                    <a:pt x="70104" y="105156"/>
                  </a:lnTo>
                  <a:lnTo>
                    <a:pt x="70104" y="140208"/>
                  </a:lnTo>
                  <a:lnTo>
                    <a:pt x="0" y="70104"/>
                  </a:lnTo>
                  <a:lnTo>
                    <a:pt x="70104" y="0"/>
                  </a:lnTo>
                  <a:lnTo>
                    <a:pt x="70104" y="35052"/>
                  </a:lnTo>
                  <a:lnTo>
                    <a:pt x="577596" y="35052"/>
                  </a:lnTo>
                  <a:lnTo>
                    <a:pt x="577596" y="105156"/>
                  </a:lnTo>
                  <a:close/>
                </a:path>
              </a:pathLst>
            </a:custGeom>
            <a:ln w="10668">
              <a:solidFill>
                <a:srgbClr val="0043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365503" y="3630167"/>
            <a:ext cx="4484370" cy="2691765"/>
            <a:chOff x="1365503" y="3630167"/>
            <a:chExt cx="4484370" cy="2691765"/>
          </a:xfrm>
        </p:grpSpPr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00884" y="3630167"/>
              <a:ext cx="2223515" cy="25283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46860" y="4488179"/>
              <a:ext cx="2432303" cy="5897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1431" y="4707635"/>
              <a:ext cx="109727" cy="55016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65503" y="5138927"/>
              <a:ext cx="544067" cy="1965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81911" y="4213859"/>
              <a:ext cx="336803" cy="27431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6731" y="4088892"/>
              <a:ext cx="252983" cy="4434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02074" y="4437120"/>
              <a:ext cx="1221105" cy="45720"/>
            </a:xfrm>
            <a:custGeom>
              <a:avLst/>
              <a:gdLst/>
              <a:ahLst/>
              <a:cxnLst/>
              <a:rect l="l" t="t" r="r" b="b"/>
              <a:pathLst>
                <a:path w="1221104" h="45720">
                  <a:moveTo>
                    <a:pt x="0" y="28079"/>
                  </a:moveTo>
                  <a:lnTo>
                    <a:pt x="223888" y="14046"/>
                  </a:lnTo>
                  <a:lnTo>
                    <a:pt x="246549" y="10710"/>
                  </a:lnTo>
                  <a:lnTo>
                    <a:pt x="269192" y="6008"/>
                  </a:lnTo>
                  <a:lnTo>
                    <a:pt x="291839" y="1814"/>
                  </a:lnTo>
                  <a:lnTo>
                    <a:pt x="314515" y="0"/>
                  </a:lnTo>
                  <a:lnTo>
                    <a:pt x="365161" y="715"/>
                  </a:lnTo>
                  <a:lnTo>
                    <a:pt x="415803" y="2600"/>
                  </a:lnTo>
                  <a:lnTo>
                    <a:pt x="466444" y="5265"/>
                  </a:lnTo>
                  <a:lnTo>
                    <a:pt x="517083" y="8321"/>
                  </a:lnTo>
                  <a:lnTo>
                    <a:pt x="567722" y="11378"/>
                  </a:lnTo>
                  <a:lnTo>
                    <a:pt x="618363" y="14046"/>
                  </a:lnTo>
                  <a:lnTo>
                    <a:pt x="664838" y="20547"/>
                  </a:lnTo>
                  <a:lnTo>
                    <a:pt x="704171" y="26136"/>
                  </a:lnTo>
                  <a:lnTo>
                    <a:pt x="737266" y="30876"/>
                  </a:lnTo>
                  <a:lnTo>
                    <a:pt x="765026" y="34828"/>
                  </a:lnTo>
                  <a:lnTo>
                    <a:pt x="808153" y="40624"/>
                  </a:lnTo>
                  <a:lnTo>
                    <a:pt x="855413" y="44979"/>
                  </a:lnTo>
                  <a:lnTo>
                    <a:pt x="885839" y="45721"/>
                  </a:lnTo>
                  <a:lnTo>
                    <a:pt x="903438" y="45631"/>
                  </a:lnTo>
                  <a:lnTo>
                    <a:pt x="923831" y="45317"/>
                  </a:lnTo>
                  <a:lnTo>
                    <a:pt x="947923" y="44843"/>
                  </a:lnTo>
                  <a:lnTo>
                    <a:pt x="976616" y="44269"/>
                  </a:lnTo>
                  <a:lnTo>
                    <a:pt x="1010814" y="43660"/>
                  </a:lnTo>
                  <a:lnTo>
                    <a:pt x="1051421" y="43077"/>
                  </a:lnTo>
                  <a:lnTo>
                    <a:pt x="1099339" y="42583"/>
                  </a:lnTo>
                  <a:lnTo>
                    <a:pt x="1155472" y="42241"/>
                  </a:lnTo>
                  <a:lnTo>
                    <a:pt x="1220724" y="42113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77105" y="5142763"/>
              <a:ext cx="490855" cy="367665"/>
            </a:xfrm>
            <a:custGeom>
              <a:avLst/>
              <a:gdLst/>
              <a:ahLst/>
              <a:cxnLst/>
              <a:rect l="l" t="t" r="r" b="b"/>
              <a:pathLst>
                <a:path w="490854" h="367664">
                  <a:moveTo>
                    <a:pt x="425297" y="367258"/>
                  </a:moveTo>
                  <a:lnTo>
                    <a:pt x="438788" y="360304"/>
                  </a:lnTo>
                  <a:lnTo>
                    <a:pt x="452548" y="353812"/>
                  </a:lnTo>
                  <a:lnTo>
                    <a:pt x="465770" y="346391"/>
                  </a:lnTo>
                  <a:lnTo>
                    <a:pt x="477647" y="336651"/>
                  </a:lnTo>
                  <a:lnTo>
                    <a:pt x="481228" y="330367"/>
                  </a:lnTo>
                  <a:lnTo>
                    <a:pt x="482703" y="322581"/>
                  </a:lnTo>
                  <a:lnTo>
                    <a:pt x="483285" y="314179"/>
                  </a:lnTo>
                  <a:lnTo>
                    <a:pt x="484187" y="306044"/>
                  </a:lnTo>
                  <a:lnTo>
                    <a:pt x="485920" y="296508"/>
                  </a:lnTo>
                  <a:lnTo>
                    <a:pt x="487543" y="286942"/>
                  </a:lnTo>
                  <a:lnTo>
                    <a:pt x="489123" y="277364"/>
                  </a:lnTo>
                  <a:lnTo>
                    <a:pt x="490728" y="267792"/>
                  </a:lnTo>
                  <a:lnTo>
                    <a:pt x="488543" y="260134"/>
                  </a:lnTo>
                  <a:lnTo>
                    <a:pt x="488010" y="251548"/>
                  </a:lnTo>
                  <a:lnTo>
                    <a:pt x="484187" y="244843"/>
                  </a:lnTo>
                  <a:lnTo>
                    <a:pt x="475473" y="231583"/>
                  </a:lnTo>
                  <a:lnTo>
                    <a:pt x="467155" y="223562"/>
                  </a:lnTo>
                  <a:lnTo>
                    <a:pt x="457539" y="218531"/>
                  </a:lnTo>
                  <a:lnTo>
                    <a:pt x="444931" y="214236"/>
                  </a:lnTo>
                  <a:lnTo>
                    <a:pt x="431953" y="209678"/>
                  </a:lnTo>
                  <a:lnTo>
                    <a:pt x="392582" y="198932"/>
                  </a:lnTo>
                  <a:lnTo>
                    <a:pt x="344644" y="196298"/>
                  </a:lnTo>
                  <a:lnTo>
                    <a:pt x="296674" y="194641"/>
                  </a:lnTo>
                  <a:lnTo>
                    <a:pt x="248681" y="193636"/>
                  </a:lnTo>
                  <a:lnTo>
                    <a:pt x="200678" y="192958"/>
                  </a:lnTo>
                  <a:lnTo>
                    <a:pt x="152676" y="192279"/>
                  </a:lnTo>
                  <a:lnTo>
                    <a:pt x="104686" y="191274"/>
                  </a:lnTo>
                  <a:lnTo>
                    <a:pt x="96493" y="185570"/>
                  </a:lnTo>
                  <a:lnTo>
                    <a:pt x="88285" y="179885"/>
                  </a:lnTo>
                  <a:lnTo>
                    <a:pt x="80099" y="174158"/>
                  </a:lnTo>
                  <a:lnTo>
                    <a:pt x="71970" y="168325"/>
                  </a:lnTo>
                  <a:lnTo>
                    <a:pt x="65303" y="163448"/>
                  </a:lnTo>
                  <a:lnTo>
                    <a:pt x="59575" y="156641"/>
                  </a:lnTo>
                  <a:lnTo>
                    <a:pt x="52349" y="153022"/>
                  </a:lnTo>
                  <a:lnTo>
                    <a:pt x="45998" y="150438"/>
                  </a:lnTo>
                  <a:lnTo>
                    <a:pt x="39433" y="148597"/>
                  </a:lnTo>
                  <a:lnTo>
                    <a:pt x="32782" y="147055"/>
                  </a:lnTo>
                  <a:lnTo>
                    <a:pt x="26174" y="145364"/>
                  </a:lnTo>
                  <a:lnTo>
                    <a:pt x="18720" y="134493"/>
                  </a:lnTo>
                  <a:lnTo>
                    <a:pt x="10096" y="121229"/>
                  </a:lnTo>
                  <a:lnTo>
                    <a:pt x="2968" y="106643"/>
                  </a:lnTo>
                  <a:lnTo>
                    <a:pt x="0" y="91808"/>
                  </a:lnTo>
                  <a:lnTo>
                    <a:pt x="1587" y="72256"/>
                  </a:lnTo>
                  <a:lnTo>
                    <a:pt x="26174" y="22948"/>
                  </a:lnTo>
                  <a:lnTo>
                    <a:pt x="64763" y="9684"/>
                  </a:lnTo>
                  <a:lnTo>
                    <a:pt x="71970" y="7645"/>
                  </a:lnTo>
                  <a:lnTo>
                    <a:pt x="84688" y="2882"/>
                  </a:lnTo>
                  <a:lnTo>
                    <a:pt x="89082" y="650"/>
                  </a:lnTo>
                  <a:lnTo>
                    <a:pt x="91464" y="5"/>
                  </a:lnTo>
                  <a:lnTo>
                    <a:pt x="98145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77105" y="4731283"/>
              <a:ext cx="490855" cy="367665"/>
            </a:xfrm>
            <a:custGeom>
              <a:avLst/>
              <a:gdLst/>
              <a:ahLst/>
              <a:cxnLst/>
              <a:rect l="l" t="t" r="r" b="b"/>
              <a:pathLst>
                <a:path w="490854" h="367664">
                  <a:moveTo>
                    <a:pt x="425297" y="367258"/>
                  </a:moveTo>
                  <a:lnTo>
                    <a:pt x="438788" y="360304"/>
                  </a:lnTo>
                  <a:lnTo>
                    <a:pt x="452548" y="353812"/>
                  </a:lnTo>
                  <a:lnTo>
                    <a:pt x="465770" y="346391"/>
                  </a:lnTo>
                  <a:lnTo>
                    <a:pt x="477647" y="336651"/>
                  </a:lnTo>
                  <a:lnTo>
                    <a:pt x="481228" y="330367"/>
                  </a:lnTo>
                  <a:lnTo>
                    <a:pt x="482703" y="322581"/>
                  </a:lnTo>
                  <a:lnTo>
                    <a:pt x="483285" y="314179"/>
                  </a:lnTo>
                  <a:lnTo>
                    <a:pt x="484187" y="306044"/>
                  </a:lnTo>
                  <a:lnTo>
                    <a:pt x="485920" y="296508"/>
                  </a:lnTo>
                  <a:lnTo>
                    <a:pt x="487543" y="286942"/>
                  </a:lnTo>
                  <a:lnTo>
                    <a:pt x="489123" y="277364"/>
                  </a:lnTo>
                  <a:lnTo>
                    <a:pt x="490728" y="267792"/>
                  </a:lnTo>
                  <a:lnTo>
                    <a:pt x="488543" y="260134"/>
                  </a:lnTo>
                  <a:lnTo>
                    <a:pt x="488010" y="251548"/>
                  </a:lnTo>
                  <a:lnTo>
                    <a:pt x="484187" y="244843"/>
                  </a:lnTo>
                  <a:lnTo>
                    <a:pt x="475473" y="231583"/>
                  </a:lnTo>
                  <a:lnTo>
                    <a:pt x="467155" y="223562"/>
                  </a:lnTo>
                  <a:lnTo>
                    <a:pt x="457539" y="218531"/>
                  </a:lnTo>
                  <a:lnTo>
                    <a:pt x="444931" y="214236"/>
                  </a:lnTo>
                  <a:lnTo>
                    <a:pt x="431953" y="209678"/>
                  </a:lnTo>
                  <a:lnTo>
                    <a:pt x="392582" y="198932"/>
                  </a:lnTo>
                  <a:lnTo>
                    <a:pt x="344644" y="196298"/>
                  </a:lnTo>
                  <a:lnTo>
                    <a:pt x="296674" y="194641"/>
                  </a:lnTo>
                  <a:lnTo>
                    <a:pt x="248681" y="193636"/>
                  </a:lnTo>
                  <a:lnTo>
                    <a:pt x="200678" y="192958"/>
                  </a:lnTo>
                  <a:lnTo>
                    <a:pt x="152676" y="192279"/>
                  </a:lnTo>
                  <a:lnTo>
                    <a:pt x="104686" y="191274"/>
                  </a:lnTo>
                  <a:lnTo>
                    <a:pt x="96493" y="185572"/>
                  </a:lnTo>
                  <a:lnTo>
                    <a:pt x="88285" y="179890"/>
                  </a:lnTo>
                  <a:lnTo>
                    <a:pt x="80099" y="174163"/>
                  </a:lnTo>
                  <a:lnTo>
                    <a:pt x="71970" y="168325"/>
                  </a:lnTo>
                  <a:lnTo>
                    <a:pt x="65303" y="163448"/>
                  </a:lnTo>
                  <a:lnTo>
                    <a:pt x="59575" y="156641"/>
                  </a:lnTo>
                  <a:lnTo>
                    <a:pt x="52349" y="153022"/>
                  </a:lnTo>
                  <a:lnTo>
                    <a:pt x="45998" y="150438"/>
                  </a:lnTo>
                  <a:lnTo>
                    <a:pt x="39433" y="148597"/>
                  </a:lnTo>
                  <a:lnTo>
                    <a:pt x="32782" y="147055"/>
                  </a:lnTo>
                  <a:lnTo>
                    <a:pt x="26174" y="145364"/>
                  </a:lnTo>
                  <a:lnTo>
                    <a:pt x="18720" y="134493"/>
                  </a:lnTo>
                  <a:lnTo>
                    <a:pt x="10096" y="121229"/>
                  </a:lnTo>
                  <a:lnTo>
                    <a:pt x="2968" y="106643"/>
                  </a:lnTo>
                  <a:lnTo>
                    <a:pt x="0" y="91808"/>
                  </a:lnTo>
                  <a:lnTo>
                    <a:pt x="1587" y="72256"/>
                  </a:lnTo>
                  <a:lnTo>
                    <a:pt x="26174" y="22948"/>
                  </a:lnTo>
                  <a:lnTo>
                    <a:pt x="64763" y="9684"/>
                  </a:lnTo>
                  <a:lnTo>
                    <a:pt x="71970" y="7645"/>
                  </a:lnTo>
                  <a:lnTo>
                    <a:pt x="84688" y="2882"/>
                  </a:lnTo>
                  <a:lnTo>
                    <a:pt x="89082" y="650"/>
                  </a:lnTo>
                  <a:lnTo>
                    <a:pt x="91464" y="5"/>
                  </a:lnTo>
                  <a:lnTo>
                    <a:pt x="98145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16730" y="4466107"/>
              <a:ext cx="457200" cy="365760"/>
            </a:xfrm>
            <a:custGeom>
              <a:avLst/>
              <a:gdLst/>
              <a:ahLst/>
              <a:cxnLst/>
              <a:rect l="l" t="t" r="r" b="b"/>
              <a:pathLst>
                <a:path w="457200" h="365760">
                  <a:moveTo>
                    <a:pt x="396239" y="365734"/>
                  </a:moveTo>
                  <a:lnTo>
                    <a:pt x="408807" y="358807"/>
                  </a:lnTo>
                  <a:lnTo>
                    <a:pt x="421624" y="352342"/>
                  </a:lnTo>
                  <a:lnTo>
                    <a:pt x="433941" y="344953"/>
                  </a:lnTo>
                  <a:lnTo>
                    <a:pt x="445007" y="335254"/>
                  </a:lnTo>
                  <a:lnTo>
                    <a:pt x="448346" y="328993"/>
                  </a:lnTo>
                  <a:lnTo>
                    <a:pt x="449722" y="321238"/>
                  </a:lnTo>
                  <a:lnTo>
                    <a:pt x="450265" y="312871"/>
                  </a:lnTo>
                  <a:lnTo>
                    <a:pt x="451103" y="304774"/>
                  </a:lnTo>
                  <a:lnTo>
                    <a:pt x="452719" y="295276"/>
                  </a:lnTo>
                  <a:lnTo>
                    <a:pt x="454232" y="285748"/>
                  </a:lnTo>
                  <a:lnTo>
                    <a:pt x="455706" y="276208"/>
                  </a:lnTo>
                  <a:lnTo>
                    <a:pt x="457199" y="266674"/>
                  </a:lnTo>
                  <a:lnTo>
                    <a:pt x="455167" y="259054"/>
                  </a:lnTo>
                  <a:lnTo>
                    <a:pt x="454672" y="250507"/>
                  </a:lnTo>
                  <a:lnTo>
                    <a:pt x="451103" y="243827"/>
                  </a:lnTo>
                  <a:lnTo>
                    <a:pt x="442985" y="230620"/>
                  </a:lnTo>
                  <a:lnTo>
                    <a:pt x="435235" y="222634"/>
                  </a:lnTo>
                  <a:lnTo>
                    <a:pt x="426275" y="217624"/>
                  </a:lnTo>
                  <a:lnTo>
                    <a:pt x="414527" y="213347"/>
                  </a:lnTo>
                  <a:lnTo>
                    <a:pt x="402439" y="208810"/>
                  </a:lnTo>
                  <a:lnTo>
                    <a:pt x="365759" y="198107"/>
                  </a:lnTo>
                  <a:lnTo>
                    <a:pt x="312163" y="195086"/>
                  </a:lnTo>
                  <a:lnTo>
                    <a:pt x="258525" y="193374"/>
                  </a:lnTo>
                  <a:lnTo>
                    <a:pt x="204862" y="192412"/>
                  </a:lnTo>
                  <a:lnTo>
                    <a:pt x="151192" y="191637"/>
                  </a:lnTo>
                  <a:lnTo>
                    <a:pt x="97535" y="190487"/>
                  </a:lnTo>
                  <a:lnTo>
                    <a:pt x="89899" y="184804"/>
                  </a:lnTo>
                  <a:lnTo>
                    <a:pt x="82253" y="179143"/>
                  </a:lnTo>
                  <a:lnTo>
                    <a:pt x="74627" y="173438"/>
                  </a:lnTo>
                  <a:lnTo>
                    <a:pt x="67055" y="167627"/>
                  </a:lnTo>
                  <a:lnTo>
                    <a:pt x="60845" y="162775"/>
                  </a:lnTo>
                  <a:lnTo>
                    <a:pt x="55498" y="155994"/>
                  </a:lnTo>
                  <a:lnTo>
                    <a:pt x="48767" y="152387"/>
                  </a:lnTo>
                  <a:lnTo>
                    <a:pt x="42854" y="149812"/>
                  </a:lnTo>
                  <a:lnTo>
                    <a:pt x="36737" y="147981"/>
                  </a:lnTo>
                  <a:lnTo>
                    <a:pt x="30540" y="146449"/>
                  </a:lnTo>
                  <a:lnTo>
                    <a:pt x="24383" y="144767"/>
                  </a:lnTo>
                  <a:lnTo>
                    <a:pt x="17439" y="133941"/>
                  </a:lnTo>
                  <a:lnTo>
                    <a:pt x="9405" y="120730"/>
                  </a:lnTo>
                  <a:lnTo>
                    <a:pt x="2765" y="106203"/>
                  </a:lnTo>
                  <a:lnTo>
                    <a:pt x="0" y="91427"/>
                  </a:lnTo>
                  <a:lnTo>
                    <a:pt x="1479" y="71958"/>
                  </a:lnTo>
                  <a:lnTo>
                    <a:pt x="24383" y="22847"/>
                  </a:lnTo>
                  <a:lnTo>
                    <a:pt x="60340" y="9645"/>
                  </a:lnTo>
                  <a:lnTo>
                    <a:pt x="67055" y="7619"/>
                  </a:lnTo>
                  <a:lnTo>
                    <a:pt x="78904" y="2871"/>
                  </a:lnTo>
                  <a:lnTo>
                    <a:pt x="82996" y="647"/>
                  </a:lnTo>
                  <a:lnTo>
                    <a:pt x="85213" y="4"/>
                  </a:lnTo>
                  <a:lnTo>
                    <a:pt x="91439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1786" y="5479541"/>
              <a:ext cx="1271270" cy="175260"/>
            </a:xfrm>
            <a:custGeom>
              <a:avLst/>
              <a:gdLst/>
              <a:ahLst/>
              <a:cxnLst/>
              <a:rect l="l" t="t" r="r" b="b"/>
              <a:pathLst>
                <a:path w="1271270" h="175260">
                  <a:moveTo>
                    <a:pt x="30403" y="0"/>
                  </a:moveTo>
                  <a:lnTo>
                    <a:pt x="22772" y="840"/>
                  </a:lnTo>
                  <a:lnTo>
                    <a:pt x="14814" y="971"/>
                  </a:lnTo>
                  <a:lnTo>
                    <a:pt x="7504" y="2521"/>
                  </a:lnTo>
                  <a:lnTo>
                    <a:pt x="1816" y="7620"/>
                  </a:lnTo>
                  <a:lnTo>
                    <a:pt x="0" y="14634"/>
                  </a:lnTo>
                  <a:lnTo>
                    <a:pt x="1125" y="22731"/>
                  </a:lnTo>
                  <a:lnTo>
                    <a:pt x="25887" y="56611"/>
                  </a:lnTo>
                  <a:lnTo>
                    <a:pt x="85681" y="96844"/>
                  </a:lnTo>
                  <a:lnTo>
                    <a:pt x="97976" y="102173"/>
                  </a:lnTo>
                  <a:lnTo>
                    <a:pt x="98639" y="100228"/>
                  </a:lnTo>
                  <a:lnTo>
                    <a:pt x="101872" y="99050"/>
                  </a:lnTo>
                  <a:lnTo>
                    <a:pt x="121882" y="106680"/>
                  </a:lnTo>
                  <a:lnTo>
                    <a:pt x="129040" y="110484"/>
                  </a:lnTo>
                  <a:lnTo>
                    <a:pt x="136055" y="114847"/>
                  </a:lnTo>
                  <a:lnTo>
                    <a:pt x="143127" y="118936"/>
                  </a:lnTo>
                  <a:lnTo>
                    <a:pt x="150457" y="121920"/>
                  </a:lnTo>
                  <a:lnTo>
                    <a:pt x="163205" y="124784"/>
                  </a:lnTo>
                  <a:lnTo>
                    <a:pt x="176082" y="126582"/>
                  </a:lnTo>
                  <a:lnTo>
                    <a:pt x="189011" y="127954"/>
                  </a:lnTo>
                  <a:lnTo>
                    <a:pt x="201917" y="129540"/>
                  </a:lnTo>
                  <a:lnTo>
                    <a:pt x="220686" y="135853"/>
                  </a:lnTo>
                  <a:lnTo>
                    <a:pt x="226395" y="137541"/>
                  </a:lnTo>
                  <a:lnTo>
                    <a:pt x="234159" y="139037"/>
                  </a:lnTo>
                  <a:lnTo>
                    <a:pt x="259092" y="144780"/>
                  </a:lnTo>
                  <a:lnTo>
                    <a:pt x="266227" y="146772"/>
                  </a:lnTo>
                  <a:lnTo>
                    <a:pt x="273337" y="148994"/>
                  </a:lnTo>
                  <a:lnTo>
                    <a:pt x="280468" y="151014"/>
                  </a:lnTo>
                  <a:lnTo>
                    <a:pt x="287667" y="152400"/>
                  </a:lnTo>
                  <a:lnTo>
                    <a:pt x="310512" y="154744"/>
                  </a:lnTo>
                  <a:lnTo>
                    <a:pt x="333397" y="156390"/>
                  </a:lnTo>
                  <a:lnTo>
                    <a:pt x="356287" y="157947"/>
                  </a:lnTo>
                  <a:lnTo>
                    <a:pt x="379145" y="160020"/>
                  </a:lnTo>
                  <a:lnTo>
                    <a:pt x="390594" y="161849"/>
                  </a:lnTo>
                  <a:lnTo>
                    <a:pt x="401998" y="164258"/>
                  </a:lnTo>
                  <a:lnTo>
                    <a:pt x="413409" y="166452"/>
                  </a:lnTo>
                  <a:lnTo>
                    <a:pt x="477954" y="169427"/>
                  </a:lnTo>
                  <a:lnTo>
                    <a:pt x="531036" y="170932"/>
                  </a:lnTo>
                  <a:lnTo>
                    <a:pt x="584122" y="172185"/>
                  </a:lnTo>
                  <a:lnTo>
                    <a:pt x="637212" y="173215"/>
                  </a:lnTo>
                  <a:lnTo>
                    <a:pt x="690304" y="174051"/>
                  </a:lnTo>
                  <a:lnTo>
                    <a:pt x="743398" y="174723"/>
                  </a:lnTo>
                  <a:lnTo>
                    <a:pt x="796493" y="175260"/>
                  </a:lnTo>
                  <a:lnTo>
                    <a:pt x="1271016" y="17526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28365" y="4690109"/>
              <a:ext cx="108585" cy="289560"/>
            </a:xfrm>
            <a:custGeom>
              <a:avLst/>
              <a:gdLst/>
              <a:ahLst/>
              <a:cxnLst/>
              <a:rect l="l" t="t" r="r" b="b"/>
              <a:pathLst>
                <a:path w="108585" h="289560">
                  <a:moveTo>
                    <a:pt x="0" y="235267"/>
                  </a:moveTo>
                  <a:lnTo>
                    <a:pt x="6409" y="242775"/>
                  </a:lnTo>
                  <a:lnTo>
                    <a:pt x="12849" y="250258"/>
                  </a:lnTo>
                  <a:lnTo>
                    <a:pt x="19227" y="257786"/>
                  </a:lnTo>
                  <a:lnTo>
                    <a:pt x="25450" y="265430"/>
                  </a:lnTo>
                  <a:lnTo>
                    <a:pt x="30035" y="271233"/>
                  </a:lnTo>
                  <a:lnTo>
                    <a:pt x="32207" y="278993"/>
                  </a:lnTo>
                  <a:lnTo>
                    <a:pt x="38176" y="283527"/>
                  </a:lnTo>
                  <a:lnTo>
                    <a:pt x="43408" y="287502"/>
                  </a:lnTo>
                  <a:lnTo>
                    <a:pt x="50901" y="287553"/>
                  </a:lnTo>
                  <a:lnTo>
                    <a:pt x="57264" y="289560"/>
                  </a:lnTo>
                  <a:lnTo>
                    <a:pt x="64539" y="287212"/>
                  </a:lnTo>
                  <a:lnTo>
                    <a:pt x="72421" y="285313"/>
                  </a:lnTo>
                  <a:lnTo>
                    <a:pt x="79084" y="282521"/>
                  </a:lnTo>
                  <a:lnTo>
                    <a:pt x="82702" y="277495"/>
                  </a:lnTo>
                  <a:lnTo>
                    <a:pt x="84415" y="259576"/>
                  </a:lnTo>
                  <a:lnTo>
                    <a:pt x="82721" y="241433"/>
                  </a:lnTo>
                  <a:lnTo>
                    <a:pt x="79426" y="223223"/>
                  </a:lnTo>
                  <a:lnTo>
                    <a:pt x="76339" y="205105"/>
                  </a:lnTo>
                  <a:lnTo>
                    <a:pt x="74276" y="195085"/>
                  </a:lnTo>
                  <a:lnTo>
                    <a:pt x="70969" y="183953"/>
                  </a:lnTo>
                  <a:lnTo>
                    <a:pt x="67168" y="172840"/>
                  </a:lnTo>
                  <a:lnTo>
                    <a:pt x="63627" y="162877"/>
                  </a:lnTo>
                  <a:lnTo>
                    <a:pt x="62364" y="147749"/>
                  </a:lnTo>
                  <a:lnTo>
                    <a:pt x="57264" y="102552"/>
                  </a:lnTo>
                  <a:lnTo>
                    <a:pt x="47393" y="84589"/>
                  </a:lnTo>
                  <a:lnTo>
                    <a:pt x="44538" y="78422"/>
                  </a:lnTo>
                  <a:lnTo>
                    <a:pt x="42278" y="69523"/>
                  </a:lnTo>
                  <a:lnTo>
                    <a:pt x="40762" y="60458"/>
                  </a:lnTo>
                  <a:lnTo>
                    <a:pt x="39543" y="51326"/>
                  </a:lnTo>
                  <a:lnTo>
                    <a:pt x="38176" y="42227"/>
                  </a:lnTo>
                  <a:lnTo>
                    <a:pt x="39727" y="25749"/>
                  </a:lnTo>
                  <a:lnTo>
                    <a:pt x="41348" y="12331"/>
                  </a:lnTo>
                  <a:lnTo>
                    <a:pt x="47745" y="3304"/>
                  </a:lnTo>
                  <a:lnTo>
                    <a:pt x="63627" y="0"/>
                  </a:lnTo>
                  <a:lnTo>
                    <a:pt x="70332" y="0"/>
                  </a:lnTo>
                  <a:lnTo>
                    <a:pt x="76339" y="4025"/>
                  </a:lnTo>
                  <a:lnTo>
                    <a:pt x="82702" y="6032"/>
                  </a:lnTo>
                  <a:lnTo>
                    <a:pt x="87663" y="13481"/>
                  </a:lnTo>
                  <a:lnTo>
                    <a:pt x="92751" y="20866"/>
                  </a:lnTo>
                  <a:lnTo>
                    <a:pt x="97586" y="28374"/>
                  </a:lnTo>
                  <a:lnTo>
                    <a:pt x="101790" y="36195"/>
                  </a:lnTo>
                  <a:lnTo>
                    <a:pt x="105902" y="46479"/>
                  </a:lnTo>
                  <a:lnTo>
                    <a:pt x="107743" y="54806"/>
                  </a:lnTo>
                  <a:lnTo>
                    <a:pt x="108198" y="62876"/>
                  </a:lnTo>
                  <a:lnTo>
                    <a:pt x="108153" y="7239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56381" y="4719059"/>
              <a:ext cx="108585" cy="276225"/>
            </a:xfrm>
            <a:custGeom>
              <a:avLst/>
              <a:gdLst/>
              <a:ahLst/>
              <a:cxnLst/>
              <a:rect l="l" t="t" r="r" b="b"/>
              <a:pathLst>
                <a:path w="108585" h="276225">
                  <a:moveTo>
                    <a:pt x="0" y="224129"/>
                  </a:moveTo>
                  <a:lnTo>
                    <a:pt x="6409" y="231279"/>
                  </a:lnTo>
                  <a:lnTo>
                    <a:pt x="12849" y="238407"/>
                  </a:lnTo>
                  <a:lnTo>
                    <a:pt x="19227" y="245578"/>
                  </a:lnTo>
                  <a:lnTo>
                    <a:pt x="25450" y="252856"/>
                  </a:lnTo>
                  <a:lnTo>
                    <a:pt x="30035" y="258394"/>
                  </a:lnTo>
                  <a:lnTo>
                    <a:pt x="32207" y="265785"/>
                  </a:lnTo>
                  <a:lnTo>
                    <a:pt x="38176" y="270103"/>
                  </a:lnTo>
                  <a:lnTo>
                    <a:pt x="43408" y="273888"/>
                  </a:lnTo>
                  <a:lnTo>
                    <a:pt x="50901" y="273938"/>
                  </a:lnTo>
                  <a:lnTo>
                    <a:pt x="57264" y="275843"/>
                  </a:lnTo>
                  <a:lnTo>
                    <a:pt x="64539" y="273614"/>
                  </a:lnTo>
                  <a:lnTo>
                    <a:pt x="72421" y="271806"/>
                  </a:lnTo>
                  <a:lnTo>
                    <a:pt x="79084" y="269144"/>
                  </a:lnTo>
                  <a:lnTo>
                    <a:pt x="82702" y="264350"/>
                  </a:lnTo>
                  <a:lnTo>
                    <a:pt x="84415" y="247285"/>
                  </a:lnTo>
                  <a:lnTo>
                    <a:pt x="82721" y="230003"/>
                  </a:lnTo>
                  <a:lnTo>
                    <a:pt x="79426" y="212654"/>
                  </a:lnTo>
                  <a:lnTo>
                    <a:pt x="76339" y="195389"/>
                  </a:lnTo>
                  <a:lnTo>
                    <a:pt x="74276" y="185845"/>
                  </a:lnTo>
                  <a:lnTo>
                    <a:pt x="70969" y="175245"/>
                  </a:lnTo>
                  <a:lnTo>
                    <a:pt x="67168" y="164662"/>
                  </a:lnTo>
                  <a:lnTo>
                    <a:pt x="63627" y="155168"/>
                  </a:lnTo>
                  <a:lnTo>
                    <a:pt x="62364" y="140756"/>
                  </a:lnTo>
                  <a:lnTo>
                    <a:pt x="57264" y="97701"/>
                  </a:lnTo>
                  <a:lnTo>
                    <a:pt x="47393" y="80588"/>
                  </a:lnTo>
                  <a:lnTo>
                    <a:pt x="44538" y="74714"/>
                  </a:lnTo>
                  <a:lnTo>
                    <a:pt x="42278" y="66233"/>
                  </a:lnTo>
                  <a:lnTo>
                    <a:pt x="40762" y="57597"/>
                  </a:lnTo>
                  <a:lnTo>
                    <a:pt x="39543" y="48900"/>
                  </a:lnTo>
                  <a:lnTo>
                    <a:pt x="38176" y="40233"/>
                  </a:lnTo>
                  <a:lnTo>
                    <a:pt x="39727" y="24533"/>
                  </a:lnTo>
                  <a:lnTo>
                    <a:pt x="41348" y="11749"/>
                  </a:lnTo>
                  <a:lnTo>
                    <a:pt x="47745" y="3148"/>
                  </a:lnTo>
                  <a:lnTo>
                    <a:pt x="63627" y="0"/>
                  </a:lnTo>
                  <a:lnTo>
                    <a:pt x="70332" y="0"/>
                  </a:lnTo>
                  <a:lnTo>
                    <a:pt x="76339" y="3835"/>
                  </a:lnTo>
                  <a:lnTo>
                    <a:pt x="82702" y="5753"/>
                  </a:lnTo>
                  <a:lnTo>
                    <a:pt x="87663" y="12847"/>
                  </a:lnTo>
                  <a:lnTo>
                    <a:pt x="92751" y="19883"/>
                  </a:lnTo>
                  <a:lnTo>
                    <a:pt x="97586" y="27036"/>
                  </a:lnTo>
                  <a:lnTo>
                    <a:pt x="101790" y="34480"/>
                  </a:lnTo>
                  <a:lnTo>
                    <a:pt x="105902" y="44277"/>
                  </a:lnTo>
                  <a:lnTo>
                    <a:pt x="107743" y="52211"/>
                  </a:lnTo>
                  <a:lnTo>
                    <a:pt x="108198" y="59899"/>
                  </a:lnTo>
                  <a:lnTo>
                    <a:pt x="108153" y="6896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92018" y="4752593"/>
              <a:ext cx="108585" cy="271780"/>
            </a:xfrm>
            <a:custGeom>
              <a:avLst/>
              <a:gdLst/>
              <a:ahLst/>
              <a:cxnLst/>
              <a:rect l="l" t="t" r="r" b="b"/>
              <a:pathLst>
                <a:path w="108585" h="271779">
                  <a:moveTo>
                    <a:pt x="0" y="220408"/>
                  </a:moveTo>
                  <a:lnTo>
                    <a:pt x="6409" y="227441"/>
                  </a:lnTo>
                  <a:lnTo>
                    <a:pt x="12849" y="234451"/>
                  </a:lnTo>
                  <a:lnTo>
                    <a:pt x="19227" y="241503"/>
                  </a:lnTo>
                  <a:lnTo>
                    <a:pt x="25450" y="248665"/>
                  </a:lnTo>
                  <a:lnTo>
                    <a:pt x="30035" y="254101"/>
                  </a:lnTo>
                  <a:lnTo>
                    <a:pt x="32207" y="261378"/>
                  </a:lnTo>
                  <a:lnTo>
                    <a:pt x="38176" y="265620"/>
                  </a:lnTo>
                  <a:lnTo>
                    <a:pt x="43408" y="269341"/>
                  </a:lnTo>
                  <a:lnTo>
                    <a:pt x="50901" y="269392"/>
                  </a:lnTo>
                  <a:lnTo>
                    <a:pt x="57264" y="271271"/>
                  </a:lnTo>
                  <a:lnTo>
                    <a:pt x="64539" y="269073"/>
                  </a:lnTo>
                  <a:lnTo>
                    <a:pt x="72421" y="267296"/>
                  </a:lnTo>
                  <a:lnTo>
                    <a:pt x="79084" y="264681"/>
                  </a:lnTo>
                  <a:lnTo>
                    <a:pt x="82702" y="259968"/>
                  </a:lnTo>
                  <a:lnTo>
                    <a:pt x="84415" y="243177"/>
                  </a:lnTo>
                  <a:lnTo>
                    <a:pt x="82721" y="226179"/>
                  </a:lnTo>
                  <a:lnTo>
                    <a:pt x="79426" y="209121"/>
                  </a:lnTo>
                  <a:lnTo>
                    <a:pt x="76339" y="192150"/>
                  </a:lnTo>
                  <a:lnTo>
                    <a:pt x="74276" y="182763"/>
                  </a:lnTo>
                  <a:lnTo>
                    <a:pt x="70969" y="172337"/>
                  </a:lnTo>
                  <a:lnTo>
                    <a:pt x="67168" y="161927"/>
                  </a:lnTo>
                  <a:lnTo>
                    <a:pt x="63627" y="152590"/>
                  </a:lnTo>
                  <a:lnTo>
                    <a:pt x="62364" y="138418"/>
                  </a:lnTo>
                  <a:lnTo>
                    <a:pt x="57264" y="96075"/>
                  </a:lnTo>
                  <a:lnTo>
                    <a:pt x="47393" y="79244"/>
                  </a:lnTo>
                  <a:lnTo>
                    <a:pt x="44538" y="73469"/>
                  </a:lnTo>
                  <a:lnTo>
                    <a:pt x="42278" y="65131"/>
                  </a:lnTo>
                  <a:lnTo>
                    <a:pt x="40762" y="56638"/>
                  </a:lnTo>
                  <a:lnTo>
                    <a:pt x="39543" y="48084"/>
                  </a:lnTo>
                  <a:lnTo>
                    <a:pt x="38176" y="39560"/>
                  </a:lnTo>
                  <a:lnTo>
                    <a:pt x="39727" y="24120"/>
                  </a:lnTo>
                  <a:lnTo>
                    <a:pt x="41348" y="11550"/>
                  </a:lnTo>
                  <a:lnTo>
                    <a:pt x="47745" y="3095"/>
                  </a:lnTo>
                  <a:lnTo>
                    <a:pt x="63627" y="0"/>
                  </a:lnTo>
                  <a:lnTo>
                    <a:pt x="70332" y="0"/>
                  </a:lnTo>
                  <a:lnTo>
                    <a:pt x="76339" y="3771"/>
                  </a:lnTo>
                  <a:lnTo>
                    <a:pt x="82702" y="5651"/>
                  </a:lnTo>
                  <a:lnTo>
                    <a:pt x="87663" y="12631"/>
                  </a:lnTo>
                  <a:lnTo>
                    <a:pt x="92751" y="19551"/>
                  </a:lnTo>
                  <a:lnTo>
                    <a:pt x="97586" y="26586"/>
                  </a:lnTo>
                  <a:lnTo>
                    <a:pt x="101790" y="33908"/>
                  </a:lnTo>
                  <a:lnTo>
                    <a:pt x="105902" y="43539"/>
                  </a:lnTo>
                  <a:lnTo>
                    <a:pt x="107743" y="51339"/>
                  </a:lnTo>
                  <a:lnTo>
                    <a:pt x="108198" y="58901"/>
                  </a:lnTo>
                  <a:lnTo>
                    <a:pt x="108153" y="67817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12054" y="4994909"/>
              <a:ext cx="46355" cy="1310640"/>
            </a:xfrm>
            <a:custGeom>
              <a:avLst/>
              <a:gdLst/>
              <a:ahLst/>
              <a:cxnLst/>
              <a:rect l="l" t="t" r="r" b="b"/>
              <a:pathLst>
                <a:path w="46354" h="1310639">
                  <a:moveTo>
                    <a:pt x="28498" y="0"/>
                  </a:moveTo>
                  <a:lnTo>
                    <a:pt x="29344" y="19230"/>
                  </a:lnTo>
                  <a:lnTo>
                    <a:pt x="30172" y="38460"/>
                  </a:lnTo>
                  <a:lnTo>
                    <a:pt x="31041" y="57687"/>
                  </a:lnTo>
                  <a:lnTo>
                    <a:pt x="32016" y="76911"/>
                  </a:lnTo>
                  <a:lnTo>
                    <a:pt x="34389" y="115331"/>
                  </a:lnTo>
                  <a:lnTo>
                    <a:pt x="35863" y="133024"/>
                  </a:lnTo>
                  <a:lnTo>
                    <a:pt x="37172" y="152658"/>
                  </a:lnTo>
                  <a:lnTo>
                    <a:pt x="39052" y="196900"/>
                  </a:lnTo>
                  <a:lnTo>
                    <a:pt x="40819" y="249117"/>
                  </a:lnTo>
                  <a:lnTo>
                    <a:pt x="42154" y="298737"/>
                  </a:lnTo>
                  <a:lnTo>
                    <a:pt x="43162" y="346985"/>
                  </a:lnTo>
                  <a:lnTo>
                    <a:pt x="43952" y="395083"/>
                  </a:lnTo>
                  <a:lnTo>
                    <a:pt x="44629" y="444254"/>
                  </a:lnTo>
                  <a:lnTo>
                    <a:pt x="45302" y="495722"/>
                  </a:lnTo>
                  <a:lnTo>
                    <a:pt x="46075" y="550710"/>
                  </a:lnTo>
                  <a:lnTo>
                    <a:pt x="45168" y="577635"/>
                  </a:lnTo>
                  <a:lnTo>
                    <a:pt x="44240" y="604556"/>
                  </a:lnTo>
                  <a:lnTo>
                    <a:pt x="43350" y="631475"/>
                  </a:lnTo>
                  <a:lnTo>
                    <a:pt x="42557" y="658393"/>
                  </a:lnTo>
                  <a:lnTo>
                    <a:pt x="41376" y="706083"/>
                  </a:lnTo>
                  <a:lnTo>
                    <a:pt x="40322" y="753776"/>
                  </a:lnTo>
                  <a:lnTo>
                    <a:pt x="39303" y="801468"/>
                  </a:lnTo>
                  <a:lnTo>
                    <a:pt x="38227" y="849158"/>
                  </a:lnTo>
                  <a:lnTo>
                    <a:pt x="37002" y="896844"/>
                  </a:lnTo>
                  <a:lnTo>
                    <a:pt x="35534" y="944524"/>
                  </a:lnTo>
                  <a:lnTo>
                    <a:pt x="35255" y="952792"/>
                  </a:lnTo>
                  <a:lnTo>
                    <a:pt x="33299" y="960945"/>
                  </a:lnTo>
                  <a:lnTo>
                    <a:pt x="32016" y="969137"/>
                  </a:lnTo>
                  <a:lnTo>
                    <a:pt x="29426" y="985294"/>
                  </a:lnTo>
                  <a:lnTo>
                    <a:pt x="26782" y="1001444"/>
                  </a:lnTo>
                  <a:lnTo>
                    <a:pt x="24117" y="1017591"/>
                  </a:lnTo>
                  <a:lnTo>
                    <a:pt x="21463" y="1033741"/>
                  </a:lnTo>
                  <a:lnTo>
                    <a:pt x="19034" y="1093099"/>
                  </a:lnTo>
                  <a:lnTo>
                    <a:pt x="18985" y="1123489"/>
                  </a:lnTo>
                  <a:lnTo>
                    <a:pt x="19096" y="1138045"/>
                  </a:lnTo>
                  <a:lnTo>
                    <a:pt x="17148" y="1149903"/>
                  </a:lnTo>
                  <a:lnTo>
                    <a:pt x="10922" y="1172197"/>
                  </a:lnTo>
                  <a:lnTo>
                    <a:pt x="10971" y="1204023"/>
                  </a:lnTo>
                  <a:lnTo>
                    <a:pt x="12228" y="1236051"/>
                  </a:lnTo>
                  <a:lnTo>
                    <a:pt x="11073" y="1267686"/>
                  </a:lnTo>
                  <a:lnTo>
                    <a:pt x="3886" y="1298333"/>
                  </a:lnTo>
                  <a:lnTo>
                    <a:pt x="0" y="1308531"/>
                  </a:lnTo>
                  <a:lnTo>
                    <a:pt x="368" y="1304315"/>
                  </a:lnTo>
                  <a:lnTo>
                    <a:pt x="368" y="131064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77520" y="4696243"/>
              <a:ext cx="129539" cy="1603375"/>
            </a:xfrm>
            <a:custGeom>
              <a:avLst/>
              <a:gdLst/>
              <a:ahLst/>
              <a:cxnLst/>
              <a:rect l="l" t="t" r="r" b="b"/>
              <a:pathLst>
                <a:path w="129539" h="1603375">
                  <a:moveTo>
                    <a:pt x="126706" y="52943"/>
                  </a:moveTo>
                  <a:lnTo>
                    <a:pt x="128560" y="42219"/>
                  </a:lnTo>
                  <a:lnTo>
                    <a:pt x="129478" y="34032"/>
                  </a:lnTo>
                  <a:lnTo>
                    <a:pt x="129010" y="25178"/>
                  </a:lnTo>
                  <a:lnTo>
                    <a:pt x="126706" y="12455"/>
                  </a:lnTo>
                  <a:lnTo>
                    <a:pt x="126110" y="9661"/>
                  </a:lnTo>
                  <a:lnTo>
                    <a:pt x="124370" y="6829"/>
                  </a:lnTo>
                  <a:lnTo>
                    <a:pt x="121944" y="5318"/>
                  </a:lnTo>
                  <a:lnTo>
                    <a:pt x="117689" y="2651"/>
                  </a:lnTo>
                  <a:lnTo>
                    <a:pt x="112419" y="2143"/>
                  </a:lnTo>
                  <a:lnTo>
                    <a:pt x="107656" y="555"/>
                  </a:lnTo>
                  <a:lnTo>
                    <a:pt x="100279" y="494"/>
                  </a:lnTo>
                  <a:lnTo>
                    <a:pt x="92747" y="0"/>
                  </a:lnTo>
                  <a:lnTo>
                    <a:pt x="85529" y="377"/>
                  </a:lnTo>
                  <a:lnTo>
                    <a:pt x="79094" y="2930"/>
                  </a:lnTo>
                  <a:lnTo>
                    <a:pt x="73824" y="6575"/>
                  </a:lnTo>
                  <a:lnTo>
                    <a:pt x="77456" y="15630"/>
                  </a:lnTo>
                  <a:lnTo>
                    <a:pt x="76707" y="21980"/>
                  </a:lnTo>
                  <a:lnTo>
                    <a:pt x="71944" y="67230"/>
                  </a:lnTo>
                  <a:lnTo>
                    <a:pt x="71314" y="117237"/>
                  </a:lnTo>
                  <a:lnTo>
                    <a:pt x="70657" y="167244"/>
                  </a:lnTo>
                  <a:lnTo>
                    <a:pt x="70049" y="217254"/>
                  </a:lnTo>
                  <a:lnTo>
                    <a:pt x="69569" y="267268"/>
                  </a:lnTo>
                  <a:lnTo>
                    <a:pt x="69277" y="308205"/>
                  </a:lnTo>
                  <a:lnTo>
                    <a:pt x="68996" y="353746"/>
                  </a:lnTo>
                  <a:lnTo>
                    <a:pt x="68719" y="403124"/>
                  </a:lnTo>
                  <a:lnTo>
                    <a:pt x="68440" y="455569"/>
                  </a:lnTo>
                  <a:lnTo>
                    <a:pt x="68153" y="510314"/>
                  </a:lnTo>
                  <a:lnTo>
                    <a:pt x="67851" y="566588"/>
                  </a:lnTo>
                  <a:lnTo>
                    <a:pt x="67528" y="623625"/>
                  </a:lnTo>
                  <a:lnTo>
                    <a:pt x="67179" y="680655"/>
                  </a:lnTo>
                  <a:lnTo>
                    <a:pt x="66796" y="736910"/>
                  </a:lnTo>
                  <a:lnTo>
                    <a:pt x="66373" y="791621"/>
                  </a:lnTo>
                  <a:lnTo>
                    <a:pt x="65905" y="844020"/>
                  </a:lnTo>
                  <a:lnTo>
                    <a:pt x="65385" y="893337"/>
                  </a:lnTo>
                  <a:lnTo>
                    <a:pt x="64807" y="938806"/>
                  </a:lnTo>
                  <a:lnTo>
                    <a:pt x="63689" y="978104"/>
                  </a:lnTo>
                  <a:lnTo>
                    <a:pt x="62981" y="997747"/>
                  </a:lnTo>
                  <a:lnTo>
                    <a:pt x="62419" y="1017393"/>
                  </a:lnTo>
                  <a:lnTo>
                    <a:pt x="62905" y="1084638"/>
                  </a:lnTo>
                  <a:lnTo>
                    <a:pt x="65800" y="1119276"/>
                  </a:lnTo>
                  <a:lnTo>
                    <a:pt x="67499" y="1135770"/>
                  </a:lnTo>
                  <a:lnTo>
                    <a:pt x="64399" y="1148584"/>
                  </a:lnTo>
                  <a:lnTo>
                    <a:pt x="52894" y="1172181"/>
                  </a:lnTo>
                  <a:lnTo>
                    <a:pt x="52366" y="1185281"/>
                  </a:lnTo>
                  <a:lnTo>
                    <a:pt x="51878" y="1198384"/>
                  </a:lnTo>
                  <a:lnTo>
                    <a:pt x="51305" y="1211482"/>
                  </a:lnTo>
                  <a:lnTo>
                    <a:pt x="40143" y="1273568"/>
                  </a:lnTo>
                  <a:lnTo>
                    <a:pt x="37356" y="1284031"/>
                  </a:lnTo>
                  <a:lnTo>
                    <a:pt x="36387" y="1287982"/>
                  </a:lnTo>
                  <a:lnTo>
                    <a:pt x="33857" y="1303156"/>
                  </a:lnTo>
                  <a:lnTo>
                    <a:pt x="32720" y="1320428"/>
                  </a:lnTo>
                  <a:lnTo>
                    <a:pt x="31618" y="1337702"/>
                  </a:lnTo>
                  <a:lnTo>
                    <a:pt x="30446" y="1354968"/>
                  </a:lnTo>
                  <a:lnTo>
                    <a:pt x="29094" y="1372219"/>
                  </a:lnTo>
                  <a:lnTo>
                    <a:pt x="28675" y="1377032"/>
                  </a:lnTo>
                  <a:lnTo>
                    <a:pt x="27291" y="1381718"/>
                  </a:lnTo>
                  <a:lnTo>
                    <a:pt x="26707" y="1386506"/>
                  </a:lnTo>
                  <a:lnTo>
                    <a:pt x="24747" y="1407427"/>
                  </a:lnTo>
                  <a:lnTo>
                    <a:pt x="23220" y="1428419"/>
                  </a:lnTo>
                  <a:lnTo>
                    <a:pt x="21056" y="1449293"/>
                  </a:lnTo>
                  <a:lnTo>
                    <a:pt x="17182" y="1469856"/>
                  </a:lnTo>
                  <a:lnTo>
                    <a:pt x="7657" y="1507956"/>
                  </a:lnTo>
                  <a:lnTo>
                    <a:pt x="6869" y="1514306"/>
                  </a:lnTo>
                  <a:lnTo>
                    <a:pt x="6539" y="1520732"/>
                  </a:lnTo>
                  <a:lnTo>
                    <a:pt x="5282" y="1527006"/>
                  </a:lnTo>
                  <a:lnTo>
                    <a:pt x="4151" y="1532670"/>
                  </a:lnTo>
                  <a:lnTo>
                    <a:pt x="875" y="1537903"/>
                  </a:lnTo>
                  <a:lnTo>
                    <a:pt x="519" y="1543681"/>
                  </a:lnTo>
                  <a:lnTo>
                    <a:pt x="0" y="1558545"/>
                  </a:lnTo>
                  <a:lnTo>
                    <a:pt x="57" y="1573429"/>
                  </a:lnTo>
                  <a:lnTo>
                    <a:pt x="346" y="1588321"/>
                  </a:lnTo>
                  <a:lnTo>
                    <a:pt x="519" y="1603206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82047" y="6077441"/>
              <a:ext cx="210741" cy="12152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88667" y="6054999"/>
              <a:ext cx="87947" cy="2500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28465" y="6010862"/>
              <a:ext cx="101892" cy="24693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62099" y="4370832"/>
              <a:ext cx="2537459" cy="84429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354574" y="4911089"/>
              <a:ext cx="495300" cy="0"/>
            </a:xfrm>
            <a:custGeom>
              <a:avLst/>
              <a:gdLst/>
              <a:ahLst/>
              <a:cxnLst/>
              <a:rect l="l" t="t" r="r" b="b"/>
              <a:pathLst>
                <a:path w="495300">
                  <a:moveTo>
                    <a:pt x="0" y="0"/>
                  </a:moveTo>
                  <a:lnTo>
                    <a:pt x="49530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55157" y="4994909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54574" y="5060441"/>
              <a:ext cx="495300" cy="0"/>
            </a:xfrm>
            <a:custGeom>
              <a:avLst/>
              <a:gdLst/>
              <a:ahLst/>
              <a:cxnLst/>
              <a:rect l="l" t="t" r="r" b="b"/>
              <a:pathLst>
                <a:path w="495300">
                  <a:moveTo>
                    <a:pt x="0" y="0"/>
                  </a:moveTo>
                  <a:lnTo>
                    <a:pt x="49530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55157" y="5142737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622797" y="4463033"/>
              <a:ext cx="0" cy="437515"/>
            </a:xfrm>
            <a:custGeom>
              <a:avLst/>
              <a:gdLst/>
              <a:ahLst/>
              <a:cxnLst/>
              <a:rect l="l" t="t" r="r" b="b"/>
              <a:pathLst>
                <a:path h="437514">
                  <a:moveTo>
                    <a:pt x="0" y="0"/>
                  </a:moveTo>
                  <a:lnTo>
                    <a:pt x="0" y="437502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622797" y="5142732"/>
              <a:ext cx="0" cy="511175"/>
            </a:xfrm>
            <a:custGeom>
              <a:avLst/>
              <a:gdLst/>
              <a:ahLst/>
              <a:cxnLst/>
              <a:rect l="l" t="t" r="r" b="b"/>
              <a:pathLst>
                <a:path h="511175">
                  <a:moveTo>
                    <a:pt x="0" y="510565"/>
                  </a:moveTo>
                  <a:lnTo>
                    <a:pt x="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50" dirty="0">
                <a:latin typeface="Microsoft Sans Serif"/>
                <a:cs typeface="Microsoft Sans Serif"/>
              </a:rPr>
              <a:t>Principios</a:t>
            </a:r>
            <a:r>
              <a:rPr sz="2500" spc="10" dirty="0">
                <a:latin typeface="Microsoft Sans Serif"/>
                <a:cs typeface="Microsoft Sans Serif"/>
              </a:rPr>
              <a:t> </a:t>
            </a:r>
            <a:r>
              <a:rPr sz="2500" spc="80" dirty="0">
                <a:latin typeface="Microsoft Sans Serif"/>
                <a:cs typeface="Microsoft Sans Serif"/>
              </a:rPr>
              <a:t>operativos</a:t>
            </a:r>
            <a:r>
              <a:rPr sz="2500" spc="10" dirty="0">
                <a:latin typeface="Microsoft Sans Serif"/>
                <a:cs typeface="Microsoft Sans Serif"/>
              </a:rPr>
              <a:t> </a:t>
            </a:r>
            <a:r>
              <a:rPr sz="2500" spc="90" dirty="0">
                <a:latin typeface="Microsoft Sans Serif"/>
                <a:cs typeface="Microsoft Sans Serif"/>
              </a:rPr>
              <a:t>fundamentales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55" name="object 5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09625">
              <a:lnSpc>
                <a:spcPct val="136600"/>
              </a:lnSpc>
              <a:spcBef>
                <a:spcPts val="90"/>
              </a:spcBef>
            </a:pPr>
            <a:r>
              <a:rPr spc="55" dirty="0"/>
              <a:t>En</a:t>
            </a:r>
            <a:r>
              <a:rPr spc="-10" dirty="0"/>
              <a:t> </a:t>
            </a:r>
            <a:r>
              <a:rPr spc="-30" dirty="0"/>
              <a:t>realidad,</a:t>
            </a:r>
            <a:r>
              <a:rPr spc="-5" dirty="0"/>
              <a:t> </a:t>
            </a:r>
            <a:r>
              <a:rPr dirty="0"/>
              <a:t>sólo</a:t>
            </a:r>
            <a:r>
              <a:rPr spc="-10" dirty="0"/>
              <a:t> </a:t>
            </a:r>
            <a:r>
              <a:rPr dirty="0"/>
              <a:t>existen</a:t>
            </a:r>
            <a:r>
              <a:rPr spc="-5" dirty="0"/>
              <a:t> </a:t>
            </a:r>
            <a:r>
              <a:rPr spc="100" dirty="0"/>
              <a:t>dos</a:t>
            </a:r>
            <a:r>
              <a:rPr spc="-10" dirty="0"/>
              <a:t> </a:t>
            </a:r>
            <a:r>
              <a:rPr dirty="0"/>
              <a:t>principios</a:t>
            </a:r>
            <a:r>
              <a:rPr spc="-5" dirty="0"/>
              <a:t> </a:t>
            </a:r>
            <a:r>
              <a:rPr dirty="0"/>
              <a:t>operativos</a:t>
            </a:r>
            <a:r>
              <a:rPr spc="-10" dirty="0"/>
              <a:t> fundamentalmente diferentes:</a:t>
            </a: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500" spc="-125" dirty="0"/>
              <a:t>(1)</a:t>
            </a:r>
            <a:r>
              <a:rPr sz="2500" spc="-95" dirty="0"/>
              <a:t> </a:t>
            </a:r>
            <a:r>
              <a:rPr sz="2500" spc="-10" dirty="0"/>
              <a:t>atracción</a:t>
            </a:r>
            <a:r>
              <a:rPr sz="2500" spc="-90" dirty="0"/>
              <a:t> </a:t>
            </a:r>
            <a:r>
              <a:rPr sz="2500" dirty="0"/>
              <a:t>electromagnética</a:t>
            </a:r>
            <a:r>
              <a:rPr sz="2500" spc="-90" dirty="0"/>
              <a:t> </a:t>
            </a:r>
            <a:r>
              <a:rPr sz="2500" dirty="0"/>
              <a:t>y</a:t>
            </a:r>
            <a:r>
              <a:rPr sz="2500" spc="-90" dirty="0"/>
              <a:t> </a:t>
            </a:r>
            <a:r>
              <a:rPr sz="2500" spc="-125" dirty="0"/>
              <a:t>(2)</a:t>
            </a:r>
            <a:r>
              <a:rPr sz="2500" spc="-95" dirty="0"/>
              <a:t> </a:t>
            </a:r>
            <a:r>
              <a:rPr sz="2500" dirty="0"/>
              <a:t>inducción</a:t>
            </a:r>
            <a:r>
              <a:rPr sz="2500" spc="-90" dirty="0"/>
              <a:t> </a:t>
            </a:r>
            <a:r>
              <a:rPr sz="2500" spc="-10" dirty="0"/>
              <a:t>electromagnética.</a:t>
            </a:r>
            <a:endParaRPr sz="2500"/>
          </a:p>
          <a:p>
            <a:pPr marL="1871980">
              <a:lnSpc>
                <a:spcPct val="100000"/>
              </a:lnSpc>
              <a:spcBef>
                <a:spcPts val="2760"/>
              </a:spcBef>
            </a:pPr>
            <a:r>
              <a:rPr sz="1200" i="0" spc="55" dirty="0">
                <a:latin typeface="Microsoft Sans Serif"/>
                <a:cs typeface="Microsoft Sans Serif"/>
              </a:rPr>
              <a:t>imán</a:t>
            </a:r>
            <a:r>
              <a:rPr sz="1200" i="0" dirty="0">
                <a:latin typeface="Microsoft Sans Serif"/>
                <a:cs typeface="Microsoft Sans Serif"/>
              </a:rPr>
              <a:t> </a:t>
            </a:r>
            <a:r>
              <a:rPr sz="1200" i="0" spc="-10" dirty="0">
                <a:latin typeface="Microsoft Sans Serif"/>
                <a:cs typeface="Microsoft Sans Serif"/>
              </a:rPr>
              <a:t>polarizador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25447" y="4182084"/>
            <a:ext cx="157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2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852519" y="4337328"/>
            <a:ext cx="5746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accionando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884523" y="4558307"/>
            <a:ext cx="23367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bobina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65502" y="4401894"/>
            <a:ext cx="545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510909" y="4484493"/>
            <a:ext cx="20447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F0F0F0"/>
                </a:solidFill>
                <a:latin typeface="Microsoft Sans Serif"/>
                <a:cs typeface="Microsoft Sans Serif"/>
              </a:rPr>
              <a:t>norte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44173" y="4616976"/>
            <a:ext cx="20447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F0F0F0"/>
                </a:solidFill>
                <a:latin typeface="Microsoft Sans Serif"/>
                <a:cs typeface="Microsoft Sans Serif"/>
              </a:rPr>
              <a:t>norte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791894" y="4648398"/>
            <a:ext cx="7080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polarizador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91894" y="4912632"/>
            <a:ext cx="2749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bobina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524282" y="4959789"/>
            <a:ext cx="12318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25" dirty="0">
                <a:solidFill>
                  <a:srgbClr val="F0F0F0"/>
                </a:solidFill>
                <a:latin typeface="Microsoft Sans Serif"/>
                <a:cs typeface="Microsoft Sans Serif"/>
              </a:rPr>
              <a:t>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06643" y="5099269"/>
            <a:ext cx="3771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pivote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444173" y="5111886"/>
            <a:ext cx="12318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25" dirty="0">
                <a:solidFill>
                  <a:srgbClr val="F0F0F0"/>
                </a:solidFill>
                <a:latin typeface="Microsoft Sans Serif"/>
                <a:cs typeface="Microsoft Sans Serif"/>
              </a:rPr>
              <a:t>S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6832" y="4710684"/>
            <a:ext cx="448055" cy="34747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4832" y="4736591"/>
            <a:ext cx="252983" cy="44348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301740" y="4875276"/>
            <a:ext cx="2479675" cy="1381125"/>
            <a:chOff x="6301740" y="4875276"/>
            <a:chExt cx="2479675" cy="1381125"/>
          </a:xfrm>
        </p:grpSpPr>
        <p:sp>
          <p:nvSpPr>
            <p:cNvPr id="6" name="object 6"/>
            <p:cNvSpPr/>
            <p:nvPr/>
          </p:nvSpPr>
          <p:spPr>
            <a:xfrm>
              <a:off x="6317742" y="5645660"/>
              <a:ext cx="1744980" cy="24765"/>
            </a:xfrm>
            <a:custGeom>
              <a:avLst/>
              <a:gdLst/>
              <a:ahLst/>
              <a:cxnLst/>
              <a:rect l="l" t="t" r="r" b="b"/>
              <a:pathLst>
                <a:path w="1744979" h="24764">
                  <a:moveTo>
                    <a:pt x="1744979" y="9408"/>
                  </a:moveTo>
                  <a:lnTo>
                    <a:pt x="1424939" y="16901"/>
                  </a:lnTo>
                  <a:lnTo>
                    <a:pt x="1392544" y="18675"/>
                  </a:lnTo>
                  <a:lnTo>
                    <a:pt x="1360179" y="21179"/>
                  </a:lnTo>
                  <a:lnTo>
                    <a:pt x="1327810" y="23414"/>
                  </a:lnTo>
                  <a:lnTo>
                    <a:pt x="1295399" y="24381"/>
                  </a:lnTo>
                  <a:lnTo>
                    <a:pt x="1247133" y="24207"/>
                  </a:lnTo>
                  <a:lnTo>
                    <a:pt x="1198869" y="23724"/>
                  </a:lnTo>
                  <a:lnTo>
                    <a:pt x="1150608" y="22995"/>
                  </a:lnTo>
                  <a:lnTo>
                    <a:pt x="1102349" y="22081"/>
                  </a:lnTo>
                  <a:lnTo>
                    <a:pt x="1054091" y="21045"/>
                  </a:lnTo>
                  <a:lnTo>
                    <a:pt x="1005834" y="19947"/>
                  </a:lnTo>
                  <a:lnTo>
                    <a:pt x="957577" y="18849"/>
                  </a:lnTo>
                  <a:lnTo>
                    <a:pt x="909319" y="17813"/>
                  </a:lnTo>
                  <a:lnTo>
                    <a:pt x="861059" y="16901"/>
                  </a:lnTo>
                  <a:lnTo>
                    <a:pt x="812508" y="14373"/>
                  </a:lnTo>
                  <a:lnTo>
                    <a:pt x="769354" y="12097"/>
                  </a:lnTo>
                  <a:lnTo>
                    <a:pt x="731126" y="10063"/>
                  </a:lnTo>
                  <a:lnTo>
                    <a:pt x="697354" y="8257"/>
                  </a:lnTo>
                  <a:lnTo>
                    <a:pt x="667567" y="6668"/>
                  </a:lnTo>
                  <a:lnTo>
                    <a:pt x="618066" y="4090"/>
                  </a:lnTo>
                  <a:lnTo>
                    <a:pt x="578858" y="2233"/>
                  </a:lnTo>
                  <a:lnTo>
                    <a:pt x="531112" y="584"/>
                  </a:lnTo>
                  <a:lnTo>
                    <a:pt x="485349" y="9"/>
                  </a:lnTo>
                  <a:lnTo>
                    <a:pt x="468339" y="0"/>
                  </a:lnTo>
                  <a:lnTo>
                    <a:pt x="449667" y="60"/>
                  </a:lnTo>
                  <a:lnTo>
                    <a:pt x="428863" y="180"/>
                  </a:lnTo>
                  <a:lnTo>
                    <a:pt x="405456" y="345"/>
                  </a:lnTo>
                  <a:lnTo>
                    <a:pt x="378975" y="545"/>
                  </a:lnTo>
                  <a:lnTo>
                    <a:pt x="348949" y="767"/>
                  </a:lnTo>
                  <a:lnTo>
                    <a:pt x="276383" y="1228"/>
                  </a:lnTo>
                  <a:lnTo>
                    <a:pt x="232901" y="1443"/>
                  </a:lnTo>
                  <a:lnTo>
                    <a:pt x="183992" y="1631"/>
                  </a:lnTo>
                  <a:lnTo>
                    <a:pt x="129186" y="1781"/>
                  </a:lnTo>
                  <a:lnTo>
                    <a:pt x="68012" y="1879"/>
                  </a:lnTo>
                  <a:lnTo>
                    <a:pt x="0" y="1915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5052" y="4875276"/>
              <a:ext cx="1126235" cy="138074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355086" y="3986784"/>
            <a:ext cx="4528185" cy="2265045"/>
            <a:chOff x="6355086" y="3986784"/>
            <a:chExt cx="4528185" cy="226504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0388" y="5577840"/>
              <a:ext cx="207263" cy="6736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25156" y="4538472"/>
              <a:ext cx="3157727" cy="12466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0388" y="4474464"/>
              <a:ext cx="207263" cy="6736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55052" y="3986784"/>
              <a:ext cx="1126235" cy="13045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39072" y="4442460"/>
              <a:ext cx="467867" cy="3428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23120" y="4163580"/>
              <a:ext cx="1112519" cy="3139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9824" y="4029456"/>
              <a:ext cx="111251" cy="9692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30284" y="4384548"/>
              <a:ext cx="469391" cy="51968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2916" y="4498848"/>
              <a:ext cx="906779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39428" y="4285488"/>
              <a:ext cx="281939" cy="70561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575042" y="4618482"/>
              <a:ext cx="571500" cy="365760"/>
            </a:xfrm>
            <a:custGeom>
              <a:avLst/>
              <a:gdLst/>
              <a:ahLst/>
              <a:cxnLst/>
              <a:rect l="l" t="t" r="r" b="b"/>
              <a:pathLst>
                <a:path w="571500" h="365760">
                  <a:moveTo>
                    <a:pt x="76200" y="0"/>
                  </a:moveTo>
                  <a:lnTo>
                    <a:pt x="60490" y="6927"/>
                  </a:lnTo>
                  <a:lnTo>
                    <a:pt x="44467" y="13392"/>
                  </a:lnTo>
                  <a:lnTo>
                    <a:pt x="29070" y="20781"/>
                  </a:lnTo>
                  <a:lnTo>
                    <a:pt x="15240" y="30480"/>
                  </a:lnTo>
                  <a:lnTo>
                    <a:pt x="11068" y="36740"/>
                  </a:lnTo>
                  <a:lnTo>
                    <a:pt x="9348" y="44496"/>
                  </a:lnTo>
                  <a:lnTo>
                    <a:pt x="8669" y="52863"/>
                  </a:lnTo>
                  <a:lnTo>
                    <a:pt x="7619" y="60960"/>
                  </a:lnTo>
                  <a:lnTo>
                    <a:pt x="5602" y="70458"/>
                  </a:lnTo>
                  <a:lnTo>
                    <a:pt x="3709" y="79986"/>
                  </a:lnTo>
                  <a:lnTo>
                    <a:pt x="1867" y="89526"/>
                  </a:lnTo>
                  <a:lnTo>
                    <a:pt x="0" y="99060"/>
                  </a:lnTo>
                  <a:lnTo>
                    <a:pt x="2540" y="106680"/>
                  </a:lnTo>
                  <a:lnTo>
                    <a:pt x="3162" y="115227"/>
                  </a:lnTo>
                  <a:lnTo>
                    <a:pt x="7619" y="121907"/>
                  </a:lnTo>
                  <a:lnTo>
                    <a:pt x="17769" y="135113"/>
                  </a:lnTo>
                  <a:lnTo>
                    <a:pt x="27455" y="143100"/>
                  </a:lnTo>
                  <a:lnTo>
                    <a:pt x="38654" y="148110"/>
                  </a:lnTo>
                  <a:lnTo>
                    <a:pt x="53340" y="152387"/>
                  </a:lnTo>
                  <a:lnTo>
                    <a:pt x="68447" y="156924"/>
                  </a:lnTo>
                  <a:lnTo>
                    <a:pt x="114300" y="167627"/>
                  </a:lnTo>
                  <a:lnTo>
                    <a:pt x="162149" y="169943"/>
                  </a:lnTo>
                  <a:lnTo>
                    <a:pt x="210027" y="171509"/>
                  </a:lnTo>
                  <a:lnTo>
                    <a:pt x="257927" y="172529"/>
                  </a:lnTo>
                  <a:lnTo>
                    <a:pt x="305840" y="173209"/>
                  </a:lnTo>
                  <a:lnTo>
                    <a:pt x="353759" y="173752"/>
                  </a:lnTo>
                  <a:lnTo>
                    <a:pt x="401674" y="174363"/>
                  </a:lnTo>
                  <a:lnTo>
                    <a:pt x="449580" y="175247"/>
                  </a:lnTo>
                  <a:lnTo>
                    <a:pt x="459124" y="180930"/>
                  </a:lnTo>
                  <a:lnTo>
                    <a:pt x="468682" y="186591"/>
                  </a:lnTo>
                  <a:lnTo>
                    <a:pt x="478213" y="192295"/>
                  </a:lnTo>
                  <a:lnTo>
                    <a:pt x="487680" y="198107"/>
                  </a:lnTo>
                  <a:lnTo>
                    <a:pt x="493341" y="202028"/>
                  </a:lnTo>
                  <a:lnTo>
                    <a:pt x="498862" y="206194"/>
                  </a:lnTo>
                  <a:lnTo>
                    <a:pt x="504507" y="210126"/>
                  </a:lnTo>
                  <a:lnTo>
                    <a:pt x="510540" y="213347"/>
                  </a:lnTo>
                  <a:lnTo>
                    <a:pt x="517934" y="215922"/>
                  </a:lnTo>
                  <a:lnTo>
                    <a:pt x="525579" y="217752"/>
                  </a:lnTo>
                  <a:lnTo>
                    <a:pt x="533324" y="219285"/>
                  </a:lnTo>
                  <a:lnTo>
                    <a:pt x="541020" y="220967"/>
                  </a:lnTo>
                  <a:lnTo>
                    <a:pt x="549699" y="231793"/>
                  </a:lnTo>
                  <a:lnTo>
                    <a:pt x="559741" y="245003"/>
                  </a:lnTo>
                  <a:lnTo>
                    <a:pt x="568043" y="259531"/>
                  </a:lnTo>
                  <a:lnTo>
                    <a:pt x="571500" y="274307"/>
                  </a:lnTo>
                  <a:lnTo>
                    <a:pt x="569650" y="293775"/>
                  </a:lnTo>
                  <a:lnTo>
                    <a:pt x="541020" y="342887"/>
                  </a:lnTo>
                  <a:lnTo>
                    <a:pt x="496073" y="356088"/>
                  </a:lnTo>
                  <a:lnTo>
                    <a:pt x="487680" y="358114"/>
                  </a:lnTo>
                  <a:lnTo>
                    <a:pt x="472869" y="362862"/>
                  </a:lnTo>
                  <a:lnTo>
                    <a:pt x="467753" y="365086"/>
                  </a:lnTo>
                  <a:lnTo>
                    <a:pt x="464980" y="365729"/>
                  </a:lnTo>
                  <a:lnTo>
                    <a:pt x="457200" y="365734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75042" y="5029962"/>
              <a:ext cx="571500" cy="365760"/>
            </a:xfrm>
            <a:custGeom>
              <a:avLst/>
              <a:gdLst/>
              <a:ahLst/>
              <a:cxnLst/>
              <a:rect l="l" t="t" r="r" b="b"/>
              <a:pathLst>
                <a:path w="571500" h="365760">
                  <a:moveTo>
                    <a:pt x="76200" y="0"/>
                  </a:moveTo>
                  <a:lnTo>
                    <a:pt x="60490" y="6927"/>
                  </a:lnTo>
                  <a:lnTo>
                    <a:pt x="44467" y="13392"/>
                  </a:lnTo>
                  <a:lnTo>
                    <a:pt x="29070" y="20781"/>
                  </a:lnTo>
                  <a:lnTo>
                    <a:pt x="15240" y="30480"/>
                  </a:lnTo>
                  <a:lnTo>
                    <a:pt x="11068" y="36740"/>
                  </a:lnTo>
                  <a:lnTo>
                    <a:pt x="9348" y="44496"/>
                  </a:lnTo>
                  <a:lnTo>
                    <a:pt x="8669" y="52863"/>
                  </a:lnTo>
                  <a:lnTo>
                    <a:pt x="7619" y="60960"/>
                  </a:lnTo>
                  <a:lnTo>
                    <a:pt x="5602" y="70458"/>
                  </a:lnTo>
                  <a:lnTo>
                    <a:pt x="3709" y="79986"/>
                  </a:lnTo>
                  <a:lnTo>
                    <a:pt x="1867" y="89526"/>
                  </a:lnTo>
                  <a:lnTo>
                    <a:pt x="0" y="99060"/>
                  </a:lnTo>
                  <a:lnTo>
                    <a:pt x="2540" y="106680"/>
                  </a:lnTo>
                  <a:lnTo>
                    <a:pt x="3162" y="115227"/>
                  </a:lnTo>
                  <a:lnTo>
                    <a:pt x="7619" y="121907"/>
                  </a:lnTo>
                  <a:lnTo>
                    <a:pt x="17769" y="135113"/>
                  </a:lnTo>
                  <a:lnTo>
                    <a:pt x="27455" y="143100"/>
                  </a:lnTo>
                  <a:lnTo>
                    <a:pt x="38654" y="148110"/>
                  </a:lnTo>
                  <a:lnTo>
                    <a:pt x="53340" y="152387"/>
                  </a:lnTo>
                  <a:lnTo>
                    <a:pt x="68447" y="156924"/>
                  </a:lnTo>
                  <a:lnTo>
                    <a:pt x="114300" y="167627"/>
                  </a:lnTo>
                  <a:lnTo>
                    <a:pt x="162149" y="169943"/>
                  </a:lnTo>
                  <a:lnTo>
                    <a:pt x="210027" y="171509"/>
                  </a:lnTo>
                  <a:lnTo>
                    <a:pt x="257927" y="172529"/>
                  </a:lnTo>
                  <a:lnTo>
                    <a:pt x="305840" y="173209"/>
                  </a:lnTo>
                  <a:lnTo>
                    <a:pt x="353759" y="173752"/>
                  </a:lnTo>
                  <a:lnTo>
                    <a:pt x="401674" y="174363"/>
                  </a:lnTo>
                  <a:lnTo>
                    <a:pt x="449580" y="175247"/>
                  </a:lnTo>
                  <a:lnTo>
                    <a:pt x="459124" y="180930"/>
                  </a:lnTo>
                  <a:lnTo>
                    <a:pt x="468682" y="186591"/>
                  </a:lnTo>
                  <a:lnTo>
                    <a:pt x="478213" y="192295"/>
                  </a:lnTo>
                  <a:lnTo>
                    <a:pt x="487680" y="198107"/>
                  </a:lnTo>
                  <a:lnTo>
                    <a:pt x="493341" y="202028"/>
                  </a:lnTo>
                  <a:lnTo>
                    <a:pt x="498862" y="206194"/>
                  </a:lnTo>
                  <a:lnTo>
                    <a:pt x="504507" y="210126"/>
                  </a:lnTo>
                  <a:lnTo>
                    <a:pt x="510540" y="213347"/>
                  </a:lnTo>
                  <a:lnTo>
                    <a:pt x="517934" y="215922"/>
                  </a:lnTo>
                  <a:lnTo>
                    <a:pt x="525579" y="217752"/>
                  </a:lnTo>
                  <a:lnTo>
                    <a:pt x="533324" y="219285"/>
                  </a:lnTo>
                  <a:lnTo>
                    <a:pt x="541020" y="220967"/>
                  </a:lnTo>
                  <a:lnTo>
                    <a:pt x="549699" y="231793"/>
                  </a:lnTo>
                  <a:lnTo>
                    <a:pt x="559741" y="245003"/>
                  </a:lnTo>
                  <a:lnTo>
                    <a:pt x="568043" y="259531"/>
                  </a:lnTo>
                  <a:lnTo>
                    <a:pt x="571500" y="274307"/>
                  </a:lnTo>
                  <a:lnTo>
                    <a:pt x="569650" y="293775"/>
                  </a:lnTo>
                  <a:lnTo>
                    <a:pt x="541020" y="342887"/>
                  </a:lnTo>
                  <a:lnTo>
                    <a:pt x="496073" y="356088"/>
                  </a:lnTo>
                  <a:lnTo>
                    <a:pt x="487680" y="358114"/>
                  </a:lnTo>
                  <a:lnTo>
                    <a:pt x="472869" y="362862"/>
                  </a:lnTo>
                  <a:lnTo>
                    <a:pt x="467753" y="365086"/>
                  </a:lnTo>
                  <a:lnTo>
                    <a:pt x="464980" y="365729"/>
                  </a:lnTo>
                  <a:lnTo>
                    <a:pt x="457200" y="365734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75042" y="5296662"/>
              <a:ext cx="571500" cy="365760"/>
            </a:xfrm>
            <a:custGeom>
              <a:avLst/>
              <a:gdLst/>
              <a:ahLst/>
              <a:cxnLst/>
              <a:rect l="l" t="t" r="r" b="b"/>
              <a:pathLst>
                <a:path w="571500" h="365760">
                  <a:moveTo>
                    <a:pt x="76200" y="0"/>
                  </a:moveTo>
                  <a:lnTo>
                    <a:pt x="60490" y="6927"/>
                  </a:lnTo>
                  <a:lnTo>
                    <a:pt x="44467" y="13392"/>
                  </a:lnTo>
                  <a:lnTo>
                    <a:pt x="29070" y="20781"/>
                  </a:lnTo>
                  <a:lnTo>
                    <a:pt x="15240" y="30480"/>
                  </a:lnTo>
                  <a:lnTo>
                    <a:pt x="11068" y="36740"/>
                  </a:lnTo>
                  <a:lnTo>
                    <a:pt x="9348" y="44496"/>
                  </a:lnTo>
                  <a:lnTo>
                    <a:pt x="8669" y="52863"/>
                  </a:lnTo>
                  <a:lnTo>
                    <a:pt x="7619" y="60960"/>
                  </a:lnTo>
                  <a:lnTo>
                    <a:pt x="5602" y="70458"/>
                  </a:lnTo>
                  <a:lnTo>
                    <a:pt x="3709" y="79986"/>
                  </a:lnTo>
                  <a:lnTo>
                    <a:pt x="1867" y="89526"/>
                  </a:lnTo>
                  <a:lnTo>
                    <a:pt x="0" y="99060"/>
                  </a:lnTo>
                  <a:lnTo>
                    <a:pt x="2540" y="106680"/>
                  </a:lnTo>
                  <a:lnTo>
                    <a:pt x="3162" y="115227"/>
                  </a:lnTo>
                  <a:lnTo>
                    <a:pt x="7619" y="121907"/>
                  </a:lnTo>
                  <a:lnTo>
                    <a:pt x="17769" y="135113"/>
                  </a:lnTo>
                  <a:lnTo>
                    <a:pt x="27455" y="143100"/>
                  </a:lnTo>
                  <a:lnTo>
                    <a:pt x="38654" y="148110"/>
                  </a:lnTo>
                  <a:lnTo>
                    <a:pt x="53340" y="152387"/>
                  </a:lnTo>
                  <a:lnTo>
                    <a:pt x="68447" y="156924"/>
                  </a:lnTo>
                  <a:lnTo>
                    <a:pt x="114300" y="167627"/>
                  </a:lnTo>
                  <a:lnTo>
                    <a:pt x="162149" y="169943"/>
                  </a:lnTo>
                  <a:lnTo>
                    <a:pt x="210027" y="171509"/>
                  </a:lnTo>
                  <a:lnTo>
                    <a:pt x="257927" y="172529"/>
                  </a:lnTo>
                  <a:lnTo>
                    <a:pt x="305840" y="173209"/>
                  </a:lnTo>
                  <a:lnTo>
                    <a:pt x="353759" y="173752"/>
                  </a:lnTo>
                  <a:lnTo>
                    <a:pt x="401674" y="174363"/>
                  </a:lnTo>
                  <a:lnTo>
                    <a:pt x="449580" y="175247"/>
                  </a:lnTo>
                  <a:lnTo>
                    <a:pt x="459124" y="180930"/>
                  </a:lnTo>
                  <a:lnTo>
                    <a:pt x="468682" y="186591"/>
                  </a:lnTo>
                  <a:lnTo>
                    <a:pt x="478213" y="192295"/>
                  </a:lnTo>
                  <a:lnTo>
                    <a:pt x="487680" y="198107"/>
                  </a:lnTo>
                  <a:lnTo>
                    <a:pt x="493341" y="202028"/>
                  </a:lnTo>
                  <a:lnTo>
                    <a:pt x="498862" y="206194"/>
                  </a:lnTo>
                  <a:lnTo>
                    <a:pt x="504507" y="210126"/>
                  </a:lnTo>
                  <a:lnTo>
                    <a:pt x="510540" y="213347"/>
                  </a:lnTo>
                  <a:lnTo>
                    <a:pt x="517934" y="215922"/>
                  </a:lnTo>
                  <a:lnTo>
                    <a:pt x="525579" y="217752"/>
                  </a:lnTo>
                  <a:lnTo>
                    <a:pt x="533324" y="219285"/>
                  </a:lnTo>
                  <a:lnTo>
                    <a:pt x="541020" y="220967"/>
                  </a:lnTo>
                  <a:lnTo>
                    <a:pt x="549699" y="231793"/>
                  </a:lnTo>
                  <a:lnTo>
                    <a:pt x="559741" y="245003"/>
                  </a:lnTo>
                  <a:lnTo>
                    <a:pt x="568043" y="259531"/>
                  </a:lnTo>
                  <a:lnTo>
                    <a:pt x="571500" y="274307"/>
                  </a:lnTo>
                  <a:lnTo>
                    <a:pt x="569650" y="293775"/>
                  </a:lnTo>
                  <a:lnTo>
                    <a:pt x="541020" y="342887"/>
                  </a:lnTo>
                  <a:lnTo>
                    <a:pt x="496073" y="356088"/>
                  </a:lnTo>
                  <a:lnTo>
                    <a:pt x="487680" y="358114"/>
                  </a:lnTo>
                  <a:lnTo>
                    <a:pt x="472869" y="362862"/>
                  </a:lnTo>
                  <a:lnTo>
                    <a:pt x="467753" y="365086"/>
                  </a:lnTo>
                  <a:lnTo>
                    <a:pt x="464980" y="365729"/>
                  </a:lnTo>
                  <a:lnTo>
                    <a:pt x="457200" y="365734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71088" y="4473702"/>
              <a:ext cx="1694814" cy="175260"/>
            </a:xfrm>
            <a:custGeom>
              <a:avLst/>
              <a:gdLst/>
              <a:ahLst/>
              <a:cxnLst/>
              <a:rect l="l" t="t" r="r" b="b"/>
              <a:pathLst>
                <a:path w="1694815" h="175260">
                  <a:moveTo>
                    <a:pt x="1654136" y="175260"/>
                  </a:moveTo>
                  <a:lnTo>
                    <a:pt x="1664312" y="174419"/>
                  </a:lnTo>
                  <a:lnTo>
                    <a:pt x="1674922" y="174288"/>
                  </a:lnTo>
                  <a:lnTo>
                    <a:pt x="1684667" y="172738"/>
                  </a:lnTo>
                  <a:lnTo>
                    <a:pt x="1692249" y="167640"/>
                  </a:lnTo>
                  <a:lnTo>
                    <a:pt x="1694673" y="160625"/>
                  </a:lnTo>
                  <a:lnTo>
                    <a:pt x="1693173" y="152528"/>
                  </a:lnTo>
                  <a:lnTo>
                    <a:pt x="1660156" y="118648"/>
                  </a:lnTo>
                  <a:lnTo>
                    <a:pt x="1585992" y="80575"/>
                  </a:lnTo>
                  <a:lnTo>
                    <a:pt x="1562838" y="73652"/>
                  </a:lnTo>
                  <a:lnTo>
                    <a:pt x="1563035" y="75906"/>
                  </a:lnTo>
                  <a:lnTo>
                    <a:pt x="1556468" y="75766"/>
                  </a:lnTo>
                  <a:lnTo>
                    <a:pt x="1532178" y="68580"/>
                  </a:lnTo>
                  <a:lnTo>
                    <a:pt x="1522623" y="64775"/>
                  </a:lnTo>
                  <a:lnTo>
                    <a:pt x="1513263" y="60412"/>
                  </a:lnTo>
                  <a:lnTo>
                    <a:pt x="1503830" y="56323"/>
                  </a:lnTo>
                  <a:lnTo>
                    <a:pt x="1494053" y="53340"/>
                  </a:lnTo>
                  <a:lnTo>
                    <a:pt x="1477061" y="50475"/>
                  </a:lnTo>
                  <a:lnTo>
                    <a:pt x="1459893" y="48677"/>
                  </a:lnTo>
                  <a:lnTo>
                    <a:pt x="1442654" y="47305"/>
                  </a:lnTo>
                  <a:lnTo>
                    <a:pt x="1425448" y="45720"/>
                  </a:lnTo>
                  <a:lnTo>
                    <a:pt x="1400425" y="39406"/>
                  </a:lnTo>
                  <a:lnTo>
                    <a:pt x="1392812" y="37719"/>
                  </a:lnTo>
                  <a:lnTo>
                    <a:pt x="1382460" y="36222"/>
                  </a:lnTo>
                  <a:lnTo>
                    <a:pt x="1349222" y="30480"/>
                  </a:lnTo>
                  <a:lnTo>
                    <a:pt x="1339708" y="28487"/>
                  </a:lnTo>
                  <a:lnTo>
                    <a:pt x="1330228" y="26265"/>
                  </a:lnTo>
                  <a:lnTo>
                    <a:pt x="1320717" y="24245"/>
                  </a:lnTo>
                  <a:lnTo>
                    <a:pt x="1311109" y="22860"/>
                  </a:lnTo>
                  <a:lnTo>
                    <a:pt x="1280654" y="20515"/>
                  </a:lnTo>
                  <a:lnTo>
                    <a:pt x="1250145" y="18869"/>
                  </a:lnTo>
                  <a:lnTo>
                    <a:pt x="1219628" y="17312"/>
                  </a:lnTo>
                  <a:lnTo>
                    <a:pt x="1189151" y="15240"/>
                  </a:lnTo>
                  <a:lnTo>
                    <a:pt x="1173886" y="13410"/>
                  </a:lnTo>
                  <a:lnTo>
                    <a:pt x="1158678" y="11001"/>
                  </a:lnTo>
                  <a:lnTo>
                    <a:pt x="1143460" y="8807"/>
                  </a:lnTo>
                  <a:lnTo>
                    <a:pt x="1078627" y="6338"/>
                  </a:lnTo>
                  <a:lnTo>
                    <a:pt x="1029085" y="5198"/>
                  </a:lnTo>
                  <a:lnTo>
                    <a:pt x="979541" y="4191"/>
                  </a:lnTo>
                  <a:lnTo>
                    <a:pt x="929994" y="3306"/>
                  </a:lnTo>
                  <a:lnTo>
                    <a:pt x="880446" y="2533"/>
                  </a:lnTo>
                  <a:lnTo>
                    <a:pt x="830896" y="1862"/>
                  </a:lnTo>
                  <a:lnTo>
                    <a:pt x="781345" y="1284"/>
                  </a:lnTo>
                  <a:lnTo>
                    <a:pt x="731793" y="787"/>
                  </a:lnTo>
                  <a:lnTo>
                    <a:pt x="682241" y="362"/>
                  </a:lnTo>
                  <a:lnTo>
                    <a:pt x="632688" y="0"/>
                  </a:lnTo>
                  <a:lnTo>
                    <a:pt x="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21374" y="4301490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507492" y="0"/>
                  </a:moveTo>
                  <a:lnTo>
                    <a:pt x="507492" y="35051"/>
                  </a:lnTo>
                  <a:lnTo>
                    <a:pt x="0" y="35051"/>
                  </a:lnTo>
                  <a:lnTo>
                    <a:pt x="0" y="105155"/>
                  </a:lnTo>
                  <a:lnTo>
                    <a:pt x="507492" y="105155"/>
                  </a:lnTo>
                  <a:lnTo>
                    <a:pt x="507492" y="140207"/>
                  </a:lnTo>
                  <a:lnTo>
                    <a:pt x="577596" y="70103"/>
                  </a:lnTo>
                  <a:lnTo>
                    <a:pt x="507492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21374" y="4301490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0" y="35051"/>
                  </a:moveTo>
                  <a:lnTo>
                    <a:pt x="507492" y="35051"/>
                  </a:lnTo>
                  <a:lnTo>
                    <a:pt x="507492" y="0"/>
                  </a:lnTo>
                  <a:lnTo>
                    <a:pt x="577596" y="70103"/>
                  </a:lnTo>
                  <a:lnTo>
                    <a:pt x="507492" y="140207"/>
                  </a:lnTo>
                  <a:lnTo>
                    <a:pt x="507492" y="105155"/>
                  </a:lnTo>
                  <a:lnTo>
                    <a:pt x="0" y="105155"/>
                  </a:lnTo>
                  <a:lnTo>
                    <a:pt x="0" y="35051"/>
                  </a:lnTo>
                  <a:close/>
                </a:path>
              </a:pathLst>
            </a:custGeom>
            <a:ln w="10668">
              <a:solidFill>
                <a:srgbClr val="0043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21374" y="5479542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70104" y="0"/>
                  </a:moveTo>
                  <a:lnTo>
                    <a:pt x="0" y="70104"/>
                  </a:lnTo>
                  <a:lnTo>
                    <a:pt x="70104" y="140208"/>
                  </a:lnTo>
                  <a:lnTo>
                    <a:pt x="70104" y="105156"/>
                  </a:lnTo>
                  <a:lnTo>
                    <a:pt x="577596" y="105156"/>
                  </a:lnTo>
                  <a:lnTo>
                    <a:pt x="577596" y="35052"/>
                  </a:lnTo>
                  <a:lnTo>
                    <a:pt x="70104" y="35052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21374" y="5479542"/>
              <a:ext cx="577850" cy="140335"/>
            </a:xfrm>
            <a:custGeom>
              <a:avLst/>
              <a:gdLst/>
              <a:ahLst/>
              <a:cxnLst/>
              <a:rect l="l" t="t" r="r" b="b"/>
              <a:pathLst>
                <a:path w="577850" h="140335">
                  <a:moveTo>
                    <a:pt x="577596" y="105156"/>
                  </a:moveTo>
                  <a:lnTo>
                    <a:pt x="70104" y="105156"/>
                  </a:lnTo>
                  <a:lnTo>
                    <a:pt x="70104" y="140208"/>
                  </a:lnTo>
                  <a:lnTo>
                    <a:pt x="0" y="70104"/>
                  </a:lnTo>
                  <a:lnTo>
                    <a:pt x="70104" y="0"/>
                  </a:lnTo>
                  <a:lnTo>
                    <a:pt x="70104" y="35052"/>
                  </a:lnTo>
                  <a:lnTo>
                    <a:pt x="577596" y="35052"/>
                  </a:lnTo>
                  <a:lnTo>
                    <a:pt x="577596" y="105156"/>
                  </a:lnTo>
                  <a:close/>
                </a:path>
              </a:pathLst>
            </a:custGeom>
            <a:ln w="10668">
              <a:solidFill>
                <a:srgbClr val="0043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365503" y="2419331"/>
            <a:ext cx="7877809" cy="3902710"/>
            <a:chOff x="1365503" y="2419331"/>
            <a:chExt cx="7877809" cy="3902710"/>
          </a:xfrm>
        </p:grpSpPr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00884" y="3630168"/>
              <a:ext cx="2223515" cy="25283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46860" y="4488180"/>
              <a:ext cx="2432303" cy="5897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1431" y="4707635"/>
              <a:ext cx="109727" cy="55016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65503" y="5138927"/>
              <a:ext cx="544067" cy="1965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81911" y="4213860"/>
              <a:ext cx="336803" cy="27431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6731" y="4088892"/>
              <a:ext cx="252983" cy="4434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02074" y="4437121"/>
              <a:ext cx="1221105" cy="45720"/>
            </a:xfrm>
            <a:custGeom>
              <a:avLst/>
              <a:gdLst/>
              <a:ahLst/>
              <a:cxnLst/>
              <a:rect l="l" t="t" r="r" b="b"/>
              <a:pathLst>
                <a:path w="1221104" h="45720">
                  <a:moveTo>
                    <a:pt x="0" y="28079"/>
                  </a:moveTo>
                  <a:lnTo>
                    <a:pt x="223888" y="14046"/>
                  </a:lnTo>
                  <a:lnTo>
                    <a:pt x="246549" y="10710"/>
                  </a:lnTo>
                  <a:lnTo>
                    <a:pt x="269192" y="6008"/>
                  </a:lnTo>
                  <a:lnTo>
                    <a:pt x="291839" y="1814"/>
                  </a:lnTo>
                  <a:lnTo>
                    <a:pt x="314515" y="0"/>
                  </a:lnTo>
                  <a:lnTo>
                    <a:pt x="365161" y="715"/>
                  </a:lnTo>
                  <a:lnTo>
                    <a:pt x="415803" y="2600"/>
                  </a:lnTo>
                  <a:lnTo>
                    <a:pt x="466444" y="5265"/>
                  </a:lnTo>
                  <a:lnTo>
                    <a:pt x="517083" y="8321"/>
                  </a:lnTo>
                  <a:lnTo>
                    <a:pt x="567722" y="11378"/>
                  </a:lnTo>
                  <a:lnTo>
                    <a:pt x="618363" y="14046"/>
                  </a:lnTo>
                  <a:lnTo>
                    <a:pt x="664838" y="20547"/>
                  </a:lnTo>
                  <a:lnTo>
                    <a:pt x="704171" y="26136"/>
                  </a:lnTo>
                  <a:lnTo>
                    <a:pt x="737266" y="30876"/>
                  </a:lnTo>
                  <a:lnTo>
                    <a:pt x="765026" y="34828"/>
                  </a:lnTo>
                  <a:lnTo>
                    <a:pt x="808153" y="40624"/>
                  </a:lnTo>
                  <a:lnTo>
                    <a:pt x="855413" y="44979"/>
                  </a:lnTo>
                  <a:lnTo>
                    <a:pt x="885839" y="45721"/>
                  </a:lnTo>
                  <a:lnTo>
                    <a:pt x="903438" y="45631"/>
                  </a:lnTo>
                  <a:lnTo>
                    <a:pt x="923831" y="45317"/>
                  </a:lnTo>
                  <a:lnTo>
                    <a:pt x="947923" y="44843"/>
                  </a:lnTo>
                  <a:lnTo>
                    <a:pt x="976616" y="44269"/>
                  </a:lnTo>
                  <a:lnTo>
                    <a:pt x="1010814" y="43660"/>
                  </a:lnTo>
                  <a:lnTo>
                    <a:pt x="1051421" y="43077"/>
                  </a:lnTo>
                  <a:lnTo>
                    <a:pt x="1099339" y="42583"/>
                  </a:lnTo>
                  <a:lnTo>
                    <a:pt x="1155472" y="42241"/>
                  </a:lnTo>
                  <a:lnTo>
                    <a:pt x="1220724" y="42113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77105" y="5142763"/>
              <a:ext cx="490855" cy="367665"/>
            </a:xfrm>
            <a:custGeom>
              <a:avLst/>
              <a:gdLst/>
              <a:ahLst/>
              <a:cxnLst/>
              <a:rect l="l" t="t" r="r" b="b"/>
              <a:pathLst>
                <a:path w="490854" h="367664">
                  <a:moveTo>
                    <a:pt x="425297" y="367258"/>
                  </a:moveTo>
                  <a:lnTo>
                    <a:pt x="438788" y="360304"/>
                  </a:lnTo>
                  <a:lnTo>
                    <a:pt x="452548" y="353812"/>
                  </a:lnTo>
                  <a:lnTo>
                    <a:pt x="465770" y="346391"/>
                  </a:lnTo>
                  <a:lnTo>
                    <a:pt x="477647" y="336651"/>
                  </a:lnTo>
                  <a:lnTo>
                    <a:pt x="481228" y="330367"/>
                  </a:lnTo>
                  <a:lnTo>
                    <a:pt x="482703" y="322581"/>
                  </a:lnTo>
                  <a:lnTo>
                    <a:pt x="483285" y="314179"/>
                  </a:lnTo>
                  <a:lnTo>
                    <a:pt x="484187" y="306044"/>
                  </a:lnTo>
                  <a:lnTo>
                    <a:pt x="485920" y="296508"/>
                  </a:lnTo>
                  <a:lnTo>
                    <a:pt x="487543" y="286942"/>
                  </a:lnTo>
                  <a:lnTo>
                    <a:pt x="489123" y="277364"/>
                  </a:lnTo>
                  <a:lnTo>
                    <a:pt x="490728" y="267792"/>
                  </a:lnTo>
                  <a:lnTo>
                    <a:pt x="488543" y="260134"/>
                  </a:lnTo>
                  <a:lnTo>
                    <a:pt x="488010" y="251548"/>
                  </a:lnTo>
                  <a:lnTo>
                    <a:pt x="484187" y="244843"/>
                  </a:lnTo>
                  <a:lnTo>
                    <a:pt x="475473" y="231583"/>
                  </a:lnTo>
                  <a:lnTo>
                    <a:pt x="467155" y="223562"/>
                  </a:lnTo>
                  <a:lnTo>
                    <a:pt x="457539" y="218531"/>
                  </a:lnTo>
                  <a:lnTo>
                    <a:pt x="444931" y="214236"/>
                  </a:lnTo>
                  <a:lnTo>
                    <a:pt x="431953" y="209678"/>
                  </a:lnTo>
                  <a:lnTo>
                    <a:pt x="392582" y="198932"/>
                  </a:lnTo>
                  <a:lnTo>
                    <a:pt x="344644" y="196298"/>
                  </a:lnTo>
                  <a:lnTo>
                    <a:pt x="296674" y="194641"/>
                  </a:lnTo>
                  <a:lnTo>
                    <a:pt x="248681" y="193636"/>
                  </a:lnTo>
                  <a:lnTo>
                    <a:pt x="200678" y="192958"/>
                  </a:lnTo>
                  <a:lnTo>
                    <a:pt x="152676" y="192279"/>
                  </a:lnTo>
                  <a:lnTo>
                    <a:pt x="104686" y="191274"/>
                  </a:lnTo>
                  <a:lnTo>
                    <a:pt x="96493" y="185570"/>
                  </a:lnTo>
                  <a:lnTo>
                    <a:pt x="88285" y="179885"/>
                  </a:lnTo>
                  <a:lnTo>
                    <a:pt x="80099" y="174158"/>
                  </a:lnTo>
                  <a:lnTo>
                    <a:pt x="71970" y="168325"/>
                  </a:lnTo>
                  <a:lnTo>
                    <a:pt x="65303" y="163448"/>
                  </a:lnTo>
                  <a:lnTo>
                    <a:pt x="59575" y="156641"/>
                  </a:lnTo>
                  <a:lnTo>
                    <a:pt x="52349" y="153022"/>
                  </a:lnTo>
                  <a:lnTo>
                    <a:pt x="45998" y="150438"/>
                  </a:lnTo>
                  <a:lnTo>
                    <a:pt x="39433" y="148597"/>
                  </a:lnTo>
                  <a:lnTo>
                    <a:pt x="32782" y="147055"/>
                  </a:lnTo>
                  <a:lnTo>
                    <a:pt x="26174" y="145364"/>
                  </a:lnTo>
                  <a:lnTo>
                    <a:pt x="18720" y="134493"/>
                  </a:lnTo>
                  <a:lnTo>
                    <a:pt x="10096" y="121229"/>
                  </a:lnTo>
                  <a:lnTo>
                    <a:pt x="2968" y="106643"/>
                  </a:lnTo>
                  <a:lnTo>
                    <a:pt x="0" y="91808"/>
                  </a:lnTo>
                  <a:lnTo>
                    <a:pt x="1587" y="72256"/>
                  </a:lnTo>
                  <a:lnTo>
                    <a:pt x="26174" y="22948"/>
                  </a:lnTo>
                  <a:lnTo>
                    <a:pt x="64763" y="9684"/>
                  </a:lnTo>
                  <a:lnTo>
                    <a:pt x="71970" y="7645"/>
                  </a:lnTo>
                  <a:lnTo>
                    <a:pt x="84688" y="2882"/>
                  </a:lnTo>
                  <a:lnTo>
                    <a:pt x="89082" y="650"/>
                  </a:lnTo>
                  <a:lnTo>
                    <a:pt x="91464" y="5"/>
                  </a:lnTo>
                  <a:lnTo>
                    <a:pt x="98145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77105" y="4731283"/>
              <a:ext cx="490855" cy="367665"/>
            </a:xfrm>
            <a:custGeom>
              <a:avLst/>
              <a:gdLst/>
              <a:ahLst/>
              <a:cxnLst/>
              <a:rect l="l" t="t" r="r" b="b"/>
              <a:pathLst>
                <a:path w="490854" h="367664">
                  <a:moveTo>
                    <a:pt x="425297" y="367258"/>
                  </a:moveTo>
                  <a:lnTo>
                    <a:pt x="438788" y="360304"/>
                  </a:lnTo>
                  <a:lnTo>
                    <a:pt x="452548" y="353812"/>
                  </a:lnTo>
                  <a:lnTo>
                    <a:pt x="465770" y="346391"/>
                  </a:lnTo>
                  <a:lnTo>
                    <a:pt x="477647" y="336651"/>
                  </a:lnTo>
                  <a:lnTo>
                    <a:pt x="481228" y="330367"/>
                  </a:lnTo>
                  <a:lnTo>
                    <a:pt x="482703" y="322581"/>
                  </a:lnTo>
                  <a:lnTo>
                    <a:pt x="483285" y="314179"/>
                  </a:lnTo>
                  <a:lnTo>
                    <a:pt x="484187" y="306044"/>
                  </a:lnTo>
                  <a:lnTo>
                    <a:pt x="485920" y="296508"/>
                  </a:lnTo>
                  <a:lnTo>
                    <a:pt x="487543" y="286942"/>
                  </a:lnTo>
                  <a:lnTo>
                    <a:pt x="489123" y="277364"/>
                  </a:lnTo>
                  <a:lnTo>
                    <a:pt x="490728" y="267792"/>
                  </a:lnTo>
                  <a:lnTo>
                    <a:pt x="488543" y="260134"/>
                  </a:lnTo>
                  <a:lnTo>
                    <a:pt x="488010" y="251548"/>
                  </a:lnTo>
                  <a:lnTo>
                    <a:pt x="484187" y="244843"/>
                  </a:lnTo>
                  <a:lnTo>
                    <a:pt x="475473" y="231583"/>
                  </a:lnTo>
                  <a:lnTo>
                    <a:pt x="467155" y="223562"/>
                  </a:lnTo>
                  <a:lnTo>
                    <a:pt x="457539" y="218531"/>
                  </a:lnTo>
                  <a:lnTo>
                    <a:pt x="444931" y="214236"/>
                  </a:lnTo>
                  <a:lnTo>
                    <a:pt x="431953" y="209678"/>
                  </a:lnTo>
                  <a:lnTo>
                    <a:pt x="392582" y="198932"/>
                  </a:lnTo>
                  <a:lnTo>
                    <a:pt x="344644" y="196298"/>
                  </a:lnTo>
                  <a:lnTo>
                    <a:pt x="296674" y="194641"/>
                  </a:lnTo>
                  <a:lnTo>
                    <a:pt x="248681" y="193636"/>
                  </a:lnTo>
                  <a:lnTo>
                    <a:pt x="200678" y="192958"/>
                  </a:lnTo>
                  <a:lnTo>
                    <a:pt x="152676" y="192279"/>
                  </a:lnTo>
                  <a:lnTo>
                    <a:pt x="104686" y="191274"/>
                  </a:lnTo>
                  <a:lnTo>
                    <a:pt x="96493" y="185572"/>
                  </a:lnTo>
                  <a:lnTo>
                    <a:pt x="88285" y="179890"/>
                  </a:lnTo>
                  <a:lnTo>
                    <a:pt x="80099" y="174163"/>
                  </a:lnTo>
                  <a:lnTo>
                    <a:pt x="71970" y="168325"/>
                  </a:lnTo>
                  <a:lnTo>
                    <a:pt x="65303" y="163448"/>
                  </a:lnTo>
                  <a:lnTo>
                    <a:pt x="59575" y="156641"/>
                  </a:lnTo>
                  <a:lnTo>
                    <a:pt x="52349" y="153022"/>
                  </a:lnTo>
                  <a:lnTo>
                    <a:pt x="45998" y="150438"/>
                  </a:lnTo>
                  <a:lnTo>
                    <a:pt x="39433" y="148597"/>
                  </a:lnTo>
                  <a:lnTo>
                    <a:pt x="32782" y="147055"/>
                  </a:lnTo>
                  <a:lnTo>
                    <a:pt x="26174" y="145364"/>
                  </a:lnTo>
                  <a:lnTo>
                    <a:pt x="18720" y="134493"/>
                  </a:lnTo>
                  <a:lnTo>
                    <a:pt x="10096" y="121229"/>
                  </a:lnTo>
                  <a:lnTo>
                    <a:pt x="2968" y="106643"/>
                  </a:lnTo>
                  <a:lnTo>
                    <a:pt x="0" y="91808"/>
                  </a:lnTo>
                  <a:lnTo>
                    <a:pt x="1587" y="72256"/>
                  </a:lnTo>
                  <a:lnTo>
                    <a:pt x="26174" y="22948"/>
                  </a:lnTo>
                  <a:lnTo>
                    <a:pt x="64763" y="9684"/>
                  </a:lnTo>
                  <a:lnTo>
                    <a:pt x="71970" y="7645"/>
                  </a:lnTo>
                  <a:lnTo>
                    <a:pt x="84688" y="2882"/>
                  </a:lnTo>
                  <a:lnTo>
                    <a:pt x="89082" y="650"/>
                  </a:lnTo>
                  <a:lnTo>
                    <a:pt x="91464" y="5"/>
                  </a:lnTo>
                  <a:lnTo>
                    <a:pt x="98145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16730" y="4466107"/>
              <a:ext cx="457200" cy="365760"/>
            </a:xfrm>
            <a:custGeom>
              <a:avLst/>
              <a:gdLst/>
              <a:ahLst/>
              <a:cxnLst/>
              <a:rect l="l" t="t" r="r" b="b"/>
              <a:pathLst>
                <a:path w="457200" h="365760">
                  <a:moveTo>
                    <a:pt x="396239" y="365734"/>
                  </a:moveTo>
                  <a:lnTo>
                    <a:pt x="408807" y="358807"/>
                  </a:lnTo>
                  <a:lnTo>
                    <a:pt x="421624" y="352342"/>
                  </a:lnTo>
                  <a:lnTo>
                    <a:pt x="433941" y="344953"/>
                  </a:lnTo>
                  <a:lnTo>
                    <a:pt x="445007" y="335254"/>
                  </a:lnTo>
                  <a:lnTo>
                    <a:pt x="448346" y="328993"/>
                  </a:lnTo>
                  <a:lnTo>
                    <a:pt x="449722" y="321238"/>
                  </a:lnTo>
                  <a:lnTo>
                    <a:pt x="450265" y="312871"/>
                  </a:lnTo>
                  <a:lnTo>
                    <a:pt x="451103" y="304774"/>
                  </a:lnTo>
                  <a:lnTo>
                    <a:pt x="452719" y="295276"/>
                  </a:lnTo>
                  <a:lnTo>
                    <a:pt x="454232" y="285748"/>
                  </a:lnTo>
                  <a:lnTo>
                    <a:pt x="455706" y="276208"/>
                  </a:lnTo>
                  <a:lnTo>
                    <a:pt x="457199" y="266674"/>
                  </a:lnTo>
                  <a:lnTo>
                    <a:pt x="455167" y="259054"/>
                  </a:lnTo>
                  <a:lnTo>
                    <a:pt x="454672" y="250507"/>
                  </a:lnTo>
                  <a:lnTo>
                    <a:pt x="451103" y="243827"/>
                  </a:lnTo>
                  <a:lnTo>
                    <a:pt x="442985" y="230620"/>
                  </a:lnTo>
                  <a:lnTo>
                    <a:pt x="435235" y="222634"/>
                  </a:lnTo>
                  <a:lnTo>
                    <a:pt x="426275" y="217624"/>
                  </a:lnTo>
                  <a:lnTo>
                    <a:pt x="414527" y="213347"/>
                  </a:lnTo>
                  <a:lnTo>
                    <a:pt x="402439" y="208810"/>
                  </a:lnTo>
                  <a:lnTo>
                    <a:pt x="365759" y="198107"/>
                  </a:lnTo>
                  <a:lnTo>
                    <a:pt x="312163" y="195086"/>
                  </a:lnTo>
                  <a:lnTo>
                    <a:pt x="258525" y="193374"/>
                  </a:lnTo>
                  <a:lnTo>
                    <a:pt x="204862" y="192412"/>
                  </a:lnTo>
                  <a:lnTo>
                    <a:pt x="151192" y="191637"/>
                  </a:lnTo>
                  <a:lnTo>
                    <a:pt x="97535" y="190487"/>
                  </a:lnTo>
                  <a:lnTo>
                    <a:pt x="89899" y="184804"/>
                  </a:lnTo>
                  <a:lnTo>
                    <a:pt x="82253" y="179143"/>
                  </a:lnTo>
                  <a:lnTo>
                    <a:pt x="74627" y="173438"/>
                  </a:lnTo>
                  <a:lnTo>
                    <a:pt x="67055" y="167627"/>
                  </a:lnTo>
                  <a:lnTo>
                    <a:pt x="60845" y="162775"/>
                  </a:lnTo>
                  <a:lnTo>
                    <a:pt x="55498" y="155994"/>
                  </a:lnTo>
                  <a:lnTo>
                    <a:pt x="48767" y="152387"/>
                  </a:lnTo>
                  <a:lnTo>
                    <a:pt x="42854" y="149812"/>
                  </a:lnTo>
                  <a:lnTo>
                    <a:pt x="36737" y="147981"/>
                  </a:lnTo>
                  <a:lnTo>
                    <a:pt x="30540" y="146449"/>
                  </a:lnTo>
                  <a:lnTo>
                    <a:pt x="24383" y="144767"/>
                  </a:lnTo>
                  <a:lnTo>
                    <a:pt x="17439" y="133941"/>
                  </a:lnTo>
                  <a:lnTo>
                    <a:pt x="9405" y="120730"/>
                  </a:lnTo>
                  <a:lnTo>
                    <a:pt x="2765" y="106203"/>
                  </a:lnTo>
                  <a:lnTo>
                    <a:pt x="0" y="91427"/>
                  </a:lnTo>
                  <a:lnTo>
                    <a:pt x="1479" y="71958"/>
                  </a:lnTo>
                  <a:lnTo>
                    <a:pt x="24383" y="22847"/>
                  </a:lnTo>
                  <a:lnTo>
                    <a:pt x="60340" y="9645"/>
                  </a:lnTo>
                  <a:lnTo>
                    <a:pt x="67055" y="7619"/>
                  </a:lnTo>
                  <a:lnTo>
                    <a:pt x="78904" y="2871"/>
                  </a:lnTo>
                  <a:lnTo>
                    <a:pt x="82996" y="647"/>
                  </a:lnTo>
                  <a:lnTo>
                    <a:pt x="85213" y="4"/>
                  </a:lnTo>
                  <a:lnTo>
                    <a:pt x="91439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1786" y="5479542"/>
              <a:ext cx="1271270" cy="175260"/>
            </a:xfrm>
            <a:custGeom>
              <a:avLst/>
              <a:gdLst/>
              <a:ahLst/>
              <a:cxnLst/>
              <a:rect l="l" t="t" r="r" b="b"/>
              <a:pathLst>
                <a:path w="1271270" h="175260">
                  <a:moveTo>
                    <a:pt x="30403" y="0"/>
                  </a:moveTo>
                  <a:lnTo>
                    <a:pt x="22772" y="840"/>
                  </a:lnTo>
                  <a:lnTo>
                    <a:pt x="14814" y="971"/>
                  </a:lnTo>
                  <a:lnTo>
                    <a:pt x="7504" y="2521"/>
                  </a:lnTo>
                  <a:lnTo>
                    <a:pt x="1816" y="7620"/>
                  </a:lnTo>
                  <a:lnTo>
                    <a:pt x="0" y="14634"/>
                  </a:lnTo>
                  <a:lnTo>
                    <a:pt x="1125" y="22731"/>
                  </a:lnTo>
                  <a:lnTo>
                    <a:pt x="25887" y="56611"/>
                  </a:lnTo>
                  <a:lnTo>
                    <a:pt x="85681" y="96844"/>
                  </a:lnTo>
                  <a:lnTo>
                    <a:pt x="97976" y="102173"/>
                  </a:lnTo>
                  <a:lnTo>
                    <a:pt x="98639" y="100228"/>
                  </a:lnTo>
                  <a:lnTo>
                    <a:pt x="101872" y="99050"/>
                  </a:lnTo>
                  <a:lnTo>
                    <a:pt x="121882" y="106680"/>
                  </a:lnTo>
                  <a:lnTo>
                    <a:pt x="129040" y="110484"/>
                  </a:lnTo>
                  <a:lnTo>
                    <a:pt x="136055" y="114847"/>
                  </a:lnTo>
                  <a:lnTo>
                    <a:pt x="143127" y="118936"/>
                  </a:lnTo>
                  <a:lnTo>
                    <a:pt x="150457" y="121920"/>
                  </a:lnTo>
                  <a:lnTo>
                    <a:pt x="163205" y="124784"/>
                  </a:lnTo>
                  <a:lnTo>
                    <a:pt x="176082" y="126582"/>
                  </a:lnTo>
                  <a:lnTo>
                    <a:pt x="189011" y="127954"/>
                  </a:lnTo>
                  <a:lnTo>
                    <a:pt x="201917" y="129540"/>
                  </a:lnTo>
                  <a:lnTo>
                    <a:pt x="220686" y="135853"/>
                  </a:lnTo>
                  <a:lnTo>
                    <a:pt x="226395" y="137541"/>
                  </a:lnTo>
                  <a:lnTo>
                    <a:pt x="234159" y="139037"/>
                  </a:lnTo>
                  <a:lnTo>
                    <a:pt x="259092" y="144780"/>
                  </a:lnTo>
                  <a:lnTo>
                    <a:pt x="266227" y="146772"/>
                  </a:lnTo>
                  <a:lnTo>
                    <a:pt x="273337" y="148994"/>
                  </a:lnTo>
                  <a:lnTo>
                    <a:pt x="280468" y="151014"/>
                  </a:lnTo>
                  <a:lnTo>
                    <a:pt x="287667" y="152400"/>
                  </a:lnTo>
                  <a:lnTo>
                    <a:pt x="310512" y="154744"/>
                  </a:lnTo>
                  <a:lnTo>
                    <a:pt x="333397" y="156390"/>
                  </a:lnTo>
                  <a:lnTo>
                    <a:pt x="356287" y="157947"/>
                  </a:lnTo>
                  <a:lnTo>
                    <a:pt x="379145" y="160020"/>
                  </a:lnTo>
                  <a:lnTo>
                    <a:pt x="390594" y="161849"/>
                  </a:lnTo>
                  <a:lnTo>
                    <a:pt x="401998" y="164258"/>
                  </a:lnTo>
                  <a:lnTo>
                    <a:pt x="413409" y="166452"/>
                  </a:lnTo>
                  <a:lnTo>
                    <a:pt x="477954" y="169427"/>
                  </a:lnTo>
                  <a:lnTo>
                    <a:pt x="531036" y="170932"/>
                  </a:lnTo>
                  <a:lnTo>
                    <a:pt x="584122" y="172185"/>
                  </a:lnTo>
                  <a:lnTo>
                    <a:pt x="637212" y="173215"/>
                  </a:lnTo>
                  <a:lnTo>
                    <a:pt x="690304" y="174051"/>
                  </a:lnTo>
                  <a:lnTo>
                    <a:pt x="743398" y="174723"/>
                  </a:lnTo>
                  <a:lnTo>
                    <a:pt x="796493" y="175260"/>
                  </a:lnTo>
                  <a:lnTo>
                    <a:pt x="1271016" y="17526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28365" y="4690110"/>
              <a:ext cx="108585" cy="289560"/>
            </a:xfrm>
            <a:custGeom>
              <a:avLst/>
              <a:gdLst/>
              <a:ahLst/>
              <a:cxnLst/>
              <a:rect l="l" t="t" r="r" b="b"/>
              <a:pathLst>
                <a:path w="108585" h="289560">
                  <a:moveTo>
                    <a:pt x="0" y="235267"/>
                  </a:moveTo>
                  <a:lnTo>
                    <a:pt x="6409" y="242775"/>
                  </a:lnTo>
                  <a:lnTo>
                    <a:pt x="12849" y="250258"/>
                  </a:lnTo>
                  <a:lnTo>
                    <a:pt x="19227" y="257786"/>
                  </a:lnTo>
                  <a:lnTo>
                    <a:pt x="25450" y="265430"/>
                  </a:lnTo>
                  <a:lnTo>
                    <a:pt x="30035" y="271233"/>
                  </a:lnTo>
                  <a:lnTo>
                    <a:pt x="32207" y="278993"/>
                  </a:lnTo>
                  <a:lnTo>
                    <a:pt x="38176" y="283527"/>
                  </a:lnTo>
                  <a:lnTo>
                    <a:pt x="43408" y="287502"/>
                  </a:lnTo>
                  <a:lnTo>
                    <a:pt x="50901" y="287553"/>
                  </a:lnTo>
                  <a:lnTo>
                    <a:pt x="57264" y="289560"/>
                  </a:lnTo>
                  <a:lnTo>
                    <a:pt x="64539" y="287212"/>
                  </a:lnTo>
                  <a:lnTo>
                    <a:pt x="72421" y="285313"/>
                  </a:lnTo>
                  <a:lnTo>
                    <a:pt x="79084" y="282521"/>
                  </a:lnTo>
                  <a:lnTo>
                    <a:pt x="82702" y="277495"/>
                  </a:lnTo>
                  <a:lnTo>
                    <a:pt x="84415" y="259576"/>
                  </a:lnTo>
                  <a:lnTo>
                    <a:pt x="82721" y="241433"/>
                  </a:lnTo>
                  <a:lnTo>
                    <a:pt x="79426" y="223223"/>
                  </a:lnTo>
                  <a:lnTo>
                    <a:pt x="76339" y="205105"/>
                  </a:lnTo>
                  <a:lnTo>
                    <a:pt x="74276" y="195085"/>
                  </a:lnTo>
                  <a:lnTo>
                    <a:pt x="70969" y="183953"/>
                  </a:lnTo>
                  <a:lnTo>
                    <a:pt x="67168" y="172840"/>
                  </a:lnTo>
                  <a:lnTo>
                    <a:pt x="63627" y="162877"/>
                  </a:lnTo>
                  <a:lnTo>
                    <a:pt x="62364" y="147749"/>
                  </a:lnTo>
                  <a:lnTo>
                    <a:pt x="57264" y="102552"/>
                  </a:lnTo>
                  <a:lnTo>
                    <a:pt x="47393" y="84589"/>
                  </a:lnTo>
                  <a:lnTo>
                    <a:pt x="44538" y="78422"/>
                  </a:lnTo>
                  <a:lnTo>
                    <a:pt x="42278" y="69523"/>
                  </a:lnTo>
                  <a:lnTo>
                    <a:pt x="40762" y="60458"/>
                  </a:lnTo>
                  <a:lnTo>
                    <a:pt x="39543" y="51326"/>
                  </a:lnTo>
                  <a:lnTo>
                    <a:pt x="38176" y="42227"/>
                  </a:lnTo>
                  <a:lnTo>
                    <a:pt x="39727" y="25749"/>
                  </a:lnTo>
                  <a:lnTo>
                    <a:pt x="41348" y="12331"/>
                  </a:lnTo>
                  <a:lnTo>
                    <a:pt x="47745" y="3304"/>
                  </a:lnTo>
                  <a:lnTo>
                    <a:pt x="63627" y="0"/>
                  </a:lnTo>
                  <a:lnTo>
                    <a:pt x="70332" y="0"/>
                  </a:lnTo>
                  <a:lnTo>
                    <a:pt x="76339" y="4025"/>
                  </a:lnTo>
                  <a:lnTo>
                    <a:pt x="82702" y="6032"/>
                  </a:lnTo>
                  <a:lnTo>
                    <a:pt x="87663" y="13481"/>
                  </a:lnTo>
                  <a:lnTo>
                    <a:pt x="92751" y="20866"/>
                  </a:lnTo>
                  <a:lnTo>
                    <a:pt x="97586" y="28374"/>
                  </a:lnTo>
                  <a:lnTo>
                    <a:pt x="101790" y="36195"/>
                  </a:lnTo>
                  <a:lnTo>
                    <a:pt x="105902" y="46479"/>
                  </a:lnTo>
                  <a:lnTo>
                    <a:pt x="107743" y="54806"/>
                  </a:lnTo>
                  <a:lnTo>
                    <a:pt x="108198" y="62876"/>
                  </a:lnTo>
                  <a:lnTo>
                    <a:pt x="108153" y="7239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56381" y="4719059"/>
              <a:ext cx="108585" cy="276225"/>
            </a:xfrm>
            <a:custGeom>
              <a:avLst/>
              <a:gdLst/>
              <a:ahLst/>
              <a:cxnLst/>
              <a:rect l="l" t="t" r="r" b="b"/>
              <a:pathLst>
                <a:path w="108585" h="276225">
                  <a:moveTo>
                    <a:pt x="0" y="224129"/>
                  </a:moveTo>
                  <a:lnTo>
                    <a:pt x="6409" y="231279"/>
                  </a:lnTo>
                  <a:lnTo>
                    <a:pt x="12849" y="238407"/>
                  </a:lnTo>
                  <a:lnTo>
                    <a:pt x="19227" y="245578"/>
                  </a:lnTo>
                  <a:lnTo>
                    <a:pt x="25450" y="252856"/>
                  </a:lnTo>
                  <a:lnTo>
                    <a:pt x="30035" y="258394"/>
                  </a:lnTo>
                  <a:lnTo>
                    <a:pt x="32207" y="265785"/>
                  </a:lnTo>
                  <a:lnTo>
                    <a:pt x="38176" y="270103"/>
                  </a:lnTo>
                  <a:lnTo>
                    <a:pt x="43408" y="273888"/>
                  </a:lnTo>
                  <a:lnTo>
                    <a:pt x="50901" y="273938"/>
                  </a:lnTo>
                  <a:lnTo>
                    <a:pt x="57264" y="275843"/>
                  </a:lnTo>
                  <a:lnTo>
                    <a:pt x="64539" y="273614"/>
                  </a:lnTo>
                  <a:lnTo>
                    <a:pt x="72421" y="271806"/>
                  </a:lnTo>
                  <a:lnTo>
                    <a:pt x="79084" y="269144"/>
                  </a:lnTo>
                  <a:lnTo>
                    <a:pt x="82702" y="264350"/>
                  </a:lnTo>
                  <a:lnTo>
                    <a:pt x="84415" y="247285"/>
                  </a:lnTo>
                  <a:lnTo>
                    <a:pt x="82721" y="230003"/>
                  </a:lnTo>
                  <a:lnTo>
                    <a:pt x="79426" y="212654"/>
                  </a:lnTo>
                  <a:lnTo>
                    <a:pt x="76339" y="195389"/>
                  </a:lnTo>
                  <a:lnTo>
                    <a:pt x="74276" y="185845"/>
                  </a:lnTo>
                  <a:lnTo>
                    <a:pt x="70969" y="175245"/>
                  </a:lnTo>
                  <a:lnTo>
                    <a:pt x="67168" y="164662"/>
                  </a:lnTo>
                  <a:lnTo>
                    <a:pt x="63627" y="155168"/>
                  </a:lnTo>
                  <a:lnTo>
                    <a:pt x="62364" y="140756"/>
                  </a:lnTo>
                  <a:lnTo>
                    <a:pt x="57264" y="97701"/>
                  </a:lnTo>
                  <a:lnTo>
                    <a:pt x="47393" y="80588"/>
                  </a:lnTo>
                  <a:lnTo>
                    <a:pt x="44538" y="74714"/>
                  </a:lnTo>
                  <a:lnTo>
                    <a:pt x="42278" y="66233"/>
                  </a:lnTo>
                  <a:lnTo>
                    <a:pt x="40762" y="57597"/>
                  </a:lnTo>
                  <a:lnTo>
                    <a:pt x="39543" y="48900"/>
                  </a:lnTo>
                  <a:lnTo>
                    <a:pt x="38176" y="40233"/>
                  </a:lnTo>
                  <a:lnTo>
                    <a:pt x="39727" y="24533"/>
                  </a:lnTo>
                  <a:lnTo>
                    <a:pt x="41348" y="11749"/>
                  </a:lnTo>
                  <a:lnTo>
                    <a:pt x="47745" y="3148"/>
                  </a:lnTo>
                  <a:lnTo>
                    <a:pt x="63627" y="0"/>
                  </a:lnTo>
                  <a:lnTo>
                    <a:pt x="70332" y="0"/>
                  </a:lnTo>
                  <a:lnTo>
                    <a:pt x="76339" y="3835"/>
                  </a:lnTo>
                  <a:lnTo>
                    <a:pt x="82702" y="5753"/>
                  </a:lnTo>
                  <a:lnTo>
                    <a:pt x="87663" y="12847"/>
                  </a:lnTo>
                  <a:lnTo>
                    <a:pt x="92751" y="19883"/>
                  </a:lnTo>
                  <a:lnTo>
                    <a:pt x="97586" y="27036"/>
                  </a:lnTo>
                  <a:lnTo>
                    <a:pt x="101790" y="34480"/>
                  </a:lnTo>
                  <a:lnTo>
                    <a:pt x="105902" y="44277"/>
                  </a:lnTo>
                  <a:lnTo>
                    <a:pt x="107743" y="52211"/>
                  </a:lnTo>
                  <a:lnTo>
                    <a:pt x="108198" y="59899"/>
                  </a:lnTo>
                  <a:lnTo>
                    <a:pt x="108153" y="6896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92018" y="4752594"/>
              <a:ext cx="108585" cy="271780"/>
            </a:xfrm>
            <a:custGeom>
              <a:avLst/>
              <a:gdLst/>
              <a:ahLst/>
              <a:cxnLst/>
              <a:rect l="l" t="t" r="r" b="b"/>
              <a:pathLst>
                <a:path w="108585" h="271779">
                  <a:moveTo>
                    <a:pt x="0" y="220408"/>
                  </a:moveTo>
                  <a:lnTo>
                    <a:pt x="6409" y="227441"/>
                  </a:lnTo>
                  <a:lnTo>
                    <a:pt x="12849" y="234451"/>
                  </a:lnTo>
                  <a:lnTo>
                    <a:pt x="19227" y="241503"/>
                  </a:lnTo>
                  <a:lnTo>
                    <a:pt x="25450" y="248665"/>
                  </a:lnTo>
                  <a:lnTo>
                    <a:pt x="30035" y="254101"/>
                  </a:lnTo>
                  <a:lnTo>
                    <a:pt x="32207" y="261378"/>
                  </a:lnTo>
                  <a:lnTo>
                    <a:pt x="38176" y="265620"/>
                  </a:lnTo>
                  <a:lnTo>
                    <a:pt x="43408" y="269341"/>
                  </a:lnTo>
                  <a:lnTo>
                    <a:pt x="50901" y="269392"/>
                  </a:lnTo>
                  <a:lnTo>
                    <a:pt x="57264" y="271271"/>
                  </a:lnTo>
                  <a:lnTo>
                    <a:pt x="64539" y="269073"/>
                  </a:lnTo>
                  <a:lnTo>
                    <a:pt x="72421" y="267296"/>
                  </a:lnTo>
                  <a:lnTo>
                    <a:pt x="79084" y="264681"/>
                  </a:lnTo>
                  <a:lnTo>
                    <a:pt x="82702" y="259968"/>
                  </a:lnTo>
                  <a:lnTo>
                    <a:pt x="84415" y="243177"/>
                  </a:lnTo>
                  <a:lnTo>
                    <a:pt x="82721" y="226179"/>
                  </a:lnTo>
                  <a:lnTo>
                    <a:pt x="79426" y="209121"/>
                  </a:lnTo>
                  <a:lnTo>
                    <a:pt x="76339" y="192150"/>
                  </a:lnTo>
                  <a:lnTo>
                    <a:pt x="74276" y="182763"/>
                  </a:lnTo>
                  <a:lnTo>
                    <a:pt x="70969" y="172337"/>
                  </a:lnTo>
                  <a:lnTo>
                    <a:pt x="67168" y="161927"/>
                  </a:lnTo>
                  <a:lnTo>
                    <a:pt x="63627" y="152590"/>
                  </a:lnTo>
                  <a:lnTo>
                    <a:pt x="62364" y="138418"/>
                  </a:lnTo>
                  <a:lnTo>
                    <a:pt x="57264" y="96075"/>
                  </a:lnTo>
                  <a:lnTo>
                    <a:pt x="47393" y="79244"/>
                  </a:lnTo>
                  <a:lnTo>
                    <a:pt x="44538" y="73469"/>
                  </a:lnTo>
                  <a:lnTo>
                    <a:pt x="42278" y="65131"/>
                  </a:lnTo>
                  <a:lnTo>
                    <a:pt x="40762" y="56638"/>
                  </a:lnTo>
                  <a:lnTo>
                    <a:pt x="39543" y="48084"/>
                  </a:lnTo>
                  <a:lnTo>
                    <a:pt x="38176" y="39560"/>
                  </a:lnTo>
                  <a:lnTo>
                    <a:pt x="39727" y="24120"/>
                  </a:lnTo>
                  <a:lnTo>
                    <a:pt x="41348" y="11550"/>
                  </a:lnTo>
                  <a:lnTo>
                    <a:pt x="47745" y="3095"/>
                  </a:lnTo>
                  <a:lnTo>
                    <a:pt x="63627" y="0"/>
                  </a:lnTo>
                  <a:lnTo>
                    <a:pt x="70332" y="0"/>
                  </a:lnTo>
                  <a:lnTo>
                    <a:pt x="76339" y="3771"/>
                  </a:lnTo>
                  <a:lnTo>
                    <a:pt x="82702" y="5651"/>
                  </a:lnTo>
                  <a:lnTo>
                    <a:pt x="87663" y="12631"/>
                  </a:lnTo>
                  <a:lnTo>
                    <a:pt x="92751" y="19551"/>
                  </a:lnTo>
                  <a:lnTo>
                    <a:pt x="97586" y="26586"/>
                  </a:lnTo>
                  <a:lnTo>
                    <a:pt x="101790" y="33908"/>
                  </a:lnTo>
                  <a:lnTo>
                    <a:pt x="105902" y="43539"/>
                  </a:lnTo>
                  <a:lnTo>
                    <a:pt x="107743" y="51339"/>
                  </a:lnTo>
                  <a:lnTo>
                    <a:pt x="108198" y="58901"/>
                  </a:lnTo>
                  <a:lnTo>
                    <a:pt x="108153" y="67817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12054" y="4994910"/>
              <a:ext cx="46355" cy="1310640"/>
            </a:xfrm>
            <a:custGeom>
              <a:avLst/>
              <a:gdLst/>
              <a:ahLst/>
              <a:cxnLst/>
              <a:rect l="l" t="t" r="r" b="b"/>
              <a:pathLst>
                <a:path w="46354" h="1310639">
                  <a:moveTo>
                    <a:pt x="28498" y="0"/>
                  </a:moveTo>
                  <a:lnTo>
                    <a:pt x="29344" y="19230"/>
                  </a:lnTo>
                  <a:lnTo>
                    <a:pt x="30172" y="38460"/>
                  </a:lnTo>
                  <a:lnTo>
                    <a:pt x="31041" y="57687"/>
                  </a:lnTo>
                  <a:lnTo>
                    <a:pt x="32016" y="76911"/>
                  </a:lnTo>
                  <a:lnTo>
                    <a:pt x="34389" y="115331"/>
                  </a:lnTo>
                  <a:lnTo>
                    <a:pt x="35863" y="133024"/>
                  </a:lnTo>
                  <a:lnTo>
                    <a:pt x="37172" y="152658"/>
                  </a:lnTo>
                  <a:lnTo>
                    <a:pt x="39052" y="196900"/>
                  </a:lnTo>
                  <a:lnTo>
                    <a:pt x="40819" y="249117"/>
                  </a:lnTo>
                  <a:lnTo>
                    <a:pt x="42154" y="298737"/>
                  </a:lnTo>
                  <a:lnTo>
                    <a:pt x="43162" y="346985"/>
                  </a:lnTo>
                  <a:lnTo>
                    <a:pt x="43952" y="395083"/>
                  </a:lnTo>
                  <a:lnTo>
                    <a:pt x="44629" y="444254"/>
                  </a:lnTo>
                  <a:lnTo>
                    <a:pt x="45302" y="495722"/>
                  </a:lnTo>
                  <a:lnTo>
                    <a:pt x="46075" y="550710"/>
                  </a:lnTo>
                  <a:lnTo>
                    <a:pt x="45168" y="577635"/>
                  </a:lnTo>
                  <a:lnTo>
                    <a:pt x="44240" y="604556"/>
                  </a:lnTo>
                  <a:lnTo>
                    <a:pt x="43350" y="631475"/>
                  </a:lnTo>
                  <a:lnTo>
                    <a:pt x="42557" y="658393"/>
                  </a:lnTo>
                  <a:lnTo>
                    <a:pt x="41376" y="706083"/>
                  </a:lnTo>
                  <a:lnTo>
                    <a:pt x="40322" y="753776"/>
                  </a:lnTo>
                  <a:lnTo>
                    <a:pt x="39303" y="801468"/>
                  </a:lnTo>
                  <a:lnTo>
                    <a:pt x="38227" y="849158"/>
                  </a:lnTo>
                  <a:lnTo>
                    <a:pt x="37002" y="896844"/>
                  </a:lnTo>
                  <a:lnTo>
                    <a:pt x="35534" y="944524"/>
                  </a:lnTo>
                  <a:lnTo>
                    <a:pt x="35255" y="952792"/>
                  </a:lnTo>
                  <a:lnTo>
                    <a:pt x="33299" y="960945"/>
                  </a:lnTo>
                  <a:lnTo>
                    <a:pt x="32016" y="969137"/>
                  </a:lnTo>
                  <a:lnTo>
                    <a:pt x="29426" y="985294"/>
                  </a:lnTo>
                  <a:lnTo>
                    <a:pt x="26782" y="1001444"/>
                  </a:lnTo>
                  <a:lnTo>
                    <a:pt x="24117" y="1017591"/>
                  </a:lnTo>
                  <a:lnTo>
                    <a:pt x="21463" y="1033741"/>
                  </a:lnTo>
                  <a:lnTo>
                    <a:pt x="19034" y="1093099"/>
                  </a:lnTo>
                  <a:lnTo>
                    <a:pt x="18985" y="1123489"/>
                  </a:lnTo>
                  <a:lnTo>
                    <a:pt x="19096" y="1138045"/>
                  </a:lnTo>
                  <a:lnTo>
                    <a:pt x="17148" y="1149903"/>
                  </a:lnTo>
                  <a:lnTo>
                    <a:pt x="10922" y="1172197"/>
                  </a:lnTo>
                  <a:lnTo>
                    <a:pt x="10971" y="1204023"/>
                  </a:lnTo>
                  <a:lnTo>
                    <a:pt x="12228" y="1236051"/>
                  </a:lnTo>
                  <a:lnTo>
                    <a:pt x="11073" y="1267686"/>
                  </a:lnTo>
                  <a:lnTo>
                    <a:pt x="3886" y="1298333"/>
                  </a:lnTo>
                  <a:lnTo>
                    <a:pt x="0" y="1308531"/>
                  </a:lnTo>
                  <a:lnTo>
                    <a:pt x="368" y="1304315"/>
                  </a:lnTo>
                  <a:lnTo>
                    <a:pt x="368" y="131064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77520" y="4696243"/>
              <a:ext cx="129539" cy="1603375"/>
            </a:xfrm>
            <a:custGeom>
              <a:avLst/>
              <a:gdLst/>
              <a:ahLst/>
              <a:cxnLst/>
              <a:rect l="l" t="t" r="r" b="b"/>
              <a:pathLst>
                <a:path w="129539" h="1603375">
                  <a:moveTo>
                    <a:pt x="126706" y="52943"/>
                  </a:moveTo>
                  <a:lnTo>
                    <a:pt x="128560" y="42219"/>
                  </a:lnTo>
                  <a:lnTo>
                    <a:pt x="129478" y="34032"/>
                  </a:lnTo>
                  <a:lnTo>
                    <a:pt x="129010" y="25178"/>
                  </a:lnTo>
                  <a:lnTo>
                    <a:pt x="126706" y="12455"/>
                  </a:lnTo>
                  <a:lnTo>
                    <a:pt x="126110" y="9661"/>
                  </a:lnTo>
                  <a:lnTo>
                    <a:pt x="124370" y="6829"/>
                  </a:lnTo>
                  <a:lnTo>
                    <a:pt x="121944" y="5318"/>
                  </a:lnTo>
                  <a:lnTo>
                    <a:pt x="117689" y="2651"/>
                  </a:lnTo>
                  <a:lnTo>
                    <a:pt x="112419" y="2143"/>
                  </a:lnTo>
                  <a:lnTo>
                    <a:pt x="107656" y="555"/>
                  </a:lnTo>
                  <a:lnTo>
                    <a:pt x="100279" y="494"/>
                  </a:lnTo>
                  <a:lnTo>
                    <a:pt x="92747" y="0"/>
                  </a:lnTo>
                  <a:lnTo>
                    <a:pt x="85529" y="377"/>
                  </a:lnTo>
                  <a:lnTo>
                    <a:pt x="79094" y="2930"/>
                  </a:lnTo>
                  <a:lnTo>
                    <a:pt x="73824" y="6575"/>
                  </a:lnTo>
                  <a:lnTo>
                    <a:pt x="77456" y="15630"/>
                  </a:lnTo>
                  <a:lnTo>
                    <a:pt x="76707" y="21980"/>
                  </a:lnTo>
                  <a:lnTo>
                    <a:pt x="71944" y="67230"/>
                  </a:lnTo>
                  <a:lnTo>
                    <a:pt x="71314" y="117237"/>
                  </a:lnTo>
                  <a:lnTo>
                    <a:pt x="70657" y="167244"/>
                  </a:lnTo>
                  <a:lnTo>
                    <a:pt x="70049" y="217254"/>
                  </a:lnTo>
                  <a:lnTo>
                    <a:pt x="69569" y="267268"/>
                  </a:lnTo>
                  <a:lnTo>
                    <a:pt x="69277" y="308205"/>
                  </a:lnTo>
                  <a:lnTo>
                    <a:pt x="68996" y="353746"/>
                  </a:lnTo>
                  <a:lnTo>
                    <a:pt x="68719" y="403124"/>
                  </a:lnTo>
                  <a:lnTo>
                    <a:pt x="68440" y="455569"/>
                  </a:lnTo>
                  <a:lnTo>
                    <a:pt x="68153" y="510314"/>
                  </a:lnTo>
                  <a:lnTo>
                    <a:pt x="67851" y="566588"/>
                  </a:lnTo>
                  <a:lnTo>
                    <a:pt x="67528" y="623625"/>
                  </a:lnTo>
                  <a:lnTo>
                    <a:pt x="67179" y="680655"/>
                  </a:lnTo>
                  <a:lnTo>
                    <a:pt x="66796" y="736910"/>
                  </a:lnTo>
                  <a:lnTo>
                    <a:pt x="66373" y="791621"/>
                  </a:lnTo>
                  <a:lnTo>
                    <a:pt x="65905" y="844020"/>
                  </a:lnTo>
                  <a:lnTo>
                    <a:pt x="65385" y="893337"/>
                  </a:lnTo>
                  <a:lnTo>
                    <a:pt x="64807" y="938806"/>
                  </a:lnTo>
                  <a:lnTo>
                    <a:pt x="63689" y="978104"/>
                  </a:lnTo>
                  <a:lnTo>
                    <a:pt x="62981" y="997747"/>
                  </a:lnTo>
                  <a:lnTo>
                    <a:pt x="62419" y="1017393"/>
                  </a:lnTo>
                  <a:lnTo>
                    <a:pt x="62905" y="1084638"/>
                  </a:lnTo>
                  <a:lnTo>
                    <a:pt x="65800" y="1119276"/>
                  </a:lnTo>
                  <a:lnTo>
                    <a:pt x="67499" y="1135770"/>
                  </a:lnTo>
                  <a:lnTo>
                    <a:pt x="64399" y="1148584"/>
                  </a:lnTo>
                  <a:lnTo>
                    <a:pt x="52894" y="1172181"/>
                  </a:lnTo>
                  <a:lnTo>
                    <a:pt x="52366" y="1185281"/>
                  </a:lnTo>
                  <a:lnTo>
                    <a:pt x="51878" y="1198384"/>
                  </a:lnTo>
                  <a:lnTo>
                    <a:pt x="51305" y="1211482"/>
                  </a:lnTo>
                  <a:lnTo>
                    <a:pt x="40143" y="1273568"/>
                  </a:lnTo>
                  <a:lnTo>
                    <a:pt x="37356" y="1284031"/>
                  </a:lnTo>
                  <a:lnTo>
                    <a:pt x="36387" y="1287982"/>
                  </a:lnTo>
                  <a:lnTo>
                    <a:pt x="33857" y="1303156"/>
                  </a:lnTo>
                  <a:lnTo>
                    <a:pt x="32720" y="1320428"/>
                  </a:lnTo>
                  <a:lnTo>
                    <a:pt x="31618" y="1337702"/>
                  </a:lnTo>
                  <a:lnTo>
                    <a:pt x="30446" y="1354968"/>
                  </a:lnTo>
                  <a:lnTo>
                    <a:pt x="29094" y="1372219"/>
                  </a:lnTo>
                  <a:lnTo>
                    <a:pt x="28675" y="1377032"/>
                  </a:lnTo>
                  <a:lnTo>
                    <a:pt x="27291" y="1381718"/>
                  </a:lnTo>
                  <a:lnTo>
                    <a:pt x="26707" y="1386506"/>
                  </a:lnTo>
                  <a:lnTo>
                    <a:pt x="24747" y="1407427"/>
                  </a:lnTo>
                  <a:lnTo>
                    <a:pt x="23220" y="1428419"/>
                  </a:lnTo>
                  <a:lnTo>
                    <a:pt x="21056" y="1449293"/>
                  </a:lnTo>
                  <a:lnTo>
                    <a:pt x="17182" y="1469856"/>
                  </a:lnTo>
                  <a:lnTo>
                    <a:pt x="7657" y="1507956"/>
                  </a:lnTo>
                  <a:lnTo>
                    <a:pt x="6869" y="1514306"/>
                  </a:lnTo>
                  <a:lnTo>
                    <a:pt x="6539" y="1520732"/>
                  </a:lnTo>
                  <a:lnTo>
                    <a:pt x="5282" y="1527006"/>
                  </a:lnTo>
                  <a:lnTo>
                    <a:pt x="4151" y="1532670"/>
                  </a:lnTo>
                  <a:lnTo>
                    <a:pt x="875" y="1537903"/>
                  </a:lnTo>
                  <a:lnTo>
                    <a:pt x="519" y="1543681"/>
                  </a:lnTo>
                  <a:lnTo>
                    <a:pt x="0" y="1558545"/>
                  </a:lnTo>
                  <a:lnTo>
                    <a:pt x="57" y="1573429"/>
                  </a:lnTo>
                  <a:lnTo>
                    <a:pt x="346" y="1588321"/>
                  </a:lnTo>
                  <a:lnTo>
                    <a:pt x="519" y="1603206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82047" y="6077441"/>
              <a:ext cx="210741" cy="12152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88667" y="6054999"/>
              <a:ext cx="87947" cy="2500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28465" y="6010862"/>
              <a:ext cx="101892" cy="24693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62099" y="4370832"/>
              <a:ext cx="2537459" cy="84429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354574" y="4911090"/>
              <a:ext cx="495300" cy="0"/>
            </a:xfrm>
            <a:custGeom>
              <a:avLst/>
              <a:gdLst/>
              <a:ahLst/>
              <a:cxnLst/>
              <a:rect l="l" t="t" r="r" b="b"/>
              <a:pathLst>
                <a:path w="495300">
                  <a:moveTo>
                    <a:pt x="0" y="0"/>
                  </a:moveTo>
                  <a:lnTo>
                    <a:pt x="49530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55157" y="4994910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54574" y="5060442"/>
              <a:ext cx="495300" cy="0"/>
            </a:xfrm>
            <a:custGeom>
              <a:avLst/>
              <a:gdLst/>
              <a:ahLst/>
              <a:cxnLst/>
              <a:rect l="l" t="t" r="r" b="b"/>
              <a:pathLst>
                <a:path w="495300">
                  <a:moveTo>
                    <a:pt x="0" y="0"/>
                  </a:moveTo>
                  <a:lnTo>
                    <a:pt x="49530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55157" y="5142738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622797" y="4463033"/>
              <a:ext cx="0" cy="437515"/>
            </a:xfrm>
            <a:custGeom>
              <a:avLst/>
              <a:gdLst/>
              <a:ahLst/>
              <a:cxnLst/>
              <a:rect l="l" t="t" r="r" b="b"/>
              <a:pathLst>
                <a:path h="437514">
                  <a:moveTo>
                    <a:pt x="0" y="0"/>
                  </a:moveTo>
                  <a:lnTo>
                    <a:pt x="0" y="437502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622797" y="5142732"/>
              <a:ext cx="0" cy="511175"/>
            </a:xfrm>
            <a:custGeom>
              <a:avLst/>
              <a:gdLst/>
              <a:ahLst/>
              <a:cxnLst/>
              <a:rect l="l" t="t" r="r" b="b"/>
              <a:pathLst>
                <a:path h="511175">
                  <a:moveTo>
                    <a:pt x="0" y="510565"/>
                  </a:moveTo>
                  <a:lnTo>
                    <a:pt x="0" y="0"/>
                  </a:lnTo>
                </a:path>
              </a:pathLst>
            </a:custGeom>
            <a:ln w="32004">
              <a:solidFill>
                <a:srgbClr val="3133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491266" y="2419331"/>
              <a:ext cx="6751955" cy="3383279"/>
            </a:xfrm>
            <a:custGeom>
              <a:avLst/>
              <a:gdLst/>
              <a:ahLst/>
              <a:cxnLst/>
              <a:rect l="l" t="t" r="r" b="b"/>
              <a:pathLst>
                <a:path w="6751955" h="3383279">
                  <a:moveTo>
                    <a:pt x="2048397" y="610133"/>
                  </a:moveTo>
                  <a:lnTo>
                    <a:pt x="978452" y="610133"/>
                  </a:lnTo>
                  <a:lnTo>
                    <a:pt x="1042836" y="612465"/>
                  </a:lnTo>
                  <a:lnTo>
                    <a:pt x="1101071" y="619459"/>
                  </a:lnTo>
                  <a:lnTo>
                    <a:pt x="1153155" y="631116"/>
                  </a:lnTo>
                  <a:lnTo>
                    <a:pt x="1199091" y="647434"/>
                  </a:lnTo>
                  <a:lnTo>
                    <a:pt x="1238878" y="668413"/>
                  </a:lnTo>
                  <a:lnTo>
                    <a:pt x="1271912" y="695252"/>
                  </a:lnTo>
                  <a:lnTo>
                    <a:pt x="1297605" y="729135"/>
                  </a:lnTo>
                  <a:lnTo>
                    <a:pt x="1315956" y="770060"/>
                  </a:lnTo>
                  <a:lnTo>
                    <a:pt x="1326966" y="818027"/>
                  </a:lnTo>
                  <a:lnTo>
                    <a:pt x="1330636" y="873036"/>
                  </a:lnTo>
                  <a:lnTo>
                    <a:pt x="1330095" y="890476"/>
                  </a:lnTo>
                  <a:lnTo>
                    <a:pt x="1321962" y="943724"/>
                  </a:lnTo>
                  <a:lnTo>
                    <a:pt x="1307699" y="981856"/>
                  </a:lnTo>
                  <a:lnTo>
                    <a:pt x="1282274" y="1024331"/>
                  </a:lnTo>
                  <a:lnTo>
                    <a:pt x="1243833" y="1071762"/>
                  </a:lnTo>
                  <a:lnTo>
                    <a:pt x="1190504" y="1124775"/>
                  </a:lnTo>
                  <a:lnTo>
                    <a:pt x="1157569" y="1153843"/>
                  </a:lnTo>
                  <a:lnTo>
                    <a:pt x="1119516" y="1185233"/>
                  </a:lnTo>
                  <a:lnTo>
                    <a:pt x="1076345" y="1218947"/>
                  </a:lnTo>
                  <a:lnTo>
                    <a:pt x="1028058" y="1254988"/>
                  </a:lnTo>
                  <a:lnTo>
                    <a:pt x="882961" y="1360398"/>
                  </a:lnTo>
                  <a:lnTo>
                    <a:pt x="847151" y="1388068"/>
                  </a:lnTo>
                  <a:lnTo>
                    <a:pt x="812893" y="1417754"/>
                  </a:lnTo>
                  <a:lnTo>
                    <a:pt x="780185" y="1449456"/>
                  </a:lnTo>
                  <a:lnTo>
                    <a:pt x="749026" y="1483169"/>
                  </a:lnTo>
                  <a:lnTo>
                    <a:pt x="720039" y="1519212"/>
                  </a:lnTo>
                  <a:lnTo>
                    <a:pt x="693845" y="1557888"/>
                  </a:lnTo>
                  <a:lnTo>
                    <a:pt x="670442" y="1599200"/>
                  </a:lnTo>
                  <a:lnTo>
                    <a:pt x="649827" y="1643151"/>
                  </a:lnTo>
                  <a:lnTo>
                    <a:pt x="633006" y="1690662"/>
                  </a:lnTo>
                  <a:lnTo>
                    <a:pt x="620988" y="1742668"/>
                  </a:lnTo>
                  <a:lnTo>
                    <a:pt x="613776" y="1799170"/>
                  </a:lnTo>
                  <a:lnTo>
                    <a:pt x="611371" y="1860168"/>
                  </a:lnTo>
                  <a:lnTo>
                    <a:pt x="612147" y="1898690"/>
                  </a:lnTo>
                  <a:lnTo>
                    <a:pt x="614475" y="1939845"/>
                  </a:lnTo>
                  <a:lnTo>
                    <a:pt x="618352" y="1983634"/>
                  </a:lnTo>
                  <a:lnTo>
                    <a:pt x="623779" y="2030056"/>
                  </a:lnTo>
                  <a:lnTo>
                    <a:pt x="630444" y="2076951"/>
                  </a:lnTo>
                  <a:lnTo>
                    <a:pt x="638040" y="2122138"/>
                  </a:lnTo>
                  <a:lnTo>
                    <a:pt x="646566" y="2165620"/>
                  </a:lnTo>
                  <a:lnTo>
                    <a:pt x="656024" y="2207399"/>
                  </a:lnTo>
                  <a:lnTo>
                    <a:pt x="672457" y="2252972"/>
                  </a:lnTo>
                  <a:lnTo>
                    <a:pt x="699430" y="2285523"/>
                  </a:lnTo>
                  <a:lnTo>
                    <a:pt x="736942" y="2305054"/>
                  </a:lnTo>
                  <a:lnTo>
                    <a:pt x="784993" y="2311565"/>
                  </a:lnTo>
                  <a:lnTo>
                    <a:pt x="923880" y="2311565"/>
                  </a:lnTo>
                  <a:lnTo>
                    <a:pt x="975971" y="2305983"/>
                  </a:lnTo>
                  <a:lnTo>
                    <a:pt x="1013174" y="2289238"/>
                  </a:lnTo>
                  <a:lnTo>
                    <a:pt x="1039214" y="2256380"/>
                  </a:lnTo>
                  <a:lnTo>
                    <a:pt x="1057814" y="2202434"/>
                  </a:lnTo>
                  <a:lnTo>
                    <a:pt x="1071301" y="2148643"/>
                  </a:lnTo>
                  <a:lnTo>
                    <a:pt x="1086959" y="2098886"/>
                  </a:lnTo>
                  <a:lnTo>
                    <a:pt x="1104786" y="2053159"/>
                  </a:lnTo>
                  <a:lnTo>
                    <a:pt x="1124781" y="2011464"/>
                  </a:lnTo>
                  <a:lnTo>
                    <a:pt x="1146946" y="1972782"/>
                  </a:lnTo>
                  <a:lnTo>
                    <a:pt x="1171282" y="1936119"/>
                  </a:lnTo>
                  <a:lnTo>
                    <a:pt x="1197790" y="1901473"/>
                  </a:lnTo>
                  <a:lnTo>
                    <a:pt x="1226470" y="1868843"/>
                  </a:lnTo>
                  <a:lnTo>
                    <a:pt x="1257398" y="1837608"/>
                  </a:lnTo>
                  <a:lnTo>
                    <a:pt x="1290650" y="1807148"/>
                  </a:lnTo>
                  <a:lnTo>
                    <a:pt x="1326226" y="1777462"/>
                  </a:lnTo>
                  <a:lnTo>
                    <a:pt x="1364126" y="1748548"/>
                  </a:lnTo>
                  <a:lnTo>
                    <a:pt x="1579515" y="1592613"/>
                  </a:lnTo>
                  <a:lnTo>
                    <a:pt x="1621758" y="1561298"/>
                  </a:lnTo>
                  <a:lnTo>
                    <a:pt x="1665706" y="1528123"/>
                  </a:lnTo>
                  <a:lnTo>
                    <a:pt x="1711356" y="1493088"/>
                  </a:lnTo>
                  <a:lnTo>
                    <a:pt x="1748013" y="1463329"/>
                  </a:lnTo>
                  <a:lnTo>
                    <a:pt x="1783580" y="1431583"/>
                  </a:lnTo>
                  <a:lnTo>
                    <a:pt x="1818057" y="1397851"/>
                  </a:lnTo>
                  <a:lnTo>
                    <a:pt x="1851442" y="1362134"/>
                  </a:lnTo>
                  <a:lnTo>
                    <a:pt x="1883733" y="1324432"/>
                  </a:lnTo>
                  <a:lnTo>
                    <a:pt x="1914437" y="1284503"/>
                  </a:lnTo>
                  <a:lnTo>
                    <a:pt x="1943059" y="1242092"/>
                  </a:lnTo>
                  <a:lnTo>
                    <a:pt x="1969597" y="1197198"/>
                  </a:lnTo>
                  <a:lnTo>
                    <a:pt x="1994052" y="1149825"/>
                  </a:lnTo>
                  <a:lnTo>
                    <a:pt x="2016423" y="1099972"/>
                  </a:lnTo>
                  <a:lnTo>
                    <a:pt x="2032716" y="1056258"/>
                  </a:lnTo>
                  <a:lnTo>
                    <a:pt x="2046047" y="1010272"/>
                  </a:lnTo>
                  <a:lnTo>
                    <a:pt x="2056417" y="962012"/>
                  </a:lnTo>
                  <a:lnTo>
                    <a:pt x="2063824" y="911478"/>
                  </a:lnTo>
                  <a:lnTo>
                    <a:pt x="2068269" y="858672"/>
                  </a:lnTo>
                  <a:lnTo>
                    <a:pt x="2069750" y="803592"/>
                  </a:lnTo>
                  <a:lnTo>
                    <a:pt x="2068383" y="752546"/>
                  </a:lnTo>
                  <a:lnTo>
                    <a:pt x="2064283" y="702866"/>
                  </a:lnTo>
                  <a:lnTo>
                    <a:pt x="2057449" y="654551"/>
                  </a:lnTo>
                  <a:lnTo>
                    <a:pt x="2048397" y="610133"/>
                  </a:lnTo>
                  <a:close/>
                </a:path>
                <a:path w="6751955" h="3383279">
                  <a:moveTo>
                    <a:pt x="1018139" y="0"/>
                  </a:moveTo>
                  <a:lnTo>
                    <a:pt x="958748" y="722"/>
                  </a:lnTo>
                  <a:lnTo>
                    <a:pt x="901287" y="2892"/>
                  </a:lnTo>
                  <a:lnTo>
                    <a:pt x="845756" y="6508"/>
                  </a:lnTo>
                  <a:lnTo>
                    <a:pt x="792156" y="11572"/>
                  </a:lnTo>
                  <a:lnTo>
                    <a:pt x="740486" y="18085"/>
                  </a:lnTo>
                  <a:lnTo>
                    <a:pt x="690746" y="26047"/>
                  </a:lnTo>
                  <a:lnTo>
                    <a:pt x="633302" y="37157"/>
                  </a:lnTo>
                  <a:lnTo>
                    <a:pt x="578042" y="49656"/>
                  </a:lnTo>
                  <a:lnTo>
                    <a:pt x="524967" y="63543"/>
                  </a:lnTo>
                  <a:lnTo>
                    <a:pt x="474076" y="78821"/>
                  </a:lnTo>
                  <a:lnTo>
                    <a:pt x="425367" y="95491"/>
                  </a:lnTo>
                  <a:lnTo>
                    <a:pt x="378784" y="113346"/>
                  </a:lnTo>
                  <a:lnTo>
                    <a:pt x="334287" y="132194"/>
                  </a:lnTo>
                  <a:lnTo>
                    <a:pt x="291874" y="152035"/>
                  </a:lnTo>
                  <a:lnTo>
                    <a:pt x="251546" y="172867"/>
                  </a:lnTo>
                  <a:lnTo>
                    <a:pt x="213302" y="194690"/>
                  </a:lnTo>
                  <a:lnTo>
                    <a:pt x="168273" y="222675"/>
                  </a:lnTo>
                  <a:lnTo>
                    <a:pt x="126187" y="250812"/>
                  </a:lnTo>
                  <a:lnTo>
                    <a:pt x="87044" y="279101"/>
                  </a:lnTo>
                  <a:lnTo>
                    <a:pt x="50844" y="307543"/>
                  </a:lnTo>
                  <a:lnTo>
                    <a:pt x="16430" y="341647"/>
                  </a:lnTo>
                  <a:lnTo>
                    <a:pt x="0" y="379472"/>
                  </a:lnTo>
                  <a:lnTo>
                    <a:pt x="1552" y="421018"/>
                  </a:lnTo>
                  <a:lnTo>
                    <a:pt x="21088" y="466280"/>
                  </a:lnTo>
                  <a:lnTo>
                    <a:pt x="229419" y="788708"/>
                  </a:lnTo>
                  <a:lnTo>
                    <a:pt x="259807" y="827152"/>
                  </a:lnTo>
                  <a:lnTo>
                    <a:pt x="291433" y="843279"/>
                  </a:lnTo>
                  <a:lnTo>
                    <a:pt x="308635" y="843277"/>
                  </a:lnTo>
                  <a:lnTo>
                    <a:pt x="328009" y="838315"/>
                  </a:lnTo>
                  <a:lnTo>
                    <a:pt x="349554" y="828394"/>
                  </a:lnTo>
                  <a:lnTo>
                    <a:pt x="373272" y="813511"/>
                  </a:lnTo>
                  <a:lnTo>
                    <a:pt x="415368" y="784644"/>
                  </a:lnTo>
                  <a:lnTo>
                    <a:pt x="458980" y="757568"/>
                  </a:lnTo>
                  <a:lnTo>
                    <a:pt x="504107" y="732283"/>
                  </a:lnTo>
                  <a:lnTo>
                    <a:pt x="550750" y="708790"/>
                  </a:lnTo>
                  <a:lnTo>
                    <a:pt x="598908" y="687090"/>
                  </a:lnTo>
                  <a:lnTo>
                    <a:pt x="648582" y="667181"/>
                  </a:lnTo>
                  <a:lnTo>
                    <a:pt x="692366" y="652045"/>
                  </a:lnTo>
                  <a:lnTo>
                    <a:pt x="737263" y="639237"/>
                  </a:lnTo>
                  <a:lnTo>
                    <a:pt x="783274" y="628759"/>
                  </a:lnTo>
                  <a:lnTo>
                    <a:pt x="830398" y="620610"/>
                  </a:lnTo>
                  <a:lnTo>
                    <a:pt x="878636" y="614789"/>
                  </a:lnTo>
                  <a:lnTo>
                    <a:pt x="927987" y="611297"/>
                  </a:lnTo>
                  <a:lnTo>
                    <a:pt x="978452" y="610133"/>
                  </a:lnTo>
                  <a:lnTo>
                    <a:pt x="2048397" y="610133"/>
                  </a:lnTo>
                  <a:lnTo>
                    <a:pt x="2047882" y="607604"/>
                  </a:lnTo>
                  <a:lnTo>
                    <a:pt x="2035582" y="562024"/>
                  </a:lnTo>
                  <a:lnTo>
                    <a:pt x="2020549" y="517811"/>
                  </a:lnTo>
                  <a:lnTo>
                    <a:pt x="2002783" y="474967"/>
                  </a:lnTo>
                  <a:lnTo>
                    <a:pt x="1978636" y="426945"/>
                  </a:lnTo>
                  <a:lnTo>
                    <a:pt x="1950837" y="381266"/>
                  </a:lnTo>
                  <a:lnTo>
                    <a:pt x="1919385" y="337931"/>
                  </a:lnTo>
                  <a:lnTo>
                    <a:pt x="1884283" y="296938"/>
                  </a:lnTo>
                  <a:lnTo>
                    <a:pt x="1845530" y="258289"/>
                  </a:lnTo>
                  <a:lnTo>
                    <a:pt x="1803126" y="221983"/>
                  </a:lnTo>
                  <a:lnTo>
                    <a:pt x="1763896" y="192825"/>
                  </a:lnTo>
                  <a:lnTo>
                    <a:pt x="1722034" y="165591"/>
                  </a:lnTo>
                  <a:lnTo>
                    <a:pt x="1677541" y="140282"/>
                  </a:lnTo>
                  <a:lnTo>
                    <a:pt x="1630417" y="116897"/>
                  </a:lnTo>
                  <a:lnTo>
                    <a:pt x="1580661" y="95435"/>
                  </a:lnTo>
                  <a:lnTo>
                    <a:pt x="1528275" y="75896"/>
                  </a:lnTo>
                  <a:lnTo>
                    <a:pt x="1473257" y="58280"/>
                  </a:lnTo>
                  <a:lnTo>
                    <a:pt x="1428688" y="46049"/>
                  </a:lnTo>
                  <a:lnTo>
                    <a:pt x="1382619" y="35257"/>
                  </a:lnTo>
                  <a:lnTo>
                    <a:pt x="1335051" y="25904"/>
                  </a:lnTo>
                  <a:lnTo>
                    <a:pt x="1285982" y="17989"/>
                  </a:lnTo>
                  <a:lnTo>
                    <a:pt x="1235414" y="11513"/>
                  </a:lnTo>
                  <a:lnTo>
                    <a:pt x="1183346" y="6476"/>
                  </a:lnTo>
                  <a:lnTo>
                    <a:pt x="1129777" y="2878"/>
                  </a:lnTo>
                  <a:lnTo>
                    <a:pt x="1074709" y="719"/>
                  </a:lnTo>
                  <a:lnTo>
                    <a:pt x="1018139" y="0"/>
                  </a:lnTo>
                  <a:close/>
                </a:path>
                <a:path w="6751955" h="3383279">
                  <a:moveTo>
                    <a:pt x="879240" y="2500058"/>
                  </a:moveTo>
                  <a:lnTo>
                    <a:pt x="828395" y="2502229"/>
                  </a:lnTo>
                  <a:lnTo>
                    <a:pt x="780030" y="2508742"/>
                  </a:lnTo>
                  <a:lnTo>
                    <a:pt x="734146" y="2519593"/>
                  </a:lnTo>
                  <a:lnTo>
                    <a:pt x="690746" y="2534780"/>
                  </a:lnTo>
                  <a:lnTo>
                    <a:pt x="650131" y="2553694"/>
                  </a:lnTo>
                  <a:lnTo>
                    <a:pt x="612619" y="2575707"/>
                  </a:lnTo>
                  <a:lnTo>
                    <a:pt x="578207" y="2600818"/>
                  </a:lnTo>
                  <a:lnTo>
                    <a:pt x="546893" y="2629027"/>
                  </a:lnTo>
                  <a:lnTo>
                    <a:pt x="518835" y="2660109"/>
                  </a:lnTo>
                  <a:lnTo>
                    <a:pt x="494188" y="2693827"/>
                  </a:lnTo>
                  <a:lnTo>
                    <a:pt x="472952" y="2730180"/>
                  </a:lnTo>
                  <a:lnTo>
                    <a:pt x="455123" y="2769171"/>
                  </a:lnTo>
                  <a:lnTo>
                    <a:pt x="441014" y="2810169"/>
                  </a:lnTo>
                  <a:lnTo>
                    <a:pt x="430937" y="2852562"/>
                  </a:lnTo>
                  <a:lnTo>
                    <a:pt x="424892" y="2896351"/>
                  </a:lnTo>
                  <a:lnTo>
                    <a:pt x="422878" y="2941535"/>
                  </a:lnTo>
                  <a:lnTo>
                    <a:pt x="424892" y="2986727"/>
                  </a:lnTo>
                  <a:lnTo>
                    <a:pt x="430937" y="3030520"/>
                  </a:lnTo>
                  <a:lnTo>
                    <a:pt x="441014" y="3072914"/>
                  </a:lnTo>
                  <a:lnTo>
                    <a:pt x="455123" y="3113912"/>
                  </a:lnTo>
                  <a:lnTo>
                    <a:pt x="472952" y="3152903"/>
                  </a:lnTo>
                  <a:lnTo>
                    <a:pt x="494188" y="3189255"/>
                  </a:lnTo>
                  <a:lnTo>
                    <a:pt x="518835" y="3222969"/>
                  </a:lnTo>
                  <a:lnTo>
                    <a:pt x="546893" y="3254044"/>
                  </a:lnTo>
                  <a:lnTo>
                    <a:pt x="578207" y="3282260"/>
                  </a:lnTo>
                  <a:lnTo>
                    <a:pt x="612619" y="3307373"/>
                  </a:lnTo>
                  <a:lnTo>
                    <a:pt x="650131" y="3329384"/>
                  </a:lnTo>
                  <a:lnTo>
                    <a:pt x="690746" y="3348291"/>
                  </a:lnTo>
                  <a:lnTo>
                    <a:pt x="734146" y="3363486"/>
                  </a:lnTo>
                  <a:lnTo>
                    <a:pt x="780030" y="3374340"/>
                  </a:lnTo>
                  <a:lnTo>
                    <a:pt x="828395" y="3380854"/>
                  </a:lnTo>
                  <a:lnTo>
                    <a:pt x="879240" y="3383026"/>
                  </a:lnTo>
                  <a:lnTo>
                    <a:pt x="930084" y="3380854"/>
                  </a:lnTo>
                  <a:lnTo>
                    <a:pt x="978449" y="3374340"/>
                  </a:lnTo>
                  <a:lnTo>
                    <a:pt x="1024333" y="3363486"/>
                  </a:lnTo>
                  <a:lnTo>
                    <a:pt x="1067733" y="3348291"/>
                  </a:lnTo>
                  <a:lnTo>
                    <a:pt x="1108350" y="3329384"/>
                  </a:lnTo>
                  <a:lnTo>
                    <a:pt x="1145865" y="3307373"/>
                  </a:lnTo>
                  <a:lnTo>
                    <a:pt x="1180277" y="3282260"/>
                  </a:lnTo>
                  <a:lnTo>
                    <a:pt x="1211586" y="3254044"/>
                  </a:lnTo>
                  <a:lnTo>
                    <a:pt x="1239646" y="3222969"/>
                  </a:lnTo>
                  <a:lnTo>
                    <a:pt x="1264296" y="3189255"/>
                  </a:lnTo>
                  <a:lnTo>
                    <a:pt x="1285533" y="3152903"/>
                  </a:lnTo>
                  <a:lnTo>
                    <a:pt x="1303356" y="3113912"/>
                  </a:lnTo>
                  <a:lnTo>
                    <a:pt x="1317465" y="3072914"/>
                  </a:lnTo>
                  <a:lnTo>
                    <a:pt x="1327542" y="3030520"/>
                  </a:lnTo>
                  <a:lnTo>
                    <a:pt x="1333587" y="2986727"/>
                  </a:lnTo>
                  <a:lnTo>
                    <a:pt x="1335601" y="2941535"/>
                  </a:lnTo>
                  <a:lnTo>
                    <a:pt x="1333587" y="2896351"/>
                  </a:lnTo>
                  <a:lnTo>
                    <a:pt x="1327542" y="2852562"/>
                  </a:lnTo>
                  <a:lnTo>
                    <a:pt x="1317465" y="2810169"/>
                  </a:lnTo>
                  <a:lnTo>
                    <a:pt x="1303356" y="2769171"/>
                  </a:lnTo>
                  <a:lnTo>
                    <a:pt x="1285533" y="2730180"/>
                  </a:lnTo>
                  <a:lnTo>
                    <a:pt x="1264296" y="2693827"/>
                  </a:lnTo>
                  <a:lnTo>
                    <a:pt x="1239646" y="2660109"/>
                  </a:lnTo>
                  <a:lnTo>
                    <a:pt x="1211586" y="2629027"/>
                  </a:lnTo>
                  <a:lnTo>
                    <a:pt x="1180277" y="2600818"/>
                  </a:lnTo>
                  <a:lnTo>
                    <a:pt x="1145865" y="2575707"/>
                  </a:lnTo>
                  <a:lnTo>
                    <a:pt x="1108350" y="2553694"/>
                  </a:lnTo>
                  <a:lnTo>
                    <a:pt x="1067733" y="2534780"/>
                  </a:lnTo>
                  <a:lnTo>
                    <a:pt x="1024333" y="2519593"/>
                  </a:lnTo>
                  <a:lnTo>
                    <a:pt x="978449" y="2508742"/>
                  </a:lnTo>
                  <a:lnTo>
                    <a:pt x="930084" y="2502229"/>
                  </a:lnTo>
                  <a:lnTo>
                    <a:pt x="879240" y="2500058"/>
                  </a:lnTo>
                  <a:close/>
                </a:path>
                <a:path w="6751955" h="3383279">
                  <a:moveTo>
                    <a:pt x="4389261" y="610133"/>
                  </a:moveTo>
                  <a:lnTo>
                    <a:pt x="3319316" y="610133"/>
                  </a:lnTo>
                  <a:lnTo>
                    <a:pt x="3383700" y="612465"/>
                  </a:lnTo>
                  <a:lnTo>
                    <a:pt x="3441935" y="619459"/>
                  </a:lnTo>
                  <a:lnTo>
                    <a:pt x="3494019" y="631116"/>
                  </a:lnTo>
                  <a:lnTo>
                    <a:pt x="3539955" y="647434"/>
                  </a:lnTo>
                  <a:lnTo>
                    <a:pt x="3579742" y="668413"/>
                  </a:lnTo>
                  <a:lnTo>
                    <a:pt x="3612776" y="695252"/>
                  </a:lnTo>
                  <a:lnTo>
                    <a:pt x="3638469" y="729135"/>
                  </a:lnTo>
                  <a:lnTo>
                    <a:pt x="3656820" y="770060"/>
                  </a:lnTo>
                  <a:lnTo>
                    <a:pt x="3667830" y="818027"/>
                  </a:lnTo>
                  <a:lnTo>
                    <a:pt x="3671500" y="873036"/>
                  </a:lnTo>
                  <a:lnTo>
                    <a:pt x="3670959" y="890476"/>
                  </a:lnTo>
                  <a:lnTo>
                    <a:pt x="3662826" y="943724"/>
                  </a:lnTo>
                  <a:lnTo>
                    <a:pt x="3648563" y="981856"/>
                  </a:lnTo>
                  <a:lnTo>
                    <a:pt x="3623138" y="1024331"/>
                  </a:lnTo>
                  <a:lnTo>
                    <a:pt x="3584697" y="1071762"/>
                  </a:lnTo>
                  <a:lnTo>
                    <a:pt x="3531368" y="1124775"/>
                  </a:lnTo>
                  <a:lnTo>
                    <a:pt x="3498433" y="1153843"/>
                  </a:lnTo>
                  <a:lnTo>
                    <a:pt x="3460380" y="1185233"/>
                  </a:lnTo>
                  <a:lnTo>
                    <a:pt x="3417209" y="1218947"/>
                  </a:lnTo>
                  <a:lnTo>
                    <a:pt x="3368922" y="1254988"/>
                  </a:lnTo>
                  <a:lnTo>
                    <a:pt x="3223825" y="1360398"/>
                  </a:lnTo>
                  <a:lnTo>
                    <a:pt x="3188015" y="1388068"/>
                  </a:lnTo>
                  <a:lnTo>
                    <a:pt x="3153757" y="1417754"/>
                  </a:lnTo>
                  <a:lnTo>
                    <a:pt x="3121049" y="1449456"/>
                  </a:lnTo>
                  <a:lnTo>
                    <a:pt x="3089890" y="1483169"/>
                  </a:lnTo>
                  <a:lnTo>
                    <a:pt x="3060903" y="1519212"/>
                  </a:lnTo>
                  <a:lnTo>
                    <a:pt x="3034709" y="1557888"/>
                  </a:lnTo>
                  <a:lnTo>
                    <a:pt x="3011306" y="1599200"/>
                  </a:lnTo>
                  <a:lnTo>
                    <a:pt x="2990691" y="1643151"/>
                  </a:lnTo>
                  <a:lnTo>
                    <a:pt x="2973870" y="1690662"/>
                  </a:lnTo>
                  <a:lnTo>
                    <a:pt x="2961852" y="1742668"/>
                  </a:lnTo>
                  <a:lnTo>
                    <a:pt x="2954640" y="1799170"/>
                  </a:lnTo>
                  <a:lnTo>
                    <a:pt x="2952235" y="1860168"/>
                  </a:lnTo>
                  <a:lnTo>
                    <a:pt x="2953011" y="1898690"/>
                  </a:lnTo>
                  <a:lnTo>
                    <a:pt x="2955339" y="1939845"/>
                  </a:lnTo>
                  <a:lnTo>
                    <a:pt x="2959216" y="1983634"/>
                  </a:lnTo>
                  <a:lnTo>
                    <a:pt x="2964643" y="2030056"/>
                  </a:lnTo>
                  <a:lnTo>
                    <a:pt x="2971308" y="2076951"/>
                  </a:lnTo>
                  <a:lnTo>
                    <a:pt x="2978904" y="2122138"/>
                  </a:lnTo>
                  <a:lnTo>
                    <a:pt x="2987430" y="2165620"/>
                  </a:lnTo>
                  <a:lnTo>
                    <a:pt x="2996888" y="2207399"/>
                  </a:lnTo>
                  <a:lnTo>
                    <a:pt x="3013316" y="2252972"/>
                  </a:lnTo>
                  <a:lnTo>
                    <a:pt x="3040289" y="2285523"/>
                  </a:lnTo>
                  <a:lnTo>
                    <a:pt x="3077804" y="2305054"/>
                  </a:lnTo>
                  <a:lnTo>
                    <a:pt x="3125857" y="2311565"/>
                  </a:lnTo>
                  <a:lnTo>
                    <a:pt x="3264744" y="2311565"/>
                  </a:lnTo>
                  <a:lnTo>
                    <a:pt x="3316835" y="2305983"/>
                  </a:lnTo>
                  <a:lnTo>
                    <a:pt x="3354038" y="2289238"/>
                  </a:lnTo>
                  <a:lnTo>
                    <a:pt x="3380078" y="2256380"/>
                  </a:lnTo>
                  <a:lnTo>
                    <a:pt x="3398678" y="2202434"/>
                  </a:lnTo>
                  <a:lnTo>
                    <a:pt x="3412165" y="2148643"/>
                  </a:lnTo>
                  <a:lnTo>
                    <a:pt x="3427823" y="2098886"/>
                  </a:lnTo>
                  <a:lnTo>
                    <a:pt x="3445650" y="2053159"/>
                  </a:lnTo>
                  <a:lnTo>
                    <a:pt x="3465645" y="2011464"/>
                  </a:lnTo>
                  <a:lnTo>
                    <a:pt x="3487810" y="1972782"/>
                  </a:lnTo>
                  <a:lnTo>
                    <a:pt x="3512146" y="1936119"/>
                  </a:lnTo>
                  <a:lnTo>
                    <a:pt x="3538654" y="1901473"/>
                  </a:lnTo>
                  <a:lnTo>
                    <a:pt x="3567334" y="1868843"/>
                  </a:lnTo>
                  <a:lnTo>
                    <a:pt x="3598262" y="1837608"/>
                  </a:lnTo>
                  <a:lnTo>
                    <a:pt x="3631514" y="1807148"/>
                  </a:lnTo>
                  <a:lnTo>
                    <a:pt x="3667090" y="1777462"/>
                  </a:lnTo>
                  <a:lnTo>
                    <a:pt x="3704990" y="1748548"/>
                  </a:lnTo>
                  <a:lnTo>
                    <a:pt x="3920379" y="1592613"/>
                  </a:lnTo>
                  <a:lnTo>
                    <a:pt x="3962622" y="1561298"/>
                  </a:lnTo>
                  <a:lnTo>
                    <a:pt x="4006570" y="1528123"/>
                  </a:lnTo>
                  <a:lnTo>
                    <a:pt x="4052220" y="1493088"/>
                  </a:lnTo>
                  <a:lnTo>
                    <a:pt x="4088877" y="1463329"/>
                  </a:lnTo>
                  <a:lnTo>
                    <a:pt x="4124444" y="1431583"/>
                  </a:lnTo>
                  <a:lnTo>
                    <a:pt x="4158921" y="1397851"/>
                  </a:lnTo>
                  <a:lnTo>
                    <a:pt x="4192306" y="1362134"/>
                  </a:lnTo>
                  <a:lnTo>
                    <a:pt x="4224597" y="1324432"/>
                  </a:lnTo>
                  <a:lnTo>
                    <a:pt x="4255301" y="1284503"/>
                  </a:lnTo>
                  <a:lnTo>
                    <a:pt x="4283923" y="1242092"/>
                  </a:lnTo>
                  <a:lnTo>
                    <a:pt x="4310461" y="1197198"/>
                  </a:lnTo>
                  <a:lnTo>
                    <a:pt x="4334916" y="1149825"/>
                  </a:lnTo>
                  <a:lnTo>
                    <a:pt x="4357287" y="1099972"/>
                  </a:lnTo>
                  <a:lnTo>
                    <a:pt x="4373580" y="1056258"/>
                  </a:lnTo>
                  <a:lnTo>
                    <a:pt x="4386911" y="1010272"/>
                  </a:lnTo>
                  <a:lnTo>
                    <a:pt x="4397281" y="962012"/>
                  </a:lnTo>
                  <a:lnTo>
                    <a:pt x="4404688" y="911478"/>
                  </a:lnTo>
                  <a:lnTo>
                    <a:pt x="4409133" y="858672"/>
                  </a:lnTo>
                  <a:lnTo>
                    <a:pt x="4410614" y="803592"/>
                  </a:lnTo>
                  <a:lnTo>
                    <a:pt x="4409247" y="752546"/>
                  </a:lnTo>
                  <a:lnTo>
                    <a:pt x="4405147" y="702866"/>
                  </a:lnTo>
                  <a:lnTo>
                    <a:pt x="4398313" y="654551"/>
                  </a:lnTo>
                  <a:lnTo>
                    <a:pt x="4389261" y="610133"/>
                  </a:lnTo>
                  <a:close/>
                </a:path>
                <a:path w="6751955" h="3383279">
                  <a:moveTo>
                    <a:pt x="3359003" y="0"/>
                  </a:moveTo>
                  <a:lnTo>
                    <a:pt x="3299612" y="722"/>
                  </a:lnTo>
                  <a:lnTo>
                    <a:pt x="3242151" y="2892"/>
                  </a:lnTo>
                  <a:lnTo>
                    <a:pt x="3186620" y="6508"/>
                  </a:lnTo>
                  <a:lnTo>
                    <a:pt x="3133020" y="11572"/>
                  </a:lnTo>
                  <a:lnTo>
                    <a:pt x="3081350" y="18085"/>
                  </a:lnTo>
                  <a:lnTo>
                    <a:pt x="3031610" y="26047"/>
                  </a:lnTo>
                  <a:lnTo>
                    <a:pt x="2974166" y="37157"/>
                  </a:lnTo>
                  <a:lnTo>
                    <a:pt x="2918906" y="49656"/>
                  </a:lnTo>
                  <a:lnTo>
                    <a:pt x="2865831" y="63543"/>
                  </a:lnTo>
                  <a:lnTo>
                    <a:pt x="2814940" y="78821"/>
                  </a:lnTo>
                  <a:lnTo>
                    <a:pt x="2766231" y="95491"/>
                  </a:lnTo>
                  <a:lnTo>
                    <a:pt x="2719648" y="113346"/>
                  </a:lnTo>
                  <a:lnTo>
                    <a:pt x="2675151" y="132194"/>
                  </a:lnTo>
                  <a:lnTo>
                    <a:pt x="2632738" y="152035"/>
                  </a:lnTo>
                  <a:lnTo>
                    <a:pt x="2592410" y="172867"/>
                  </a:lnTo>
                  <a:lnTo>
                    <a:pt x="2554166" y="194690"/>
                  </a:lnTo>
                  <a:lnTo>
                    <a:pt x="2509137" y="222675"/>
                  </a:lnTo>
                  <a:lnTo>
                    <a:pt x="2467051" y="250812"/>
                  </a:lnTo>
                  <a:lnTo>
                    <a:pt x="2427908" y="279101"/>
                  </a:lnTo>
                  <a:lnTo>
                    <a:pt x="2391708" y="307543"/>
                  </a:lnTo>
                  <a:lnTo>
                    <a:pt x="2357294" y="341647"/>
                  </a:lnTo>
                  <a:lnTo>
                    <a:pt x="2340864" y="379472"/>
                  </a:lnTo>
                  <a:lnTo>
                    <a:pt x="2342416" y="421018"/>
                  </a:lnTo>
                  <a:lnTo>
                    <a:pt x="2361952" y="466280"/>
                  </a:lnTo>
                  <a:lnTo>
                    <a:pt x="2570283" y="788708"/>
                  </a:lnTo>
                  <a:lnTo>
                    <a:pt x="2600671" y="827152"/>
                  </a:lnTo>
                  <a:lnTo>
                    <a:pt x="2632297" y="843279"/>
                  </a:lnTo>
                  <a:lnTo>
                    <a:pt x="2649499" y="843277"/>
                  </a:lnTo>
                  <a:lnTo>
                    <a:pt x="2668873" y="838315"/>
                  </a:lnTo>
                  <a:lnTo>
                    <a:pt x="2690418" y="828394"/>
                  </a:lnTo>
                  <a:lnTo>
                    <a:pt x="2714136" y="813511"/>
                  </a:lnTo>
                  <a:lnTo>
                    <a:pt x="2756232" y="784644"/>
                  </a:lnTo>
                  <a:lnTo>
                    <a:pt x="2799844" y="757568"/>
                  </a:lnTo>
                  <a:lnTo>
                    <a:pt x="2844971" y="732283"/>
                  </a:lnTo>
                  <a:lnTo>
                    <a:pt x="2891614" y="708790"/>
                  </a:lnTo>
                  <a:lnTo>
                    <a:pt x="2939772" y="687090"/>
                  </a:lnTo>
                  <a:lnTo>
                    <a:pt x="2989446" y="667181"/>
                  </a:lnTo>
                  <a:lnTo>
                    <a:pt x="3033230" y="652045"/>
                  </a:lnTo>
                  <a:lnTo>
                    <a:pt x="3078127" y="639237"/>
                  </a:lnTo>
                  <a:lnTo>
                    <a:pt x="3124138" y="628759"/>
                  </a:lnTo>
                  <a:lnTo>
                    <a:pt x="3171262" y="620610"/>
                  </a:lnTo>
                  <a:lnTo>
                    <a:pt x="3219500" y="614789"/>
                  </a:lnTo>
                  <a:lnTo>
                    <a:pt x="3268851" y="611297"/>
                  </a:lnTo>
                  <a:lnTo>
                    <a:pt x="3319316" y="610133"/>
                  </a:lnTo>
                  <a:lnTo>
                    <a:pt x="4389261" y="610133"/>
                  </a:lnTo>
                  <a:lnTo>
                    <a:pt x="4388746" y="607604"/>
                  </a:lnTo>
                  <a:lnTo>
                    <a:pt x="4376446" y="562024"/>
                  </a:lnTo>
                  <a:lnTo>
                    <a:pt x="4361413" y="517811"/>
                  </a:lnTo>
                  <a:lnTo>
                    <a:pt x="4343647" y="474967"/>
                  </a:lnTo>
                  <a:lnTo>
                    <a:pt x="4319500" y="426945"/>
                  </a:lnTo>
                  <a:lnTo>
                    <a:pt x="4291701" y="381266"/>
                  </a:lnTo>
                  <a:lnTo>
                    <a:pt x="4260249" y="337931"/>
                  </a:lnTo>
                  <a:lnTo>
                    <a:pt x="4225147" y="296938"/>
                  </a:lnTo>
                  <a:lnTo>
                    <a:pt x="4186394" y="258289"/>
                  </a:lnTo>
                  <a:lnTo>
                    <a:pt x="4143990" y="221983"/>
                  </a:lnTo>
                  <a:lnTo>
                    <a:pt x="4104760" y="192825"/>
                  </a:lnTo>
                  <a:lnTo>
                    <a:pt x="4062898" y="165591"/>
                  </a:lnTo>
                  <a:lnTo>
                    <a:pt x="4018405" y="140282"/>
                  </a:lnTo>
                  <a:lnTo>
                    <a:pt x="3971281" y="116897"/>
                  </a:lnTo>
                  <a:lnTo>
                    <a:pt x="3921525" y="95435"/>
                  </a:lnTo>
                  <a:lnTo>
                    <a:pt x="3869139" y="75896"/>
                  </a:lnTo>
                  <a:lnTo>
                    <a:pt x="3814121" y="58280"/>
                  </a:lnTo>
                  <a:lnTo>
                    <a:pt x="3769552" y="46049"/>
                  </a:lnTo>
                  <a:lnTo>
                    <a:pt x="3723483" y="35257"/>
                  </a:lnTo>
                  <a:lnTo>
                    <a:pt x="3675915" y="25904"/>
                  </a:lnTo>
                  <a:lnTo>
                    <a:pt x="3626846" y="17989"/>
                  </a:lnTo>
                  <a:lnTo>
                    <a:pt x="3576278" y="11513"/>
                  </a:lnTo>
                  <a:lnTo>
                    <a:pt x="3524210" y="6476"/>
                  </a:lnTo>
                  <a:lnTo>
                    <a:pt x="3470641" y="2878"/>
                  </a:lnTo>
                  <a:lnTo>
                    <a:pt x="3415573" y="719"/>
                  </a:lnTo>
                  <a:lnTo>
                    <a:pt x="3359003" y="0"/>
                  </a:lnTo>
                  <a:close/>
                </a:path>
                <a:path w="6751955" h="3383279">
                  <a:moveTo>
                    <a:pt x="3220104" y="2500058"/>
                  </a:moveTo>
                  <a:lnTo>
                    <a:pt x="3169261" y="2502229"/>
                  </a:lnTo>
                  <a:lnTo>
                    <a:pt x="3120899" y="2508742"/>
                  </a:lnTo>
                  <a:lnTo>
                    <a:pt x="3075016" y="2519593"/>
                  </a:lnTo>
                  <a:lnTo>
                    <a:pt x="3031610" y="2534780"/>
                  </a:lnTo>
                  <a:lnTo>
                    <a:pt x="2990995" y="2553694"/>
                  </a:lnTo>
                  <a:lnTo>
                    <a:pt x="2953483" y="2575707"/>
                  </a:lnTo>
                  <a:lnTo>
                    <a:pt x="2919071" y="2600818"/>
                  </a:lnTo>
                  <a:lnTo>
                    <a:pt x="2887757" y="2629027"/>
                  </a:lnTo>
                  <a:lnTo>
                    <a:pt x="2859699" y="2660109"/>
                  </a:lnTo>
                  <a:lnTo>
                    <a:pt x="2835052" y="2693827"/>
                  </a:lnTo>
                  <a:lnTo>
                    <a:pt x="2813816" y="2730180"/>
                  </a:lnTo>
                  <a:lnTo>
                    <a:pt x="2795987" y="2769171"/>
                  </a:lnTo>
                  <a:lnTo>
                    <a:pt x="2781883" y="2810169"/>
                  </a:lnTo>
                  <a:lnTo>
                    <a:pt x="2771806" y="2852562"/>
                  </a:lnTo>
                  <a:lnTo>
                    <a:pt x="2765758" y="2896351"/>
                  </a:lnTo>
                  <a:lnTo>
                    <a:pt x="2763742" y="2941535"/>
                  </a:lnTo>
                  <a:lnTo>
                    <a:pt x="2765758" y="2986727"/>
                  </a:lnTo>
                  <a:lnTo>
                    <a:pt x="2771806" y="3030520"/>
                  </a:lnTo>
                  <a:lnTo>
                    <a:pt x="2781883" y="3072914"/>
                  </a:lnTo>
                  <a:lnTo>
                    <a:pt x="2795987" y="3113912"/>
                  </a:lnTo>
                  <a:lnTo>
                    <a:pt x="2813816" y="3152903"/>
                  </a:lnTo>
                  <a:lnTo>
                    <a:pt x="2835052" y="3189255"/>
                  </a:lnTo>
                  <a:lnTo>
                    <a:pt x="2859699" y="3222969"/>
                  </a:lnTo>
                  <a:lnTo>
                    <a:pt x="2887757" y="3254044"/>
                  </a:lnTo>
                  <a:lnTo>
                    <a:pt x="2919071" y="3282260"/>
                  </a:lnTo>
                  <a:lnTo>
                    <a:pt x="2953483" y="3307373"/>
                  </a:lnTo>
                  <a:lnTo>
                    <a:pt x="2990995" y="3329384"/>
                  </a:lnTo>
                  <a:lnTo>
                    <a:pt x="3031610" y="3348291"/>
                  </a:lnTo>
                  <a:lnTo>
                    <a:pt x="3075016" y="3363486"/>
                  </a:lnTo>
                  <a:lnTo>
                    <a:pt x="3120899" y="3374340"/>
                  </a:lnTo>
                  <a:lnTo>
                    <a:pt x="3169261" y="3380854"/>
                  </a:lnTo>
                  <a:lnTo>
                    <a:pt x="3220104" y="3383026"/>
                  </a:lnTo>
                  <a:lnTo>
                    <a:pt x="3270948" y="3380854"/>
                  </a:lnTo>
                  <a:lnTo>
                    <a:pt x="3319313" y="3374340"/>
                  </a:lnTo>
                  <a:lnTo>
                    <a:pt x="3365197" y="3363486"/>
                  </a:lnTo>
                  <a:lnTo>
                    <a:pt x="3408597" y="3348291"/>
                  </a:lnTo>
                  <a:lnTo>
                    <a:pt x="3449214" y="3329384"/>
                  </a:lnTo>
                  <a:lnTo>
                    <a:pt x="3486729" y="3307373"/>
                  </a:lnTo>
                  <a:lnTo>
                    <a:pt x="3521141" y="3282260"/>
                  </a:lnTo>
                  <a:lnTo>
                    <a:pt x="3552450" y="3254044"/>
                  </a:lnTo>
                  <a:lnTo>
                    <a:pt x="3580510" y="3222969"/>
                  </a:lnTo>
                  <a:lnTo>
                    <a:pt x="3605160" y="3189255"/>
                  </a:lnTo>
                  <a:lnTo>
                    <a:pt x="3626397" y="3152903"/>
                  </a:lnTo>
                  <a:lnTo>
                    <a:pt x="3644220" y="3113912"/>
                  </a:lnTo>
                  <a:lnTo>
                    <a:pt x="3658329" y="3072914"/>
                  </a:lnTo>
                  <a:lnTo>
                    <a:pt x="3668406" y="3030520"/>
                  </a:lnTo>
                  <a:lnTo>
                    <a:pt x="3674451" y="2986727"/>
                  </a:lnTo>
                  <a:lnTo>
                    <a:pt x="3676465" y="2941535"/>
                  </a:lnTo>
                  <a:lnTo>
                    <a:pt x="3674451" y="2896351"/>
                  </a:lnTo>
                  <a:lnTo>
                    <a:pt x="3668406" y="2852562"/>
                  </a:lnTo>
                  <a:lnTo>
                    <a:pt x="3658329" y="2810169"/>
                  </a:lnTo>
                  <a:lnTo>
                    <a:pt x="3644220" y="2769171"/>
                  </a:lnTo>
                  <a:lnTo>
                    <a:pt x="3626397" y="2730180"/>
                  </a:lnTo>
                  <a:lnTo>
                    <a:pt x="3605160" y="2693827"/>
                  </a:lnTo>
                  <a:lnTo>
                    <a:pt x="3580510" y="2660109"/>
                  </a:lnTo>
                  <a:lnTo>
                    <a:pt x="3552450" y="2629027"/>
                  </a:lnTo>
                  <a:lnTo>
                    <a:pt x="3521141" y="2600818"/>
                  </a:lnTo>
                  <a:lnTo>
                    <a:pt x="3486729" y="2575707"/>
                  </a:lnTo>
                  <a:lnTo>
                    <a:pt x="3449214" y="2553694"/>
                  </a:lnTo>
                  <a:lnTo>
                    <a:pt x="3408597" y="2534780"/>
                  </a:lnTo>
                  <a:lnTo>
                    <a:pt x="3365197" y="2519593"/>
                  </a:lnTo>
                  <a:lnTo>
                    <a:pt x="3319313" y="2508742"/>
                  </a:lnTo>
                  <a:lnTo>
                    <a:pt x="3270948" y="2502229"/>
                  </a:lnTo>
                  <a:lnTo>
                    <a:pt x="3220104" y="2500058"/>
                  </a:lnTo>
                  <a:close/>
                </a:path>
                <a:path w="6751955" h="3383279">
                  <a:moveTo>
                    <a:pt x="6730125" y="610133"/>
                  </a:moveTo>
                  <a:lnTo>
                    <a:pt x="5660180" y="610133"/>
                  </a:lnTo>
                  <a:lnTo>
                    <a:pt x="5724564" y="612465"/>
                  </a:lnTo>
                  <a:lnTo>
                    <a:pt x="5782799" y="619459"/>
                  </a:lnTo>
                  <a:lnTo>
                    <a:pt x="5834883" y="631116"/>
                  </a:lnTo>
                  <a:lnTo>
                    <a:pt x="5880819" y="647434"/>
                  </a:lnTo>
                  <a:lnTo>
                    <a:pt x="5920606" y="668413"/>
                  </a:lnTo>
                  <a:lnTo>
                    <a:pt x="5953640" y="695252"/>
                  </a:lnTo>
                  <a:lnTo>
                    <a:pt x="5979333" y="729135"/>
                  </a:lnTo>
                  <a:lnTo>
                    <a:pt x="5997684" y="770060"/>
                  </a:lnTo>
                  <a:lnTo>
                    <a:pt x="6008694" y="818027"/>
                  </a:lnTo>
                  <a:lnTo>
                    <a:pt x="6012364" y="873036"/>
                  </a:lnTo>
                  <a:lnTo>
                    <a:pt x="6011823" y="890476"/>
                  </a:lnTo>
                  <a:lnTo>
                    <a:pt x="6003690" y="943724"/>
                  </a:lnTo>
                  <a:lnTo>
                    <a:pt x="5989427" y="981856"/>
                  </a:lnTo>
                  <a:lnTo>
                    <a:pt x="5964002" y="1024331"/>
                  </a:lnTo>
                  <a:lnTo>
                    <a:pt x="5925561" y="1071762"/>
                  </a:lnTo>
                  <a:lnTo>
                    <a:pt x="5872232" y="1124775"/>
                  </a:lnTo>
                  <a:lnTo>
                    <a:pt x="5839297" y="1153843"/>
                  </a:lnTo>
                  <a:lnTo>
                    <a:pt x="5801244" y="1185233"/>
                  </a:lnTo>
                  <a:lnTo>
                    <a:pt x="5758073" y="1218947"/>
                  </a:lnTo>
                  <a:lnTo>
                    <a:pt x="5709786" y="1254988"/>
                  </a:lnTo>
                  <a:lnTo>
                    <a:pt x="5564689" y="1360398"/>
                  </a:lnTo>
                  <a:lnTo>
                    <a:pt x="5528879" y="1388068"/>
                  </a:lnTo>
                  <a:lnTo>
                    <a:pt x="5494621" y="1417754"/>
                  </a:lnTo>
                  <a:lnTo>
                    <a:pt x="5461913" y="1449456"/>
                  </a:lnTo>
                  <a:lnTo>
                    <a:pt x="5430754" y="1483169"/>
                  </a:lnTo>
                  <a:lnTo>
                    <a:pt x="5401767" y="1519212"/>
                  </a:lnTo>
                  <a:lnTo>
                    <a:pt x="5375573" y="1557888"/>
                  </a:lnTo>
                  <a:lnTo>
                    <a:pt x="5352170" y="1599200"/>
                  </a:lnTo>
                  <a:lnTo>
                    <a:pt x="5331555" y="1643151"/>
                  </a:lnTo>
                  <a:lnTo>
                    <a:pt x="5314734" y="1690662"/>
                  </a:lnTo>
                  <a:lnTo>
                    <a:pt x="5302716" y="1742668"/>
                  </a:lnTo>
                  <a:lnTo>
                    <a:pt x="5295504" y="1799170"/>
                  </a:lnTo>
                  <a:lnTo>
                    <a:pt x="5293099" y="1860168"/>
                  </a:lnTo>
                  <a:lnTo>
                    <a:pt x="5293875" y="1898690"/>
                  </a:lnTo>
                  <a:lnTo>
                    <a:pt x="5296203" y="1939845"/>
                  </a:lnTo>
                  <a:lnTo>
                    <a:pt x="5300080" y="1983634"/>
                  </a:lnTo>
                  <a:lnTo>
                    <a:pt x="5305507" y="2030056"/>
                  </a:lnTo>
                  <a:lnTo>
                    <a:pt x="5312172" y="2076951"/>
                  </a:lnTo>
                  <a:lnTo>
                    <a:pt x="5319768" y="2122138"/>
                  </a:lnTo>
                  <a:lnTo>
                    <a:pt x="5328294" y="2165620"/>
                  </a:lnTo>
                  <a:lnTo>
                    <a:pt x="5337752" y="2207399"/>
                  </a:lnTo>
                  <a:lnTo>
                    <a:pt x="5354180" y="2252972"/>
                  </a:lnTo>
                  <a:lnTo>
                    <a:pt x="5381153" y="2285523"/>
                  </a:lnTo>
                  <a:lnTo>
                    <a:pt x="5418668" y="2305054"/>
                  </a:lnTo>
                  <a:lnTo>
                    <a:pt x="5466721" y="2311565"/>
                  </a:lnTo>
                  <a:lnTo>
                    <a:pt x="5605608" y="2311565"/>
                  </a:lnTo>
                  <a:lnTo>
                    <a:pt x="5657699" y="2305983"/>
                  </a:lnTo>
                  <a:lnTo>
                    <a:pt x="5694902" y="2289238"/>
                  </a:lnTo>
                  <a:lnTo>
                    <a:pt x="5720942" y="2256380"/>
                  </a:lnTo>
                  <a:lnTo>
                    <a:pt x="5739542" y="2202434"/>
                  </a:lnTo>
                  <a:lnTo>
                    <a:pt x="5753029" y="2148643"/>
                  </a:lnTo>
                  <a:lnTo>
                    <a:pt x="5768687" y="2098886"/>
                  </a:lnTo>
                  <a:lnTo>
                    <a:pt x="5786514" y="2053159"/>
                  </a:lnTo>
                  <a:lnTo>
                    <a:pt x="5806509" y="2011464"/>
                  </a:lnTo>
                  <a:lnTo>
                    <a:pt x="5828674" y="1972782"/>
                  </a:lnTo>
                  <a:lnTo>
                    <a:pt x="5853010" y="1936119"/>
                  </a:lnTo>
                  <a:lnTo>
                    <a:pt x="5879518" y="1901473"/>
                  </a:lnTo>
                  <a:lnTo>
                    <a:pt x="5908198" y="1868843"/>
                  </a:lnTo>
                  <a:lnTo>
                    <a:pt x="5939126" y="1837608"/>
                  </a:lnTo>
                  <a:lnTo>
                    <a:pt x="5972378" y="1807148"/>
                  </a:lnTo>
                  <a:lnTo>
                    <a:pt x="6007954" y="1777462"/>
                  </a:lnTo>
                  <a:lnTo>
                    <a:pt x="6045854" y="1748548"/>
                  </a:lnTo>
                  <a:lnTo>
                    <a:pt x="6261243" y="1592613"/>
                  </a:lnTo>
                  <a:lnTo>
                    <a:pt x="6303486" y="1561298"/>
                  </a:lnTo>
                  <a:lnTo>
                    <a:pt x="6347434" y="1528123"/>
                  </a:lnTo>
                  <a:lnTo>
                    <a:pt x="6393084" y="1493088"/>
                  </a:lnTo>
                  <a:lnTo>
                    <a:pt x="6429741" y="1463329"/>
                  </a:lnTo>
                  <a:lnTo>
                    <a:pt x="6465308" y="1431583"/>
                  </a:lnTo>
                  <a:lnTo>
                    <a:pt x="6499785" y="1397851"/>
                  </a:lnTo>
                  <a:lnTo>
                    <a:pt x="6533170" y="1362134"/>
                  </a:lnTo>
                  <a:lnTo>
                    <a:pt x="6565461" y="1324432"/>
                  </a:lnTo>
                  <a:lnTo>
                    <a:pt x="6596165" y="1284503"/>
                  </a:lnTo>
                  <a:lnTo>
                    <a:pt x="6624787" y="1242092"/>
                  </a:lnTo>
                  <a:lnTo>
                    <a:pt x="6651325" y="1197198"/>
                  </a:lnTo>
                  <a:lnTo>
                    <a:pt x="6675780" y="1149825"/>
                  </a:lnTo>
                  <a:lnTo>
                    <a:pt x="6698151" y="1099972"/>
                  </a:lnTo>
                  <a:lnTo>
                    <a:pt x="6714444" y="1056258"/>
                  </a:lnTo>
                  <a:lnTo>
                    <a:pt x="6727775" y="1010272"/>
                  </a:lnTo>
                  <a:lnTo>
                    <a:pt x="6738145" y="962012"/>
                  </a:lnTo>
                  <a:lnTo>
                    <a:pt x="6745552" y="911478"/>
                  </a:lnTo>
                  <a:lnTo>
                    <a:pt x="6749997" y="858672"/>
                  </a:lnTo>
                  <a:lnTo>
                    <a:pt x="6751478" y="803592"/>
                  </a:lnTo>
                  <a:lnTo>
                    <a:pt x="6750111" y="752546"/>
                  </a:lnTo>
                  <a:lnTo>
                    <a:pt x="6746011" y="702866"/>
                  </a:lnTo>
                  <a:lnTo>
                    <a:pt x="6739177" y="654551"/>
                  </a:lnTo>
                  <a:lnTo>
                    <a:pt x="6730125" y="610133"/>
                  </a:lnTo>
                  <a:close/>
                </a:path>
                <a:path w="6751955" h="3383279">
                  <a:moveTo>
                    <a:pt x="5699855" y="0"/>
                  </a:moveTo>
                  <a:lnTo>
                    <a:pt x="5640469" y="722"/>
                  </a:lnTo>
                  <a:lnTo>
                    <a:pt x="5583011" y="2892"/>
                  </a:lnTo>
                  <a:lnTo>
                    <a:pt x="5527482" y="6508"/>
                  </a:lnTo>
                  <a:lnTo>
                    <a:pt x="5473883" y="11572"/>
                  </a:lnTo>
                  <a:lnTo>
                    <a:pt x="5422214" y="18085"/>
                  </a:lnTo>
                  <a:lnTo>
                    <a:pt x="5372474" y="26047"/>
                  </a:lnTo>
                  <a:lnTo>
                    <a:pt x="5315030" y="37157"/>
                  </a:lnTo>
                  <a:lnTo>
                    <a:pt x="5259770" y="49656"/>
                  </a:lnTo>
                  <a:lnTo>
                    <a:pt x="5206695" y="63543"/>
                  </a:lnTo>
                  <a:lnTo>
                    <a:pt x="5155804" y="78821"/>
                  </a:lnTo>
                  <a:lnTo>
                    <a:pt x="5107095" y="95491"/>
                  </a:lnTo>
                  <a:lnTo>
                    <a:pt x="5060512" y="113346"/>
                  </a:lnTo>
                  <a:lnTo>
                    <a:pt x="5016015" y="132194"/>
                  </a:lnTo>
                  <a:lnTo>
                    <a:pt x="4973602" y="152035"/>
                  </a:lnTo>
                  <a:lnTo>
                    <a:pt x="4933274" y="172867"/>
                  </a:lnTo>
                  <a:lnTo>
                    <a:pt x="4895030" y="194690"/>
                  </a:lnTo>
                  <a:lnTo>
                    <a:pt x="4850001" y="222675"/>
                  </a:lnTo>
                  <a:lnTo>
                    <a:pt x="4807915" y="250812"/>
                  </a:lnTo>
                  <a:lnTo>
                    <a:pt x="4768772" y="279101"/>
                  </a:lnTo>
                  <a:lnTo>
                    <a:pt x="4732572" y="307543"/>
                  </a:lnTo>
                  <a:lnTo>
                    <a:pt x="4698158" y="341647"/>
                  </a:lnTo>
                  <a:lnTo>
                    <a:pt x="4681728" y="379472"/>
                  </a:lnTo>
                  <a:lnTo>
                    <a:pt x="4683280" y="421018"/>
                  </a:lnTo>
                  <a:lnTo>
                    <a:pt x="4702816" y="466280"/>
                  </a:lnTo>
                  <a:lnTo>
                    <a:pt x="4911147" y="788708"/>
                  </a:lnTo>
                  <a:lnTo>
                    <a:pt x="4941535" y="827152"/>
                  </a:lnTo>
                  <a:lnTo>
                    <a:pt x="4973161" y="843279"/>
                  </a:lnTo>
                  <a:lnTo>
                    <a:pt x="4990363" y="843277"/>
                  </a:lnTo>
                  <a:lnTo>
                    <a:pt x="5009737" y="838315"/>
                  </a:lnTo>
                  <a:lnTo>
                    <a:pt x="5031282" y="828394"/>
                  </a:lnTo>
                  <a:lnTo>
                    <a:pt x="5055000" y="813511"/>
                  </a:lnTo>
                  <a:lnTo>
                    <a:pt x="5097096" y="784644"/>
                  </a:lnTo>
                  <a:lnTo>
                    <a:pt x="5140708" y="757568"/>
                  </a:lnTo>
                  <a:lnTo>
                    <a:pt x="5185835" y="732283"/>
                  </a:lnTo>
                  <a:lnTo>
                    <a:pt x="5232478" y="708790"/>
                  </a:lnTo>
                  <a:lnTo>
                    <a:pt x="5280636" y="687090"/>
                  </a:lnTo>
                  <a:lnTo>
                    <a:pt x="5330310" y="667181"/>
                  </a:lnTo>
                  <a:lnTo>
                    <a:pt x="5374094" y="652045"/>
                  </a:lnTo>
                  <a:lnTo>
                    <a:pt x="5418991" y="639237"/>
                  </a:lnTo>
                  <a:lnTo>
                    <a:pt x="5465002" y="628759"/>
                  </a:lnTo>
                  <a:lnTo>
                    <a:pt x="5512126" y="620610"/>
                  </a:lnTo>
                  <a:lnTo>
                    <a:pt x="5560364" y="614789"/>
                  </a:lnTo>
                  <a:lnTo>
                    <a:pt x="5609715" y="611297"/>
                  </a:lnTo>
                  <a:lnTo>
                    <a:pt x="5660180" y="610133"/>
                  </a:lnTo>
                  <a:lnTo>
                    <a:pt x="6730125" y="610133"/>
                  </a:lnTo>
                  <a:lnTo>
                    <a:pt x="6729610" y="607604"/>
                  </a:lnTo>
                  <a:lnTo>
                    <a:pt x="6717310" y="562024"/>
                  </a:lnTo>
                  <a:lnTo>
                    <a:pt x="6702277" y="517811"/>
                  </a:lnTo>
                  <a:lnTo>
                    <a:pt x="6684511" y="474967"/>
                  </a:lnTo>
                  <a:lnTo>
                    <a:pt x="6660364" y="426945"/>
                  </a:lnTo>
                  <a:lnTo>
                    <a:pt x="6632565" y="381266"/>
                  </a:lnTo>
                  <a:lnTo>
                    <a:pt x="6601113" y="337931"/>
                  </a:lnTo>
                  <a:lnTo>
                    <a:pt x="6566011" y="296938"/>
                  </a:lnTo>
                  <a:lnTo>
                    <a:pt x="6527258" y="258289"/>
                  </a:lnTo>
                  <a:lnTo>
                    <a:pt x="6484854" y="221983"/>
                  </a:lnTo>
                  <a:lnTo>
                    <a:pt x="6445624" y="192825"/>
                  </a:lnTo>
                  <a:lnTo>
                    <a:pt x="6403762" y="165591"/>
                  </a:lnTo>
                  <a:lnTo>
                    <a:pt x="6359269" y="140282"/>
                  </a:lnTo>
                  <a:lnTo>
                    <a:pt x="6312145" y="116897"/>
                  </a:lnTo>
                  <a:lnTo>
                    <a:pt x="6262389" y="95435"/>
                  </a:lnTo>
                  <a:lnTo>
                    <a:pt x="6210003" y="75896"/>
                  </a:lnTo>
                  <a:lnTo>
                    <a:pt x="6154985" y="58280"/>
                  </a:lnTo>
                  <a:lnTo>
                    <a:pt x="6110416" y="46049"/>
                  </a:lnTo>
                  <a:lnTo>
                    <a:pt x="6064347" y="35257"/>
                  </a:lnTo>
                  <a:lnTo>
                    <a:pt x="6016778" y="25904"/>
                  </a:lnTo>
                  <a:lnTo>
                    <a:pt x="5967709" y="17989"/>
                  </a:lnTo>
                  <a:lnTo>
                    <a:pt x="5917140" y="11513"/>
                  </a:lnTo>
                  <a:lnTo>
                    <a:pt x="5865070" y="6476"/>
                  </a:lnTo>
                  <a:lnTo>
                    <a:pt x="5811499" y="2878"/>
                  </a:lnTo>
                  <a:lnTo>
                    <a:pt x="5756428" y="719"/>
                  </a:lnTo>
                  <a:lnTo>
                    <a:pt x="5699855" y="0"/>
                  </a:lnTo>
                  <a:close/>
                </a:path>
                <a:path w="6751955" h="3383279">
                  <a:moveTo>
                    <a:pt x="5560968" y="2500058"/>
                  </a:moveTo>
                  <a:lnTo>
                    <a:pt x="5510125" y="2502229"/>
                  </a:lnTo>
                  <a:lnTo>
                    <a:pt x="5461763" y="2508742"/>
                  </a:lnTo>
                  <a:lnTo>
                    <a:pt x="5415880" y="2519593"/>
                  </a:lnTo>
                  <a:lnTo>
                    <a:pt x="5372474" y="2534780"/>
                  </a:lnTo>
                  <a:lnTo>
                    <a:pt x="5331859" y="2553694"/>
                  </a:lnTo>
                  <a:lnTo>
                    <a:pt x="5294347" y="2575707"/>
                  </a:lnTo>
                  <a:lnTo>
                    <a:pt x="5259935" y="2600818"/>
                  </a:lnTo>
                  <a:lnTo>
                    <a:pt x="5228621" y="2629027"/>
                  </a:lnTo>
                  <a:lnTo>
                    <a:pt x="5200563" y="2660109"/>
                  </a:lnTo>
                  <a:lnTo>
                    <a:pt x="5175916" y="2693827"/>
                  </a:lnTo>
                  <a:lnTo>
                    <a:pt x="5154680" y="2730180"/>
                  </a:lnTo>
                  <a:lnTo>
                    <a:pt x="5136851" y="2769171"/>
                  </a:lnTo>
                  <a:lnTo>
                    <a:pt x="5122747" y="2810169"/>
                  </a:lnTo>
                  <a:lnTo>
                    <a:pt x="5112670" y="2852562"/>
                  </a:lnTo>
                  <a:lnTo>
                    <a:pt x="5106622" y="2896351"/>
                  </a:lnTo>
                  <a:lnTo>
                    <a:pt x="5104606" y="2941535"/>
                  </a:lnTo>
                  <a:lnTo>
                    <a:pt x="5106622" y="2986727"/>
                  </a:lnTo>
                  <a:lnTo>
                    <a:pt x="5112670" y="3030520"/>
                  </a:lnTo>
                  <a:lnTo>
                    <a:pt x="5122747" y="3072914"/>
                  </a:lnTo>
                  <a:lnTo>
                    <a:pt x="5136851" y="3113912"/>
                  </a:lnTo>
                  <a:lnTo>
                    <a:pt x="5154680" y="3152903"/>
                  </a:lnTo>
                  <a:lnTo>
                    <a:pt x="5175916" y="3189255"/>
                  </a:lnTo>
                  <a:lnTo>
                    <a:pt x="5200563" y="3222969"/>
                  </a:lnTo>
                  <a:lnTo>
                    <a:pt x="5228621" y="3254044"/>
                  </a:lnTo>
                  <a:lnTo>
                    <a:pt x="5259935" y="3282260"/>
                  </a:lnTo>
                  <a:lnTo>
                    <a:pt x="5294347" y="3307373"/>
                  </a:lnTo>
                  <a:lnTo>
                    <a:pt x="5331859" y="3329384"/>
                  </a:lnTo>
                  <a:lnTo>
                    <a:pt x="5372474" y="3348291"/>
                  </a:lnTo>
                  <a:lnTo>
                    <a:pt x="5415880" y="3363486"/>
                  </a:lnTo>
                  <a:lnTo>
                    <a:pt x="5461763" y="3374340"/>
                  </a:lnTo>
                  <a:lnTo>
                    <a:pt x="5510125" y="3380854"/>
                  </a:lnTo>
                  <a:lnTo>
                    <a:pt x="5560968" y="3383026"/>
                  </a:lnTo>
                  <a:lnTo>
                    <a:pt x="5611812" y="3380854"/>
                  </a:lnTo>
                  <a:lnTo>
                    <a:pt x="5660177" y="3374340"/>
                  </a:lnTo>
                  <a:lnTo>
                    <a:pt x="5706061" y="3363486"/>
                  </a:lnTo>
                  <a:lnTo>
                    <a:pt x="5749461" y="3348291"/>
                  </a:lnTo>
                  <a:lnTo>
                    <a:pt x="5790078" y="3329384"/>
                  </a:lnTo>
                  <a:lnTo>
                    <a:pt x="5827593" y="3307373"/>
                  </a:lnTo>
                  <a:lnTo>
                    <a:pt x="5862005" y="3282260"/>
                  </a:lnTo>
                  <a:lnTo>
                    <a:pt x="5893314" y="3254044"/>
                  </a:lnTo>
                  <a:lnTo>
                    <a:pt x="5921374" y="3222969"/>
                  </a:lnTo>
                  <a:lnTo>
                    <a:pt x="5946024" y="3189255"/>
                  </a:lnTo>
                  <a:lnTo>
                    <a:pt x="5967261" y="3152903"/>
                  </a:lnTo>
                  <a:lnTo>
                    <a:pt x="5985084" y="3113912"/>
                  </a:lnTo>
                  <a:lnTo>
                    <a:pt x="5999193" y="3072914"/>
                  </a:lnTo>
                  <a:lnTo>
                    <a:pt x="6009270" y="3030520"/>
                  </a:lnTo>
                  <a:lnTo>
                    <a:pt x="6015315" y="2986727"/>
                  </a:lnTo>
                  <a:lnTo>
                    <a:pt x="6017329" y="2941535"/>
                  </a:lnTo>
                  <a:lnTo>
                    <a:pt x="6015315" y="2896351"/>
                  </a:lnTo>
                  <a:lnTo>
                    <a:pt x="6009270" y="2852562"/>
                  </a:lnTo>
                  <a:lnTo>
                    <a:pt x="5999193" y="2810169"/>
                  </a:lnTo>
                  <a:lnTo>
                    <a:pt x="5985084" y="2769171"/>
                  </a:lnTo>
                  <a:lnTo>
                    <a:pt x="5967261" y="2730180"/>
                  </a:lnTo>
                  <a:lnTo>
                    <a:pt x="5946024" y="2693827"/>
                  </a:lnTo>
                  <a:lnTo>
                    <a:pt x="5921374" y="2660109"/>
                  </a:lnTo>
                  <a:lnTo>
                    <a:pt x="5893314" y="2629027"/>
                  </a:lnTo>
                  <a:lnTo>
                    <a:pt x="5862005" y="2600818"/>
                  </a:lnTo>
                  <a:lnTo>
                    <a:pt x="5827593" y="2575707"/>
                  </a:lnTo>
                  <a:lnTo>
                    <a:pt x="5790078" y="2553694"/>
                  </a:lnTo>
                  <a:lnTo>
                    <a:pt x="5749461" y="2534780"/>
                  </a:lnTo>
                  <a:lnTo>
                    <a:pt x="5706061" y="2519593"/>
                  </a:lnTo>
                  <a:lnTo>
                    <a:pt x="5660177" y="2508742"/>
                  </a:lnTo>
                  <a:lnTo>
                    <a:pt x="5611812" y="2502229"/>
                  </a:lnTo>
                  <a:lnTo>
                    <a:pt x="5560968" y="25000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50" dirty="0">
                <a:latin typeface="Microsoft Sans Serif"/>
                <a:cs typeface="Microsoft Sans Serif"/>
              </a:rPr>
              <a:t>Principios</a:t>
            </a:r>
            <a:r>
              <a:rPr sz="2500" spc="10" dirty="0">
                <a:latin typeface="Microsoft Sans Serif"/>
                <a:cs typeface="Microsoft Sans Serif"/>
              </a:rPr>
              <a:t> </a:t>
            </a:r>
            <a:r>
              <a:rPr sz="2500" spc="80" dirty="0">
                <a:latin typeface="Microsoft Sans Serif"/>
                <a:cs typeface="Microsoft Sans Serif"/>
              </a:rPr>
              <a:t>operativos</a:t>
            </a:r>
            <a:r>
              <a:rPr sz="2500" spc="10" dirty="0">
                <a:latin typeface="Microsoft Sans Serif"/>
                <a:cs typeface="Microsoft Sans Serif"/>
              </a:rPr>
              <a:t> </a:t>
            </a:r>
            <a:r>
              <a:rPr sz="2500" spc="90" dirty="0">
                <a:latin typeface="Microsoft Sans Serif"/>
                <a:cs typeface="Microsoft Sans Serif"/>
              </a:rPr>
              <a:t>fundamentales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  <p:sp>
        <p:nvSpPr>
          <p:cNvPr id="56" name="object 5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09625">
              <a:lnSpc>
                <a:spcPct val="136600"/>
              </a:lnSpc>
              <a:spcBef>
                <a:spcPts val="90"/>
              </a:spcBef>
            </a:pPr>
            <a:r>
              <a:rPr spc="55" dirty="0"/>
              <a:t>En</a:t>
            </a:r>
            <a:r>
              <a:rPr spc="-10" dirty="0"/>
              <a:t> </a:t>
            </a:r>
            <a:r>
              <a:rPr spc="-30" dirty="0"/>
              <a:t>realidad,</a:t>
            </a:r>
            <a:r>
              <a:rPr spc="-5" dirty="0"/>
              <a:t> </a:t>
            </a:r>
            <a:r>
              <a:rPr dirty="0"/>
              <a:t>sólo</a:t>
            </a:r>
            <a:r>
              <a:rPr spc="-10" dirty="0"/>
              <a:t> </a:t>
            </a:r>
            <a:r>
              <a:rPr dirty="0"/>
              <a:t>existen</a:t>
            </a:r>
            <a:r>
              <a:rPr spc="-5" dirty="0"/>
              <a:t> </a:t>
            </a:r>
            <a:r>
              <a:rPr spc="100" dirty="0"/>
              <a:t>dos</a:t>
            </a:r>
            <a:r>
              <a:rPr spc="-10" dirty="0"/>
              <a:t> </a:t>
            </a:r>
            <a:r>
              <a:rPr dirty="0"/>
              <a:t>principios</a:t>
            </a:r>
            <a:r>
              <a:rPr spc="-5" dirty="0"/>
              <a:t> </a:t>
            </a:r>
            <a:r>
              <a:rPr dirty="0"/>
              <a:t>operativos</a:t>
            </a:r>
            <a:r>
              <a:rPr spc="-10" dirty="0"/>
              <a:t> fundamentalmente diferentes:</a:t>
            </a: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500" spc="-125" dirty="0"/>
              <a:t>(1)</a:t>
            </a:r>
            <a:r>
              <a:rPr sz="2500" spc="-95" dirty="0"/>
              <a:t> </a:t>
            </a:r>
            <a:r>
              <a:rPr sz="2500" spc="-10" dirty="0"/>
              <a:t>atracción</a:t>
            </a:r>
            <a:r>
              <a:rPr sz="2500" spc="-90" dirty="0"/>
              <a:t> </a:t>
            </a:r>
            <a:r>
              <a:rPr sz="2500" dirty="0"/>
              <a:t>electromagnética</a:t>
            </a:r>
            <a:r>
              <a:rPr sz="2500" spc="-90" dirty="0"/>
              <a:t> </a:t>
            </a:r>
            <a:r>
              <a:rPr sz="2500" dirty="0"/>
              <a:t>y</a:t>
            </a:r>
            <a:r>
              <a:rPr sz="2500" spc="-90" dirty="0"/>
              <a:t> </a:t>
            </a:r>
            <a:r>
              <a:rPr sz="2500" spc="-125" dirty="0"/>
              <a:t>(2)</a:t>
            </a:r>
            <a:r>
              <a:rPr sz="2500" spc="-95" dirty="0"/>
              <a:t> </a:t>
            </a:r>
            <a:r>
              <a:rPr sz="2500" dirty="0"/>
              <a:t>inducción</a:t>
            </a:r>
            <a:r>
              <a:rPr sz="2500" spc="-90" dirty="0"/>
              <a:t> </a:t>
            </a:r>
            <a:r>
              <a:rPr sz="2500" spc="-10" dirty="0"/>
              <a:t>electromagnética.</a:t>
            </a:r>
            <a:endParaRPr sz="2500"/>
          </a:p>
          <a:p>
            <a:pPr marL="1871980">
              <a:lnSpc>
                <a:spcPct val="100000"/>
              </a:lnSpc>
              <a:spcBef>
                <a:spcPts val="2760"/>
              </a:spcBef>
            </a:pPr>
            <a:r>
              <a:rPr sz="1200" i="0" spc="55" dirty="0">
                <a:latin typeface="Microsoft Sans Serif"/>
                <a:cs typeface="Microsoft Sans Serif"/>
              </a:rPr>
              <a:t>imán</a:t>
            </a:r>
            <a:r>
              <a:rPr sz="1200" i="0" dirty="0">
                <a:latin typeface="Microsoft Sans Serif"/>
                <a:cs typeface="Microsoft Sans Serif"/>
              </a:rPr>
              <a:t> </a:t>
            </a:r>
            <a:r>
              <a:rPr sz="1200" i="0" spc="-10" dirty="0">
                <a:latin typeface="Microsoft Sans Serif"/>
                <a:cs typeface="Microsoft Sans Serif"/>
              </a:rPr>
              <a:t>polarizador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225447" y="4182084"/>
            <a:ext cx="157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2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852519" y="4337328"/>
            <a:ext cx="5746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accionando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884523" y="4558307"/>
            <a:ext cx="23367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bobina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65502" y="4401894"/>
            <a:ext cx="545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contactos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510909" y="4484493"/>
            <a:ext cx="20447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F0F0F0"/>
                </a:solidFill>
                <a:latin typeface="Microsoft Sans Serif"/>
                <a:cs typeface="Microsoft Sans Serif"/>
              </a:rPr>
              <a:t>norte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44173" y="4616976"/>
            <a:ext cx="20447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F0F0F0"/>
                </a:solidFill>
                <a:latin typeface="Microsoft Sans Serif"/>
                <a:cs typeface="Microsoft Sans Serif"/>
              </a:rPr>
              <a:t>norte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91894" y="4648398"/>
            <a:ext cx="7080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polarizador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791894" y="4912632"/>
            <a:ext cx="2749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bobina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524282" y="4959789"/>
            <a:ext cx="12318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25" dirty="0">
                <a:solidFill>
                  <a:srgbClr val="F0F0F0"/>
                </a:solidFill>
                <a:latin typeface="Microsoft Sans Serif"/>
                <a:cs typeface="Microsoft Sans Serif"/>
              </a:rPr>
              <a:t>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906643" y="5099269"/>
            <a:ext cx="3771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pivote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444173" y="5111886"/>
            <a:ext cx="12318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25" dirty="0">
                <a:solidFill>
                  <a:srgbClr val="F0F0F0"/>
                </a:solidFill>
                <a:latin typeface="Microsoft Sans Serif"/>
                <a:cs typeface="Microsoft Sans Serif"/>
              </a:rPr>
              <a:t>S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Fundamental:</a:t>
            </a:r>
            <a:endParaRPr sz="4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47283" y="6406006"/>
            <a:ext cx="170815" cy="19875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57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600" y="2454592"/>
            <a:ext cx="79000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Transformadores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instrumentos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corriente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8898" y="1877568"/>
            <a:ext cx="6314630" cy="29611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5" dirty="0">
                <a:latin typeface="Microsoft Sans Serif"/>
                <a:cs typeface="Microsoft Sans Serif"/>
              </a:rPr>
              <a:t>Transformador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60" dirty="0">
                <a:latin typeface="Microsoft Sans Serif"/>
                <a:cs typeface="Microsoft Sans Serif"/>
              </a:rPr>
              <a:t>de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90" dirty="0">
                <a:latin typeface="Microsoft Sans Serif"/>
                <a:cs typeface="Microsoft Sans Serif"/>
              </a:rPr>
              <a:t>instrumentos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-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55" dirty="0">
                <a:latin typeface="Microsoft Sans Serif"/>
                <a:cs typeface="Microsoft Sans Serif"/>
              </a:rPr>
              <a:t>Definición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65935"/>
            <a:ext cx="145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63666A"/>
                </a:solidFill>
                <a:latin typeface="Arial Black"/>
                <a:cs typeface="Arial Black"/>
              </a:rPr>
              <a:t>Del</a:t>
            </a:r>
            <a:r>
              <a:rPr sz="120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63666A"/>
                </a:solidFill>
                <a:latin typeface="Arial Black"/>
                <a:cs typeface="Arial Black"/>
              </a:rPr>
              <a:t>catálogo</a:t>
            </a:r>
            <a:r>
              <a:rPr sz="12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170" dirty="0">
                <a:solidFill>
                  <a:srgbClr val="63666A"/>
                </a:solidFill>
                <a:latin typeface="Arial Black"/>
                <a:cs typeface="Arial Black"/>
              </a:rPr>
              <a:t>GE</a:t>
            </a:r>
            <a:r>
              <a:rPr sz="12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63666A"/>
                </a:solidFill>
                <a:latin typeface="Arial Black"/>
                <a:cs typeface="Arial Black"/>
              </a:rPr>
              <a:t>ITI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4227" y="1909692"/>
            <a:ext cx="6842759" cy="42182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5" dirty="0">
                <a:latin typeface="Microsoft Sans Serif"/>
                <a:cs typeface="Microsoft Sans Serif"/>
              </a:rPr>
              <a:t>Transformador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60" dirty="0">
                <a:latin typeface="Microsoft Sans Serif"/>
                <a:cs typeface="Microsoft Sans Serif"/>
              </a:rPr>
              <a:t>de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90" dirty="0">
                <a:latin typeface="Microsoft Sans Serif"/>
                <a:cs typeface="Microsoft Sans Serif"/>
              </a:rPr>
              <a:t>instrumentos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-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55" dirty="0">
                <a:latin typeface="Microsoft Sans Serif"/>
                <a:cs typeface="Microsoft Sans Serif"/>
              </a:rPr>
              <a:t>Definición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6233" y="1975104"/>
            <a:ext cx="8763374" cy="42005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09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80" dirty="0">
                <a:latin typeface="Microsoft Sans Serif"/>
                <a:cs typeface="Microsoft Sans Serif"/>
              </a:rPr>
              <a:t>Transformador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65" dirty="0">
                <a:latin typeface="Microsoft Sans Serif"/>
                <a:cs typeface="Microsoft Sans Serif"/>
              </a:rPr>
              <a:t>de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spc="85" dirty="0">
                <a:latin typeface="Microsoft Sans Serif"/>
                <a:cs typeface="Microsoft Sans Serif"/>
              </a:rPr>
              <a:t>instrumentos: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ubicaciones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695" y="2005380"/>
            <a:ext cx="7751063" cy="41722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63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75" dirty="0">
                <a:latin typeface="Microsoft Sans Serif"/>
                <a:cs typeface="Microsoft Sans Serif"/>
              </a:rPr>
              <a:t>Transformador</a:t>
            </a:r>
            <a:r>
              <a:rPr sz="1900" spc="50" dirty="0">
                <a:latin typeface="Microsoft Sans Serif"/>
                <a:cs typeface="Microsoft Sans Serif"/>
              </a:rPr>
              <a:t> de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75" dirty="0">
                <a:latin typeface="Microsoft Sans Serif"/>
                <a:cs typeface="Microsoft Sans Serif"/>
              </a:rPr>
              <a:t>instrumentos: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clasificaciones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50" dirty="0">
                <a:latin typeface="Microsoft Sans Serif"/>
                <a:cs typeface="Microsoft Sans Serif"/>
              </a:rPr>
              <a:t>de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50" dirty="0">
                <a:latin typeface="Microsoft Sans Serif"/>
                <a:cs typeface="Microsoft Sans Serif"/>
              </a:rPr>
              <a:t>aislamiento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17167"/>
            <a:ext cx="22840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45" dirty="0">
                <a:solidFill>
                  <a:srgbClr val="63666A"/>
                </a:solidFill>
                <a:latin typeface="Arial Black"/>
                <a:cs typeface="Arial Black"/>
              </a:rPr>
              <a:t>Clases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5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70" dirty="0">
                <a:solidFill>
                  <a:srgbClr val="63666A"/>
                </a:solidFill>
                <a:latin typeface="Arial Black"/>
                <a:cs typeface="Arial Black"/>
              </a:rPr>
              <a:t>voltaje</a:t>
            </a:r>
            <a:r>
              <a:rPr sz="1500" spc="-80" dirty="0">
                <a:solidFill>
                  <a:srgbClr val="63666A"/>
                </a:solidFill>
                <a:latin typeface="Arial Black"/>
                <a:cs typeface="Arial Black"/>
              </a:rPr>
              <a:t> típicas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1654" y="2062020"/>
            <a:ext cx="8620124" cy="426786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14487" y="270255"/>
            <a:ext cx="50469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Transformador</a:t>
            </a:r>
            <a:r>
              <a:rPr sz="22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2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instrumentos:</a:t>
            </a:r>
            <a:r>
              <a:rPr sz="22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tipos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179067"/>
            <a:ext cx="421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63666A"/>
                </a:solidFill>
                <a:latin typeface="Arial Black"/>
                <a:cs typeface="Arial Black"/>
              </a:rPr>
              <a:t>Bar</a:t>
            </a:r>
            <a:endParaRPr sz="1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0547" y="2498979"/>
            <a:ext cx="7791450" cy="38195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5" dirty="0">
                <a:latin typeface="Microsoft Sans Serif"/>
                <a:cs typeface="Microsoft Sans Serif"/>
              </a:rPr>
              <a:t>Transformador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60" dirty="0">
                <a:latin typeface="Microsoft Sans Serif"/>
                <a:cs typeface="Microsoft Sans Serif"/>
              </a:rPr>
              <a:t>de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90" dirty="0">
                <a:latin typeface="Microsoft Sans Serif"/>
                <a:cs typeface="Microsoft Sans Serif"/>
              </a:rPr>
              <a:t>instrumentos: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70" dirty="0">
                <a:latin typeface="Microsoft Sans Serif"/>
                <a:cs typeface="Microsoft Sans Serif"/>
              </a:rPr>
              <a:t>tipos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63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17167"/>
            <a:ext cx="81406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0" dirty="0">
                <a:solidFill>
                  <a:srgbClr val="63666A"/>
                </a:solidFill>
                <a:latin typeface="Arial Black"/>
                <a:cs typeface="Arial Black"/>
              </a:rPr>
              <a:t>Cojinete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9404" y="2161093"/>
            <a:ext cx="7553324" cy="42011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2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5" dirty="0">
                <a:latin typeface="Microsoft Sans Serif"/>
                <a:cs typeface="Microsoft Sans Serif"/>
              </a:rPr>
              <a:t>Transformador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60" dirty="0">
                <a:latin typeface="Microsoft Sans Serif"/>
                <a:cs typeface="Microsoft Sans Serif"/>
              </a:rPr>
              <a:t>de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90" dirty="0">
                <a:latin typeface="Microsoft Sans Serif"/>
                <a:cs typeface="Microsoft Sans Serif"/>
              </a:rPr>
              <a:t>instrumentos: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70" dirty="0">
                <a:latin typeface="Microsoft Sans Serif"/>
                <a:cs typeface="Microsoft Sans Serif"/>
              </a:rPr>
              <a:t>tipos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614487" y="1217167"/>
            <a:ext cx="15805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0" dirty="0">
                <a:solidFill>
                  <a:srgbClr val="63666A"/>
                </a:solidFill>
                <a:latin typeface="Arial Black"/>
                <a:cs typeface="Arial Black"/>
              </a:rPr>
              <a:t>Toroidal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40" dirty="0">
                <a:solidFill>
                  <a:srgbClr val="63666A"/>
                </a:solidFill>
                <a:latin typeface="Arial Black"/>
                <a:cs typeface="Arial Black"/>
              </a:rPr>
              <a:t>(Donut)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7393" y="1991536"/>
            <a:ext cx="4966371" cy="35865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1556" y="5750797"/>
            <a:ext cx="1965207" cy="51362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14487" y="359155"/>
            <a:ext cx="45123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Conceptos</a:t>
            </a:r>
            <a:r>
              <a:rPr sz="15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básicos</a:t>
            </a:r>
            <a:r>
              <a:rPr sz="15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15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transformador</a:t>
            </a:r>
            <a:r>
              <a:rPr sz="15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5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962400" y="3709415"/>
            <a:ext cx="2209800" cy="2794000"/>
            <a:chOff x="3962400" y="3709415"/>
            <a:chExt cx="2209800" cy="2794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2400" y="4191000"/>
              <a:ext cx="2209799" cy="20848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25162" y="4725161"/>
              <a:ext cx="1219200" cy="1752600"/>
            </a:xfrm>
            <a:custGeom>
              <a:avLst/>
              <a:gdLst/>
              <a:ahLst/>
              <a:cxnLst/>
              <a:rect l="l" t="t" r="r" b="b"/>
              <a:pathLst>
                <a:path w="1219200" h="1752600">
                  <a:moveTo>
                    <a:pt x="1219200" y="1752600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39361" y="3734561"/>
              <a:ext cx="457200" cy="685800"/>
            </a:xfrm>
            <a:custGeom>
              <a:avLst/>
              <a:gdLst/>
              <a:ahLst/>
              <a:cxnLst/>
              <a:rect l="l" t="t" r="r" b="b"/>
              <a:pathLst>
                <a:path w="457200" h="685800">
                  <a:moveTo>
                    <a:pt x="457200" y="685800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24805" y="3755897"/>
              <a:ext cx="45720" cy="370840"/>
            </a:xfrm>
            <a:custGeom>
              <a:avLst/>
              <a:gdLst/>
              <a:ahLst/>
              <a:cxnLst/>
              <a:rect l="l" t="t" r="r" b="b"/>
              <a:pathLst>
                <a:path w="45720" h="370839">
                  <a:moveTo>
                    <a:pt x="0" y="370331"/>
                  </a:moveTo>
                  <a:lnTo>
                    <a:pt x="4572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12486" y="3999737"/>
              <a:ext cx="91440" cy="368935"/>
            </a:xfrm>
            <a:custGeom>
              <a:avLst/>
              <a:gdLst/>
              <a:ahLst/>
              <a:cxnLst/>
              <a:rect l="l" t="t" r="r" b="b"/>
              <a:pathLst>
                <a:path w="91439" h="368935">
                  <a:moveTo>
                    <a:pt x="0" y="368807"/>
                  </a:moveTo>
                  <a:lnTo>
                    <a:pt x="9144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953761" y="3557778"/>
            <a:ext cx="1295400" cy="1905"/>
          </a:xfrm>
          <a:custGeom>
            <a:avLst/>
            <a:gdLst/>
            <a:ahLst/>
            <a:cxnLst/>
            <a:rect l="l" t="t" r="r" b="b"/>
            <a:pathLst>
              <a:path w="1295400" h="1904">
                <a:moveTo>
                  <a:pt x="0" y="0"/>
                </a:moveTo>
                <a:lnTo>
                  <a:pt x="1295400" y="1524"/>
                </a:lnTo>
              </a:path>
            </a:pathLst>
          </a:custGeom>
          <a:ln w="25908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6973" y="3958590"/>
            <a:ext cx="838200" cy="1905"/>
          </a:xfrm>
          <a:custGeom>
            <a:avLst/>
            <a:gdLst/>
            <a:ahLst/>
            <a:cxnLst/>
            <a:rect l="l" t="t" r="r" b="b"/>
            <a:pathLst>
              <a:path w="838200" h="1904">
                <a:moveTo>
                  <a:pt x="0" y="0"/>
                </a:moveTo>
                <a:lnTo>
                  <a:pt x="838200" y="1524"/>
                </a:lnTo>
              </a:path>
            </a:pathLst>
          </a:custGeom>
          <a:ln w="25908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45639" y="448628"/>
            <a:ext cx="44507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1E4091"/>
                </a:solidFill>
                <a:latin typeface="Microsoft Sans Serif"/>
                <a:cs typeface="Microsoft Sans Serif"/>
              </a:rPr>
              <a:t>Relación</a:t>
            </a:r>
            <a:r>
              <a:rPr sz="2300" spc="3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75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2300" spc="4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75" dirty="0">
                <a:solidFill>
                  <a:srgbClr val="1E4091"/>
                </a:solidFill>
                <a:latin typeface="Microsoft Sans Serif"/>
                <a:cs typeface="Microsoft Sans Serif"/>
              </a:rPr>
              <a:t>Transformación</a:t>
            </a:r>
            <a:r>
              <a:rPr sz="2300" spc="3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-85" dirty="0">
                <a:solidFill>
                  <a:srgbClr val="1E4091"/>
                </a:solidFill>
                <a:latin typeface="Microsoft Sans Serif"/>
                <a:cs typeface="Microsoft Sans Serif"/>
              </a:rPr>
              <a:t>(TR)</a:t>
            </a:r>
            <a:endParaRPr sz="23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96149" y="1838452"/>
            <a:ext cx="8845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spc="114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3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norte</a:t>
            </a:r>
            <a:r>
              <a:rPr sz="1300" u="sng" spc="120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3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t</a:t>
            </a:r>
            <a:r>
              <a:rPr sz="1300" u="sng" spc="500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83985" y="1999066"/>
            <a:ext cx="62198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05855" algn="l"/>
              </a:tabLst>
            </a:pP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Relación</a:t>
            </a:r>
            <a:r>
              <a:rPr sz="21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1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transformador</a:t>
            </a:r>
            <a:r>
              <a:rPr sz="21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21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r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metro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a</a:t>
            </a:r>
            <a:r>
              <a:rPr sz="2100" u="sng" spc="254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r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y</a:t>
            </a:r>
            <a:r>
              <a:rPr sz="2100" u="sng" spc="254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1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C</a:t>
            </a:r>
            <a:r>
              <a:rPr sz="2100" u="sng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	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74740" y="2250685"/>
            <a:ext cx="3029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secundaria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49340" y="1801309"/>
            <a:ext cx="14300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spc="-104" baseline="13888" dirty="0">
                <a:solidFill>
                  <a:srgbClr val="63666A"/>
                </a:solidFill>
                <a:latin typeface="Microsoft Sans Serif"/>
                <a:cs typeface="Microsoft Sans Serif"/>
              </a:rPr>
              <a:t>P</a:t>
            </a:r>
            <a:r>
              <a:rPr sz="3000" spc="-517" baseline="13888" dirty="0">
                <a:solidFill>
                  <a:srgbClr val="63666A"/>
                </a:solidFill>
                <a:latin typeface="Microsoft Sans Serif"/>
                <a:cs typeface="Microsoft Sans Serif"/>
              </a:rPr>
              <a:t>A</a:t>
            </a:r>
            <a:r>
              <a:rPr sz="2100" spc="-465" dirty="0">
                <a:solidFill>
                  <a:srgbClr val="63666A"/>
                </a:solidFill>
                <a:latin typeface="Microsoft Sans Serif"/>
                <a:cs typeface="Microsoft Sans Serif"/>
              </a:rPr>
              <a:t>t</a:t>
            </a:r>
            <a:r>
              <a:rPr sz="3000" spc="-1650" baseline="13888" dirty="0">
                <a:solidFill>
                  <a:srgbClr val="63666A"/>
                </a:solidFill>
                <a:latin typeface="Microsoft Sans Serif"/>
                <a:cs typeface="Microsoft Sans Serif"/>
              </a:rPr>
              <a:t>G</a:t>
            </a:r>
            <a:r>
              <a:rPr sz="2100" spc="-385" dirty="0">
                <a:solidFill>
                  <a:srgbClr val="63666A"/>
                </a:solidFill>
                <a:latin typeface="Microsoft Sans Serif"/>
                <a:cs typeface="Microsoft Sans Serif"/>
              </a:rPr>
              <a:t>u</a:t>
            </a:r>
            <a:r>
              <a:rPr sz="2250" spc="-719" baseline="18518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1600" spc="-7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spc="-780" dirty="0">
                <a:solidFill>
                  <a:srgbClr val="63666A"/>
                </a:solidFill>
                <a:latin typeface="Microsoft Sans Serif"/>
                <a:cs typeface="Microsoft Sans Serif"/>
              </a:rPr>
              <a:t>r</a:t>
            </a:r>
            <a:r>
              <a:rPr sz="2250" spc="-104" baseline="18518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250" spc="-187" baseline="18518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r</a:t>
            </a:r>
            <a:r>
              <a:rPr sz="16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_</a:t>
            </a:r>
            <a:r>
              <a:rPr sz="21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mi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0941" y="3265149"/>
            <a:ext cx="1904364" cy="79502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7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primaria</a:t>
            </a:r>
            <a:endParaRPr sz="1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(100</a:t>
            </a:r>
            <a:r>
              <a:rPr sz="1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amperios)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03340" y="3375153"/>
            <a:ext cx="2278380" cy="654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8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secundaria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350" dirty="0">
                <a:solidFill>
                  <a:srgbClr val="63666A"/>
                </a:solidFill>
                <a:latin typeface="Microsoft Sans Serif"/>
                <a:cs typeface="Microsoft Sans Serif"/>
              </a:rPr>
              <a:t>(5</a:t>
            </a:r>
            <a:r>
              <a:rPr sz="1350" spc="-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amperios)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254240" y="5399735"/>
            <a:ext cx="226060" cy="0"/>
          </a:xfrm>
          <a:custGeom>
            <a:avLst/>
            <a:gdLst/>
            <a:ahLst/>
            <a:cxnLst/>
            <a:rect l="l" t="t" r="r" b="b"/>
            <a:pathLst>
              <a:path w="226059">
                <a:moveTo>
                  <a:pt x="0" y="0"/>
                </a:moveTo>
                <a:lnTo>
                  <a:pt x="225552" y="0"/>
                </a:lnTo>
              </a:path>
            </a:pathLst>
          </a:custGeom>
          <a:ln w="16256">
            <a:solidFill>
              <a:srgbClr val="6265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203440" y="5051247"/>
            <a:ext cx="244729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2460"/>
              </a:lnSpc>
              <a:spcBef>
                <a:spcPts val="100"/>
              </a:spcBef>
            </a:pPr>
            <a:r>
              <a:rPr sz="3600" baseline="19675" dirty="0">
                <a:solidFill>
                  <a:srgbClr val="63666A"/>
                </a:solidFill>
                <a:latin typeface="Microsoft Sans Serif"/>
                <a:cs typeface="Microsoft Sans Serif"/>
              </a:rPr>
              <a:t>1</a:t>
            </a:r>
            <a:r>
              <a:rPr sz="3600" spc="-345" baseline="196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63666A"/>
                </a:solidFill>
                <a:latin typeface="Microsoft Sans Serif"/>
                <a:cs typeface="Microsoft Sans Serif"/>
              </a:rPr>
              <a:t>0_0</a:t>
            </a: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20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63666A"/>
                </a:solidFill>
                <a:latin typeface="Microsoft Sans Serif"/>
                <a:cs typeface="Microsoft Sans Serif"/>
              </a:rPr>
              <a:t>100:5</a:t>
            </a: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20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20:1</a:t>
            </a:r>
            <a:endParaRPr sz="2000">
              <a:latin typeface="Microsoft Sans Serif"/>
              <a:cs typeface="Microsoft Sans Serif"/>
            </a:endParaRPr>
          </a:p>
          <a:p>
            <a:pPr marL="177165">
              <a:lnSpc>
                <a:spcPts val="2460"/>
              </a:lnSpc>
            </a:pPr>
            <a:r>
              <a:rPr sz="24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5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52472" y="1993392"/>
            <a:ext cx="5430011" cy="35737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38516" y="2154935"/>
            <a:ext cx="2598419" cy="19491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5786" rIns="0" bIns="0" rtlCol="0">
            <a:spAutoFit/>
          </a:bodyPr>
          <a:lstStyle/>
          <a:p>
            <a:pPr marL="3429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091"/>
                </a:solidFill>
                <a:latin typeface="Microsoft Sans Serif"/>
                <a:cs typeface="Microsoft Sans Serif"/>
              </a:rPr>
              <a:t>Relación</a:t>
            </a:r>
            <a:r>
              <a:rPr sz="2000" spc="2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000" spc="55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2000" spc="2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vueltas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64680" y="1909956"/>
            <a:ext cx="5366514" cy="406356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0386" rIns="0" bIns="0" rtlCol="0">
            <a:spAutoFit/>
          </a:bodyPr>
          <a:lstStyle/>
          <a:p>
            <a:pPr marL="342900">
              <a:lnSpc>
                <a:spcPct val="100000"/>
              </a:lnSpc>
              <a:spcBef>
                <a:spcPts val="100"/>
              </a:spcBef>
            </a:pPr>
            <a:r>
              <a:rPr sz="22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Modificación</a:t>
            </a:r>
            <a:r>
              <a:rPr sz="2200" spc="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2200" spc="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1E4091"/>
                </a:solidFill>
                <a:latin typeface="Microsoft Sans Serif"/>
                <a:cs typeface="Microsoft Sans Serif"/>
              </a:rPr>
              <a:t>la</a:t>
            </a:r>
            <a:r>
              <a:rPr sz="2200" spc="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1E4091"/>
                </a:solidFill>
                <a:latin typeface="Microsoft Sans Serif"/>
                <a:cs typeface="Microsoft Sans Serif"/>
              </a:rPr>
              <a:t>relación</a:t>
            </a:r>
            <a:r>
              <a:rPr sz="2200" spc="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2200" spc="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vueltas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56451" y="6414681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68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969764" y="2423922"/>
            <a:ext cx="2209800" cy="3032125"/>
            <a:chOff x="4969764" y="2423922"/>
            <a:chExt cx="2209800" cy="30321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9764" y="3041904"/>
              <a:ext cx="2209799" cy="20833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2526" y="3576066"/>
              <a:ext cx="1280160" cy="1854835"/>
            </a:xfrm>
            <a:custGeom>
              <a:avLst/>
              <a:gdLst/>
              <a:ahLst/>
              <a:cxnLst/>
              <a:rect l="l" t="t" r="r" b="b"/>
              <a:pathLst>
                <a:path w="1280159" h="1854835">
                  <a:moveTo>
                    <a:pt x="1280160" y="1854707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6474" y="2690075"/>
              <a:ext cx="387985" cy="581660"/>
            </a:xfrm>
            <a:custGeom>
              <a:avLst/>
              <a:gdLst/>
              <a:ahLst/>
              <a:cxnLst/>
              <a:rect l="l" t="t" r="r" b="b"/>
              <a:pathLst>
                <a:path w="387985" h="581660">
                  <a:moveTo>
                    <a:pt x="387451" y="581190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46724" y="2585462"/>
              <a:ext cx="146685" cy="167640"/>
            </a:xfrm>
            <a:custGeom>
              <a:avLst/>
              <a:gdLst/>
              <a:ahLst/>
              <a:cxnLst/>
              <a:rect l="l" t="t" r="r" b="b"/>
              <a:pathLst>
                <a:path w="146685" h="167639">
                  <a:moveTo>
                    <a:pt x="0" y="0"/>
                  </a:moveTo>
                  <a:lnTo>
                    <a:pt x="20916" y="167386"/>
                  </a:lnTo>
                  <a:lnTo>
                    <a:pt x="146456" y="837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84648" y="3934968"/>
              <a:ext cx="151130" cy="520065"/>
            </a:xfrm>
            <a:custGeom>
              <a:avLst/>
              <a:gdLst/>
              <a:ahLst/>
              <a:cxnLst/>
              <a:rect l="l" t="t" r="r" b="b"/>
              <a:pathLst>
                <a:path w="151129" h="520064">
                  <a:moveTo>
                    <a:pt x="75438" y="0"/>
                  </a:moveTo>
                  <a:lnTo>
                    <a:pt x="37360" y="35475"/>
                  </a:lnTo>
                  <a:lnTo>
                    <a:pt x="22093" y="76104"/>
                  </a:lnTo>
                  <a:lnTo>
                    <a:pt x="10298" y="128693"/>
                  </a:lnTo>
                  <a:lnTo>
                    <a:pt x="2694" y="190764"/>
                  </a:lnTo>
                  <a:lnTo>
                    <a:pt x="0" y="259841"/>
                  </a:lnTo>
                  <a:lnTo>
                    <a:pt x="2694" y="328919"/>
                  </a:lnTo>
                  <a:lnTo>
                    <a:pt x="10298" y="390990"/>
                  </a:lnTo>
                  <a:lnTo>
                    <a:pt x="22093" y="443579"/>
                  </a:lnTo>
                  <a:lnTo>
                    <a:pt x="37360" y="484208"/>
                  </a:lnTo>
                  <a:lnTo>
                    <a:pt x="75438" y="519683"/>
                  </a:lnTo>
                  <a:lnTo>
                    <a:pt x="95494" y="510402"/>
                  </a:lnTo>
                  <a:lnTo>
                    <a:pt x="128782" y="443579"/>
                  </a:lnTo>
                  <a:lnTo>
                    <a:pt x="140577" y="390990"/>
                  </a:lnTo>
                  <a:lnTo>
                    <a:pt x="148181" y="328919"/>
                  </a:lnTo>
                  <a:lnTo>
                    <a:pt x="150876" y="259841"/>
                  </a:lnTo>
                  <a:lnTo>
                    <a:pt x="148181" y="190764"/>
                  </a:lnTo>
                  <a:lnTo>
                    <a:pt x="140577" y="128693"/>
                  </a:lnTo>
                  <a:lnTo>
                    <a:pt x="128782" y="76104"/>
                  </a:lnTo>
                  <a:lnTo>
                    <a:pt x="113515" y="35475"/>
                  </a:lnTo>
                  <a:lnTo>
                    <a:pt x="75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03086" y="2654808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0"/>
                  </a:moveTo>
                  <a:lnTo>
                    <a:pt x="0" y="304038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64216" y="2590034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38874" y="0"/>
                  </a:moveTo>
                  <a:lnTo>
                    <a:pt x="0" y="77724"/>
                  </a:lnTo>
                  <a:lnTo>
                    <a:pt x="77724" y="77736"/>
                  </a:lnTo>
                  <a:lnTo>
                    <a:pt x="3887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00166" y="2423922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304038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61304" y="2715006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869687" y="2017772"/>
            <a:ext cx="1600200" cy="78105"/>
            <a:chOff x="5869687" y="2017772"/>
            <a:chExt cx="1600200" cy="78105"/>
          </a:xfrm>
        </p:grpSpPr>
        <p:sp>
          <p:nvSpPr>
            <p:cNvPr id="14" name="object 14"/>
            <p:cNvSpPr/>
            <p:nvPr/>
          </p:nvSpPr>
          <p:spPr>
            <a:xfrm>
              <a:off x="5934456" y="2056637"/>
              <a:ext cx="1535430" cy="0"/>
            </a:xfrm>
            <a:custGeom>
              <a:avLst/>
              <a:gdLst/>
              <a:ahLst/>
              <a:cxnLst/>
              <a:rect l="l" t="t" r="r" b="b"/>
              <a:pathLst>
                <a:path w="1535429">
                  <a:moveTo>
                    <a:pt x="0" y="0"/>
                  </a:moveTo>
                  <a:lnTo>
                    <a:pt x="153543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69687" y="201777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38862"/>
                  </a:lnTo>
                  <a:lnTo>
                    <a:pt x="77724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403085" y="2382008"/>
            <a:ext cx="1066800" cy="78105"/>
            <a:chOff x="6403085" y="2382008"/>
            <a:chExt cx="1066800" cy="78105"/>
          </a:xfrm>
        </p:grpSpPr>
        <p:sp>
          <p:nvSpPr>
            <p:cNvPr id="17" name="object 17"/>
            <p:cNvSpPr/>
            <p:nvPr/>
          </p:nvSpPr>
          <p:spPr>
            <a:xfrm>
              <a:off x="6403085" y="2420873"/>
              <a:ext cx="1002030" cy="0"/>
            </a:xfrm>
            <a:custGeom>
              <a:avLst/>
              <a:gdLst/>
              <a:ahLst/>
              <a:cxnLst/>
              <a:rect l="l" t="t" r="r" b="b"/>
              <a:pathLst>
                <a:path w="1002029">
                  <a:moveTo>
                    <a:pt x="1002029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92160" y="2382008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510278" y="3831330"/>
            <a:ext cx="609600" cy="114300"/>
            <a:chOff x="4510278" y="3831330"/>
            <a:chExt cx="609600" cy="114300"/>
          </a:xfrm>
        </p:grpSpPr>
        <p:sp>
          <p:nvSpPr>
            <p:cNvPr id="20" name="object 20"/>
            <p:cNvSpPr/>
            <p:nvPr/>
          </p:nvSpPr>
          <p:spPr>
            <a:xfrm>
              <a:off x="4510278" y="3888485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05580" y="383133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491228" y="4384547"/>
            <a:ext cx="628650" cy="387985"/>
            <a:chOff x="4491228" y="4384547"/>
            <a:chExt cx="628650" cy="387985"/>
          </a:xfrm>
        </p:grpSpPr>
        <p:sp>
          <p:nvSpPr>
            <p:cNvPr id="23" name="object 23"/>
            <p:cNvSpPr/>
            <p:nvPr/>
          </p:nvSpPr>
          <p:spPr>
            <a:xfrm>
              <a:off x="4510278" y="4403597"/>
              <a:ext cx="528320" cy="320040"/>
            </a:xfrm>
            <a:custGeom>
              <a:avLst/>
              <a:gdLst/>
              <a:ahLst/>
              <a:cxnLst/>
              <a:rect l="l" t="t" r="r" b="b"/>
              <a:pathLst>
                <a:path w="528320" h="320039">
                  <a:moveTo>
                    <a:pt x="0" y="0"/>
                  </a:moveTo>
                  <a:lnTo>
                    <a:pt x="528104" y="319506"/>
                  </a:lnTo>
                </a:path>
              </a:pathLst>
            </a:custGeom>
            <a:ln w="380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92502" y="4664339"/>
              <a:ext cx="127635" cy="108585"/>
            </a:xfrm>
            <a:custGeom>
              <a:avLst/>
              <a:gdLst/>
              <a:ahLst/>
              <a:cxnLst/>
              <a:rect l="l" t="t" r="r" b="b"/>
              <a:pathLst>
                <a:path w="127635" h="108585">
                  <a:moveTo>
                    <a:pt x="59169" y="0"/>
                  </a:moveTo>
                  <a:lnTo>
                    <a:pt x="0" y="97790"/>
                  </a:lnTo>
                  <a:lnTo>
                    <a:pt x="127380" y="108064"/>
                  </a:lnTo>
                  <a:lnTo>
                    <a:pt x="5916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3659885" y="4042409"/>
            <a:ext cx="228600" cy="416559"/>
          </a:xfrm>
          <a:custGeom>
            <a:avLst/>
            <a:gdLst/>
            <a:ahLst/>
            <a:cxnLst/>
            <a:rect l="l" t="t" r="r" b="b"/>
            <a:pathLst>
              <a:path w="228600" h="416560">
                <a:moveTo>
                  <a:pt x="228600" y="416051"/>
                </a:moveTo>
                <a:lnTo>
                  <a:pt x="184106" y="409565"/>
                </a:lnTo>
                <a:lnTo>
                  <a:pt x="147775" y="391874"/>
                </a:lnTo>
                <a:lnTo>
                  <a:pt x="123281" y="365634"/>
                </a:lnTo>
                <a:lnTo>
                  <a:pt x="114300" y="333501"/>
                </a:lnTo>
                <a:lnTo>
                  <a:pt x="114300" y="314578"/>
                </a:lnTo>
                <a:lnTo>
                  <a:pt x="105318" y="282446"/>
                </a:lnTo>
                <a:lnTo>
                  <a:pt x="80824" y="256206"/>
                </a:lnTo>
                <a:lnTo>
                  <a:pt x="44493" y="238515"/>
                </a:lnTo>
                <a:lnTo>
                  <a:pt x="0" y="232028"/>
                </a:lnTo>
                <a:lnTo>
                  <a:pt x="44493" y="225542"/>
                </a:lnTo>
                <a:lnTo>
                  <a:pt x="80824" y="207851"/>
                </a:lnTo>
                <a:lnTo>
                  <a:pt x="105318" y="181611"/>
                </a:lnTo>
                <a:lnTo>
                  <a:pt x="114300" y="149478"/>
                </a:lnTo>
                <a:lnTo>
                  <a:pt x="114300" y="82549"/>
                </a:lnTo>
                <a:lnTo>
                  <a:pt x="123281" y="50417"/>
                </a:lnTo>
                <a:lnTo>
                  <a:pt x="147775" y="24177"/>
                </a:lnTo>
                <a:lnTo>
                  <a:pt x="184106" y="6486"/>
                </a:lnTo>
                <a:lnTo>
                  <a:pt x="228600" y="0"/>
                </a:lnTo>
              </a:path>
            </a:pathLst>
          </a:custGeom>
          <a:ln w="381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898382" y="3316218"/>
            <a:ext cx="533400" cy="114300"/>
            <a:chOff x="6898382" y="3316218"/>
            <a:chExt cx="533400" cy="114300"/>
          </a:xfrm>
        </p:grpSpPr>
        <p:sp>
          <p:nvSpPr>
            <p:cNvPr id="27" name="object 27"/>
            <p:cNvSpPr/>
            <p:nvPr/>
          </p:nvSpPr>
          <p:spPr>
            <a:xfrm>
              <a:off x="6993635" y="3373373"/>
              <a:ext cx="438150" cy="0"/>
            </a:xfrm>
            <a:custGeom>
              <a:avLst/>
              <a:gdLst/>
              <a:ahLst/>
              <a:cxnLst/>
              <a:rect l="l" t="t" r="r" b="b"/>
              <a:pathLst>
                <a:path w="438150">
                  <a:moveTo>
                    <a:pt x="438150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98382" y="3316218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8099297" y="3400805"/>
            <a:ext cx="152400" cy="403860"/>
          </a:xfrm>
          <a:custGeom>
            <a:avLst/>
            <a:gdLst/>
            <a:ahLst/>
            <a:cxnLst/>
            <a:rect l="l" t="t" r="r" b="b"/>
            <a:pathLst>
              <a:path w="152400" h="403860">
                <a:moveTo>
                  <a:pt x="0" y="0"/>
                </a:moveTo>
                <a:lnTo>
                  <a:pt x="29662" y="4990"/>
                </a:lnTo>
                <a:lnTo>
                  <a:pt x="53882" y="18600"/>
                </a:lnTo>
                <a:lnTo>
                  <a:pt x="70212" y="38785"/>
                </a:lnTo>
                <a:lnTo>
                  <a:pt x="76200" y="63500"/>
                </a:lnTo>
                <a:lnTo>
                  <a:pt x="76200" y="138430"/>
                </a:lnTo>
                <a:lnTo>
                  <a:pt x="82187" y="163144"/>
                </a:lnTo>
                <a:lnTo>
                  <a:pt x="98517" y="183329"/>
                </a:lnTo>
                <a:lnTo>
                  <a:pt x="122737" y="196939"/>
                </a:lnTo>
                <a:lnTo>
                  <a:pt x="152400" y="201930"/>
                </a:lnTo>
                <a:lnTo>
                  <a:pt x="122737" y="206920"/>
                </a:lnTo>
                <a:lnTo>
                  <a:pt x="98517" y="220530"/>
                </a:lnTo>
                <a:lnTo>
                  <a:pt x="82187" y="240715"/>
                </a:lnTo>
                <a:lnTo>
                  <a:pt x="76200" y="265430"/>
                </a:lnTo>
                <a:lnTo>
                  <a:pt x="76200" y="340360"/>
                </a:lnTo>
                <a:lnTo>
                  <a:pt x="70212" y="365074"/>
                </a:lnTo>
                <a:lnTo>
                  <a:pt x="53882" y="385259"/>
                </a:lnTo>
                <a:lnTo>
                  <a:pt x="29662" y="398869"/>
                </a:lnTo>
                <a:lnTo>
                  <a:pt x="0" y="403860"/>
                </a:lnTo>
              </a:path>
            </a:pathLst>
          </a:custGeom>
          <a:ln w="381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7070603" y="3591304"/>
            <a:ext cx="285750" cy="389890"/>
            <a:chOff x="7070603" y="3591304"/>
            <a:chExt cx="285750" cy="389890"/>
          </a:xfrm>
        </p:grpSpPr>
        <p:sp>
          <p:nvSpPr>
            <p:cNvPr id="31" name="object 31"/>
            <p:cNvSpPr/>
            <p:nvPr/>
          </p:nvSpPr>
          <p:spPr>
            <a:xfrm>
              <a:off x="7126262" y="3668598"/>
              <a:ext cx="211454" cy="293370"/>
            </a:xfrm>
            <a:custGeom>
              <a:avLst/>
              <a:gdLst/>
              <a:ahLst/>
              <a:cxnLst/>
              <a:rect l="l" t="t" r="r" b="b"/>
              <a:pathLst>
                <a:path w="211454" h="293370">
                  <a:moveTo>
                    <a:pt x="211035" y="29303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070603" y="3591304"/>
              <a:ext cx="113664" cy="126364"/>
            </a:xfrm>
            <a:custGeom>
              <a:avLst/>
              <a:gdLst/>
              <a:ahLst/>
              <a:cxnLst/>
              <a:rect l="l" t="t" r="r" b="b"/>
              <a:pathLst>
                <a:path w="113665" h="126364">
                  <a:moveTo>
                    <a:pt x="0" y="0"/>
                  </a:moveTo>
                  <a:lnTo>
                    <a:pt x="20421" y="126149"/>
                  </a:lnTo>
                  <a:lnTo>
                    <a:pt x="113169" y="593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5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7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86028" y="1727055"/>
            <a:ext cx="2278380" cy="77216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Dirección</a:t>
            </a:r>
            <a:r>
              <a:rPr sz="1900" spc="3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8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secundaria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37828" y="2278841"/>
            <a:ext cx="1904364" cy="789305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Dirección</a:t>
            </a:r>
            <a:r>
              <a:rPr sz="1900" spc="3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7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50978" y="3247864"/>
            <a:ext cx="30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solidFill>
                  <a:srgbClr val="FFFFFF"/>
                </a:solidFill>
                <a:latin typeface="Arial Black"/>
                <a:cs typeface="Arial Black"/>
              </a:rPr>
              <a:t>X1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54177" y="3476464"/>
            <a:ext cx="288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5" dirty="0">
                <a:solidFill>
                  <a:srgbClr val="FFFFFF"/>
                </a:solidFill>
                <a:latin typeface="Arial Black"/>
                <a:cs typeface="Arial Black"/>
              </a:rPr>
              <a:t>T1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71576" y="3167092"/>
            <a:ext cx="637540" cy="7531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180" dirty="0">
                <a:solidFill>
                  <a:srgbClr val="63666A"/>
                </a:solidFill>
                <a:latin typeface="Microsoft Sans Serif"/>
                <a:cs typeface="Microsoft Sans Serif"/>
              </a:rPr>
              <a:t>IEEE </a:t>
            </a:r>
            <a:r>
              <a:rPr sz="24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CEI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24215" y="2947225"/>
            <a:ext cx="1299845" cy="11772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ct val="142100"/>
              </a:lnSpc>
              <a:spcBef>
                <a:spcPts val="204"/>
              </a:spcBef>
            </a:pPr>
            <a:r>
              <a:rPr sz="19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Secundario </a:t>
            </a:r>
            <a:r>
              <a:rPr sz="16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 </a:t>
            </a:r>
            <a:r>
              <a:rPr sz="1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Marcas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74228" y="3645247"/>
            <a:ext cx="1755775" cy="191071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76250" marR="346075" algn="just">
              <a:lnSpc>
                <a:spcPct val="143700"/>
              </a:lnSpc>
              <a:spcBef>
                <a:spcPts val="190"/>
              </a:spcBef>
            </a:pPr>
            <a:r>
              <a:rPr sz="1800" spc="55" dirty="0">
                <a:solidFill>
                  <a:srgbClr val="1E4091"/>
                </a:solidFill>
                <a:latin typeface="Microsoft Sans Serif"/>
                <a:cs typeface="Microsoft Sans Serif"/>
              </a:rPr>
              <a:t>Primario </a:t>
            </a:r>
            <a:r>
              <a:rPr sz="16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 </a:t>
            </a:r>
            <a:r>
              <a:rPr sz="1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Marcas</a:t>
            </a:r>
            <a:endParaRPr sz="1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30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Recordar: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82552" y="3701889"/>
            <a:ext cx="331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solidFill>
                  <a:srgbClr val="FFFFFF"/>
                </a:solidFill>
                <a:latin typeface="Arial Black"/>
                <a:cs typeface="Arial Black"/>
              </a:rPr>
              <a:t>H1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39541" y="3662392"/>
            <a:ext cx="63754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5" dirty="0">
                <a:solidFill>
                  <a:srgbClr val="63666A"/>
                </a:solidFill>
                <a:latin typeface="Microsoft Sans Serif"/>
                <a:cs typeface="Microsoft Sans Serif"/>
              </a:rPr>
              <a:t>IEEE</a:t>
            </a:r>
            <a:endParaRPr sz="2400">
              <a:latin typeface="Microsoft Sans Serif"/>
              <a:cs typeface="Microsoft Sans Serif"/>
            </a:endParaRPr>
          </a:p>
          <a:p>
            <a:pPr marL="20320">
              <a:lnSpc>
                <a:spcPct val="100000"/>
              </a:lnSpc>
              <a:spcBef>
                <a:spcPts val="2520"/>
              </a:spcBef>
            </a:pPr>
            <a:r>
              <a:rPr sz="24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CEI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93666" y="4390864"/>
            <a:ext cx="29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solidFill>
                  <a:srgbClr val="FFFFFF"/>
                </a:solidFill>
                <a:latin typeface="Arial Black"/>
                <a:cs typeface="Arial Black"/>
              </a:rPr>
              <a:t>P1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086928" y="5542691"/>
            <a:ext cx="1730375" cy="0"/>
          </a:xfrm>
          <a:custGeom>
            <a:avLst/>
            <a:gdLst/>
            <a:ahLst/>
            <a:cxnLst/>
            <a:rect l="l" t="t" r="r" b="b"/>
            <a:pathLst>
              <a:path w="1730375">
                <a:moveTo>
                  <a:pt x="0" y="0"/>
                </a:moveTo>
                <a:lnTo>
                  <a:pt x="1730121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93243" y="5808588"/>
            <a:ext cx="104019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95" dirty="0">
                <a:solidFill>
                  <a:srgbClr val="1E4091"/>
                </a:solidFill>
                <a:latin typeface="Microsoft Sans Serif"/>
                <a:cs typeface="Microsoft Sans Serif"/>
              </a:rPr>
              <a:t>corriente</a:t>
            </a:r>
            <a:r>
              <a:rPr sz="2300" spc="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105" dirty="0">
                <a:solidFill>
                  <a:srgbClr val="1E4091"/>
                </a:solidFill>
                <a:latin typeface="Microsoft Sans Serif"/>
                <a:cs typeface="Microsoft Sans Serif"/>
              </a:rPr>
              <a:t>primaria</a:t>
            </a:r>
            <a:r>
              <a:rPr sz="2300" u="sng" spc="105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en</a:t>
            </a:r>
            <a:r>
              <a:rPr sz="2300" spc="1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85" dirty="0">
                <a:solidFill>
                  <a:srgbClr val="1E4091"/>
                </a:solidFill>
                <a:latin typeface="Microsoft Sans Serif"/>
                <a:cs typeface="Microsoft Sans Serif"/>
              </a:rPr>
              <a:t>“polaridad”</a:t>
            </a:r>
            <a:r>
              <a:rPr sz="2300" spc="1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E4091"/>
                </a:solidFill>
                <a:latin typeface="Microsoft Sans Serif"/>
                <a:cs typeface="Microsoft Sans Serif"/>
              </a:rPr>
              <a:t>=</a:t>
            </a:r>
            <a:r>
              <a:rPr sz="2300" spc="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95" dirty="0">
                <a:solidFill>
                  <a:srgbClr val="1E4091"/>
                </a:solidFill>
                <a:latin typeface="Microsoft Sans Serif"/>
                <a:cs typeface="Microsoft Sans Serif"/>
              </a:rPr>
              <a:t>corriente</a:t>
            </a:r>
            <a:r>
              <a:rPr sz="2300" spc="1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secundaria</a:t>
            </a:r>
            <a:r>
              <a:rPr sz="2300" u="sng" spc="65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fuera</a:t>
            </a:r>
            <a:r>
              <a:rPr sz="2300" u="sng" spc="15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300" u="sng" spc="75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2300" spc="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300" spc="90" dirty="0">
                <a:solidFill>
                  <a:srgbClr val="1E4091"/>
                </a:solidFill>
                <a:latin typeface="Microsoft Sans Serif"/>
                <a:cs typeface="Microsoft Sans Serif"/>
              </a:rPr>
              <a:t>"polaridad"</a:t>
            </a:r>
            <a:endParaRPr sz="2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969764" y="2391921"/>
            <a:ext cx="2209800" cy="3008630"/>
            <a:chOff x="4969764" y="2391921"/>
            <a:chExt cx="2209800" cy="30086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9764" y="3009900"/>
              <a:ext cx="2209798" cy="20848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2531" y="3544064"/>
              <a:ext cx="1209040" cy="1753235"/>
            </a:xfrm>
            <a:custGeom>
              <a:avLst/>
              <a:gdLst/>
              <a:ahLst/>
              <a:cxnLst/>
              <a:rect l="l" t="t" r="r" b="b"/>
              <a:pathLst>
                <a:path w="1209040" h="1753235">
                  <a:moveTo>
                    <a:pt x="1208773" y="1752727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64929" y="5233263"/>
              <a:ext cx="147955" cy="167640"/>
            </a:xfrm>
            <a:custGeom>
              <a:avLst/>
              <a:gdLst/>
              <a:ahLst/>
              <a:cxnLst/>
              <a:rect l="l" t="t" r="r" b="b"/>
              <a:pathLst>
                <a:path w="147954" h="167639">
                  <a:moveTo>
                    <a:pt x="124193" y="0"/>
                  </a:moveTo>
                  <a:lnTo>
                    <a:pt x="0" y="85661"/>
                  </a:lnTo>
                  <a:lnTo>
                    <a:pt x="147751" y="167030"/>
                  </a:lnTo>
                  <a:lnTo>
                    <a:pt x="1241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46726" y="2553462"/>
              <a:ext cx="457200" cy="685800"/>
            </a:xfrm>
            <a:custGeom>
              <a:avLst/>
              <a:gdLst/>
              <a:ahLst/>
              <a:cxnLst/>
              <a:rect l="l" t="t" r="r" b="b"/>
              <a:pathLst>
                <a:path w="457200" h="685800">
                  <a:moveTo>
                    <a:pt x="457200" y="685800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84648" y="3902963"/>
              <a:ext cx="151130" cy="520065"/>
            </a:xfrm>
            <a:custGeom>
              <a:avLst/>
              <a:gdLst/>
              <a:ahLst/>
              <a:cxnLst/>
              <a:rect l="l" t="t" r="r" b="b"/>
              <a:pathLst>
                <a:path w="151129" h="520064">
                  <a:moveTo>
                    <a:pt x="75438" y="0"/>
                  </a:moveTo>
                  <a:lnTo>
                    <a:pt x="37360" y="35475"/>
                  </a:lnTo>
                  <a:lnTo>
                    <a:pt x="22093" y="76104"/>
                  </a:lnTo>
                  <a:lnTo>
                    <a:pt x="10298" y="128693"/>
                  </a:lnTo>
                  <a:lnTo>
                    <a:pt x="2694" y="190764"/>
                  </a:lnTo>
                  <a:lnTo>
                    <a:pt x="0" y="259842"/>
                  </a:lnTo>
                  <a:lnTo>
                    <a:pt x="2694" y="328919"/>
                  </a:lnTo>
                  <a:lnTo>
                    <a:pt x="10298" y="390990"/>
                  </a:lnTo>
                  <a:lnTo>
                    <a:pt x="22093" y="443579"/>
                  </a:lnTo>
                  <a:lnTo>
                    <a:pt x="37360" y="484208"/>
                  </a:lnTo>
                  <a:lnTo>
                    <a:pt x="75438" y="519684"/>
                  </a:lnTo>
                  <a:lnTo>
                    <a:pt x="95494" y="510402"/>
                  </a:lnTo>
                  <a:lnTo>
                    <a:pt x="128782" y="443579"/>
                  </a:lnTo>
                  <a:lnTo>
                    <a:pt x="140577" y="390990"/>
                  </a:lnTo>
                  <a:lnTo>
                    <a:pt x="148181" y="328919"/>
                  </a:lnTo>
                  <a:lnTo>
                    <a:pt x="150876" y="259842"/>
                  </a:lnTo>
                  <a:lnTo>
                    <a:pt x="148181" y="190764"/>
                  </a:lnTo>
                  <a:lnTo>
                    <a:pt x="140577" y="128693"/>
                  </a:lnTo>
                  <a:lnTo>
                    <a:pt x="128782" y="76104"/>
                  </a:lnTo>
                  <a:lnTo>
                    <a:pt x="113515" y="35475"/>
                  </a:lnTo>
                  <a:lnTo>
                    <a:pt x="75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03086" y="2558034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0"/>
                  </a:moveTo>
                  <a:lnTo>
                    <a:pt x="0" y="304038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64224" y="2849118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00166" y="2456688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304038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61311" y="2391921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38849" y="0"/>
                  </a:moveTo>
                  <a:lnTo>
                    <a:pt x="0" y="77724"/>
                  </a:lnTo>
                  <a:lnTo>
                    <a:pt x="77724" y="77711"/>
                  </a:lnTo>
                  <a:lnTo>
                    <a:pt x="38849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869685" y="1985769"/>
            <a:ext cx="1600200" cy="78105"/>
            <a:chOff x="5869685" y="1985769"/>
            <a:chExt cx="1600200" cy="78105"/>
          </a:xfrm>
        </p:grpSpPr>
        <p:sp>
          <p:nvSpPr>
            <p:cNvPr id="14" name="object 14"/>
            <p:cNvSpPr/>
            <p:nvPr/>
          </p:nvSpPr>
          <p:spPr>
            <a:xfrm>
              <a:off x="5869685" y="2024634"/>
              <a:ext cx="1535430" cy="0"/>
            </a:xfrm>
            <a:custGeom>
              <a:avLst/>
              <a:gdLst/>
              <a:ahLst/>
              <a:cxnLst/>
              <a:rect l="l" t="t" r="r" b="b"/>
              <a:pathLst>
                <a:path w="1535429">
                  <a:moveTo>
                    <a:pt x="0" y="0"/>
                  </a:moveTo>
                  <a:lnTo>
                    <a:pt x="153543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92163" y="1985769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403084" y="2351529"/>
            <a:ext cx="1066800" cy="78105"/>
            <a:chOff x="6403084" y="2351529"/>
            <a:chExt cx="1066800" cy="78105"/>
          </a:xfrm>
        </p:grpSpPr>
        <p:sp>
          <p:nvSpPr>
            <p:cNvPr id="17" name="object 17"/>
            <p:cNvSpPr/>
            <p:nvPr/>
          </p:nvSpPr>
          <p:spPr>
            <a:xfrm>
              <a:off x="6467856" y="2390394"/>
              <a:ext cx="1002030" cy="0"/>
            </a:xfrm>
            <a:custGeom>
              <a:avLst/>
              <a:gdLst/>
              <a:ahLst/>
              <a:cxnLst/>
              <a:rect l="l" t="t" r="r" b="b"/>
              <a:pathLst>
                <a:path w="1002029">
                  <a:moveTo>
                    <a:pt x="1002029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03084" y="2351529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38862"/>
                  </a:lnTo>
                  <a:lnTo>
                    <a:pt x="77724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510278" y="3799328"/>
            <a:ext cx="609600" cy="114300"/>
            <a:chOff x="4510278" y="3799328"/>
            <a:chExt cx="609600" cy="114300"/>
          </a:xfrm>
        </p:grpSpPr>
        <p:sp>
          <p:nvSpPr>
            <p:cNvPr id="20" name="object 20"/>
            <p:cNvSpPr/>
            <p:nvPr/>
          </p:nvSpPr>
          <p:spPr>
            <a:xfrm>
              <a:off x="4510278" y="3856481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05580" y="3799328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491228" y="4352544"/>
            <a:ext cx="628650" cy="387985"/>
            <a:chOff x="4491228" y="4352544"/>
            <a:chExt cx="628650" cy="387985"/>
          </a:xfrm>
        </p:grpSpPr>
        <p:sp>
          <p:nvSpPr>
            <p:cNvPr id="23" name="object 23"/>
            <p:cNvSpPr/>
            <p:nvPr/>
          </p:nvSpPr>
          <p:spPr>
            <a:xfrm>
              <a:off x="4510278" y="4371594"/>
              <a:ext cx="528320" cy="320040"/>
            </a:xfrm>
            <a:custGeom>
              <a:avLst/>
              <a:gdLst/>
              <a:ahLst/>
              <a:cxnLst/>
              <a:rect l="l" t="t" r="r" b="b"/>
              <a:pathLst>
                <a:path w="528320" h="320039">
                  <a:moveTo>
                    <a:pt x="0" y="0"/>
                  </a:moveTo>
                  <a:lnTo>
                    <a:pt x="528104" y="319506"/>
                  </a:lnTo>
                </a:path>
              </a:pathLst>
            </a:custGeom>
            <a:ln w="380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92502" y="4632335"/>
              <a:ext cx="127635" cy="108585"/>
            </a:xfrm>
            <a:custGeom>
              <a:avLst/>
              <a:gdLst/>
              <a:ahLst/>
              <a:cxnLst/>
              <a:rect l="l" t="t" r="r" b="b"/>
              <a:pathLst>
                <a:path w="127635" h="108585">
                  <a:moveTo>
                    <a:pt x="59169" y="0"/>
                  </a:moveTo>
                  <a:lnTo>
                    <a:pt x="0" y="97789"/>
                  </a:lnTo>
                  <a:lnTo>
                    <a:pt x="127380" y="108064"/>
                  </a:lnTo>
                  <a:lnTo>
                    <a:pt x="5916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3659885" y="4010405"/>
            <a:ext cx="228600" cy="416559"/>
          </a:xfrm>
          <a:custGeom>
            <a:avLst/>
            <a:gdLst/>
            <a:ahLst/>
            <a:cxnLst/>
            <a:rect l="l" t="t" r="r" b="b"/>
            <a:pathLst>
              <a:path w="228600" h="416560">
                <a:moveTo>
                  <a:pt x="228600" y="416052"/>
                </a:moveTo>
                <a:lnTo>
                  <a:pt x="184106" y="409565"/>
                </a:lnTo>
                <a:lnTo>
                  <a:pt x="147775" y="391874"/>
                </a:lnTo>
                <a:lnTo>
                  <a:pt x="123281" y="365634"/>
                </a:lnTo>
                <a:lnTo>
                  <a:pt x="114300" y="333502"/>
                </a:lnTo>
                <a:lnTo>
                  <a:pt x="114300" y="314579"/>
                </a:lnTo>
                <a:lnTo>
                  <a:pt x="105318" y="282446"/>
                </a:lnTo>
                <a:lnTo>
                  <a:pt x="80824" y="256206"/>
                </a:lnTo>
                <a:lnTo>
                  <a:pt x="44493" y="238515"/>
                </a:lnTo>
                <a:lnTo>
                  <a:pt x="0" y="232029"/>
                </a:lnTo>
                <a:lnTo>
                  <a:pt x="44493" y="225542"/>
                </a:lnTo>
                <a:lnTo>
                  <a:pt x="80824" y="207851"/>
                </a:lnTo>
                <a:lnTo>
                  <a:pt x="105318" y="181611"/>
                </a:lnTo>
                <a:lnTo>
                  <a:pt x="114300" y="149479"/>
                </a:lnTo>
                <a:lnTo>
                  <a:pt x="114300" y="82550"/>
                </a:lnTo>
                <a:lnTo>
                  <a:pt x="123281" y="50417"/>
                </a:lnTo>
                <a:lnTo>
                  <a:pt x="147775" y="24177"/>
                </a:lnTo>
                <a:lnTo>
                  <a:pt x="184106" y="6486"/>
                </a:lnTo>
                <a:lnTo>
                  <a:pt x="228600" y="0"/>
                </a:lnTo>
              </a:path>
            </a:pathLst>
          </a:custGeom>
          <a:ln w="381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898382" y="3285738"/>
            <a:ext cx="533400" cy="114300"/>
            <a:chOff x="6898382" y="3285738"/>
            <a:chExt cx="533400" cy="114300"/>
          </a:xfrm>
        </p:grpSpPr>
        <p:sp>
          <p:nvSpPr>
            <p:cNvPr id="27" name="object 27"/>
            <p:cNvSpPr/>
            <p:nvPr/>
          </p:nvSpPr>
          <p:spPr>
            <a:xfrm>
              <a:off x="6993635" y="3342894"/>
              <a:ext cx="438150" cy="0"/>
            </a:xfrm>
            <a:custGeom>
              <a:avLst/>
              <a:gdLst/>
              <a:ahLst/>
              <a:cxnLst/>
              <a:rect l="l" t="t" r="r" b="b"/>
              <a:pathLst>
                <a:path w="438150">
                  <a:moveTo>
                    <a:pt x="438150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98382" y="3285738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8099297" y="3368802"/>
            <a:ext cx="152400" cy="405765"/>
          </a:xfrm>
          <a:custGeom>
            <a:avLst/>
            <a:gdLst/>
            <a:ahLst/>
            <a:cxnLst/>
            <a:rect l="l" t="t" r="r" b="b"/>
            <a:pathLst>
              <a:path w="152400" h="405764">
                <a:moveTo>
                  <a:pt x="0" y="0"/>
                </a:moveTo>
                <a:lnTo>
                  <a:pt x="29662" y="4990"/>
                </a:lnTo>
                <a:lnTo>
                  <a:pt x="53882" y="18600"/>
                </a:lnTo>
                <a:lnTo>
                  <a:pt x="70212" y="38785"/>
                </a:lnTo>
                <a:lnTo>
                  <a:pt x="76200" y="63500"/>
                </a:lnTo>
                <a:lnTo>
                  <a:pt x="76200" y="139192"/>
                </a:lnTo>
                <a:lnTo>
                  <a:pt x="82187" y="163906"/>
                </a:lnTo>
                <a:lnTo>
                  <a:pt x="98517" y="184091"/>
                </a:lnTo>
                <a:lnTo>
                  <a:pt x="122737" y="197701"/>
                </a:lnTo>
                <a:lnTo>
                  <a:pt x="152400" y="202692"/>
                </a:lnTo>
                <a:lnTo>
                  <a:pt x="122737" y="207682"/>
                </a:lnTo>
                <a:lnTo>
                  <a:pt x="98517" y="221292"/>
                </a:lnTo>
                <a:lnTo>
                  <a:pt x="82187" y="241477"/>
                </a:lnTo>
                <a:lnTo>
                  <a:pt x="76200" y="266192"/>
                </a:lnTo>
                <a:lnTo>
                  <a:pt x="76200" y="341884"/>
                </a:lnTo>
                <a:lnTo>
                  <a:pt x="70212" y="366598"/>
                </a:lnTo>
                <a:lnTo>
                  <a:pt x="53882" y="386783"/>
                </a:lnTo>
                <a:lnTo>
                  <a:pt x="29662" y="400393"/>
                </a:lnTo>
                <a:lnTo>
                  <a:pt x="0" y="405384"/>
                </a:lnTo>
              </a:path>
            </a:pathLst>
          </a:custGeom>
          <a:ln w="381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7070595" y="3560823"/>
            <a:ext cx="285750" cy="387985"/>
            <a:chOff x="7070595" y="3560823"/>
            <a:chExt cx="285750" cy="387985"/>
          </a:xfrm>
        </p:grpSpPr>
        <p:sp>
          <p:nvSpPr>
            <p:cNvPr id="31" name="object 31"/>
            <p:cNvSpPr/>
            <p:nvPr/>
          </p:nvSpPr>
          <p:spPr>
            <a:xfrm>
              <a:off x="7126414" y="3638003"/>
              <a:ext cx="211454" cy="292100"/>
            </a:xfrm>
            <a:custGeom>
              <a:avLst/>
              <a:gdLst/>
              <a:ahLst/>
              <a:cxnLst/>
              <a:rect l="l" t="t" r="r" b="b"/>
              <a:pathLst>
                <a:path w="211454" h="292100">
                  <a:moveTo>
                    <a:pt x="210883" y="29163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070595" y="3560823"/>
              <a:ext cx="113664" cy="126364"/>
            </a:xfrm>
            <a:custGeom>
              <a:avLst/>
              <a:gdLst/>
              <a:ahLst/>
              <a:cxnLst/>
              <a:rect l="l" t="t" r="r" b="b"/>
              <a:pathLst>
                <a:path w="113665" h="126364">
                  <a:moveTo>
                    <a:pt x="0" y="0"/>
                  </a:moveTo>
                  <a:lnTo>
                    <a:pt x="20675" y="126111"/>
                  </a:lnTo>
                  <a:lnTo>
                    <a:pt x="113296" y="59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5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7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86028" y="1695250"/>
            <a:ext cx="2278380" cy="77216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Dirección</a:t>
            </a:r>
            <a:r>
              <a:rPr sz="1900" spc="3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8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secundaria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37828" y="2247036"/>
            <a:ext cx="1904364" cy="789305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Dirección</a:t>
            </a:r>
            <a:r>
              <a:rPr sz="1900" spc="3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7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24215" y="2915420"/>
            <a:ext cx="1299845" cy="11772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ct val="142100"/>
              </a:lnSpc>
              <a:spcBef>
                <a:spcPts val="204"/>
              </a:spcBef>
            </a:pPr>
            <a:r>
              <a:rPr sz="19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Secundario </a:t>
            </a:r>
            <a:r>
              <a:rPr sz="16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 </a:t>
            </a:r>
            <a:r>
              <a:rPr sz="1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Marcas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50978" y="3216060"/>
            <a:ext cx="30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solidFill>
                  <a:srgbClr val="FFFFFF"/>
                </a:solidFill>
                <a:latin typeface="Arial Black"/>
                <a:cs typeface="Arial Black"/>
              </a:rPr>
              <a:t>X1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754177" y="3444660"/>
            <a:ext cx="288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5" dirty="0">
                <a:solidFill>
                  <a:srgbClr val="FFFFFF"/>
                </a:solidFill>
                <a:latin typeface="Arial Black"/>
                <a:cs typeface="Arial Black"/>
              </a:rPr>
              <a:t>T1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71576" y="3135286"/>
            <a:ext cx="637540" cy="7531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180" dirty="0">
                <a:solidFill>
                  <a:srgbClr val="63666A"/>
                </a:solidFill>
                <a:latin typeface="Microsoft Sans Serif"/>
                <a:cs typeface="Microsoft Sans Serif"/>
              </a:rPr>
              <a:t>IEEE </a:t>
            </a:r>
            <a:r>
              <a:rPr sz="24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CEI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37778" y="3613441"/>
            <a:ext cx="951230" cy="11601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143700"/>
              </a:lnSpc>
              <a:spcBef>
                <a:spcPts val="190"/>
              </a:spcBef>
            </a:pPr>
            <a:r>
              <a:rPr sz="1800" spc="55" dirty="0">
                <a:solidFill>
                  <a:srgbClr val="1E4091"/>
                </a:solidFill>
                <a:latin typeface="Microsoft Sans Serif"/>
                <a:cs typeface="Microsoft Sans Serif"/>
              </a:rPr>
              <a:t>Primario </a:t>
            </a:r>
            <a:r>
              <a:rPr sz="16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 </a:t>
            </a:r>
            <a:r>
              <a:rPr sz="1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Marcas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82552" y="3670085"/>
            <a:ext cx="331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solidFill>
                  <a:srgbClr val="FFFFFF"/>
                </a:solidFill>
                <a:latin typeface="Arial Black"/>
                <a:cs typeface="Arial Black"/>
              </a:rPr>
              <a:t>H1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39541" y="3630586"/>
            <a:ext cx="63754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5" dirty="0">
                <a:solidFill>
                  <a:srgbClr val="63666A"/>
                </a:solidFill>
                <a:latin typeface="Microsoft Sans Serif"/>
                <a:cs typeface="Microsoft Sans Serif"/>
              </a:rPr>
              <a:t>IEEE</a:t>
            </a:r>
            <a:endParaRPr sz="2400">
              <a:latin typeface="Microsoft Sans Serif"/>
              <a:cs typeface="Microsoft Sans Serif"/>
            </a:endParaRPr>
          </a:p>
          <a:p>
            <a:pPr marL="20320">
              <a:lnSpc>
                <a:spcPct val="100000"/>
              </a:lnSpc>
              <a:spcBef>
                <a:spcPts val="2520"/>
              </a:spcBef>
            </a:pPr>
            <a:r>
              <a:rPr sz="24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CEI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93666" y="4359060"/>
            <a:ext cx="29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solidFill>
                  <a:srgbClr val="FFFFFF"/>
                </a:solidFill>
                <a:latin typeface="Arial Black"/>
                <a:cs typeface="Arial Black"/>
              </a:rPr>
              <a:t>P1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086928" y="5510886"/>
            <a:ext cx="1730375" cy="0"/>
          </a:xfrm>
          <a:custGeom>
            <a:avLst/>
            <a:gdLst/>
            <a:ahLst/>
            <a:cxnLst/>
            <a:rect l="l" t="t" r="r" b="b"/>
            <a:pathLst>
              <a:path w="1730375">
                <a:moveTo>
                  <a:pt x="0" y="0"/>
                </a:moveTo>
                <a:lnTo>
                  <a:pt x="1730121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03700" y="5040986"/>
            <a:ext cx="10751820" cy="1170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2725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Recordar: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775"/>
              </a:spcBef>
            </a:pPr>
            <a:r>
              <a:rPr sz="2200" spc="85" dirty="0">
                <a:solidFill>
                  <a:srgbClr val="1E4091"/>
                </a:solidFill>
                <a:latin typeface="Microsoft Sans Serif"/>
                <a:cs typeface="Microsoft Sans Serif"/>
              </a:rPr>
              <a:t>corriente</a:t>
            </a:r>
            <a:r>
              <a:rPr sz="22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90" dirty="0">
                <a:solidFill>
                  <a:srgbClr val="1E4091"/>
                </a:solidFill>
                <a:latin typeface="Microsoft Sans Serif"/>
                <a:cs typeface="Microsoft Sans Serif"/>
              </a:rPr>
              <a:t>primaria</a:t>
            </a:r>
            <a:r>
              <a:rPr sz="2200" u="sng" spc="90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en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95" dirty="0">
                <a:solidFill>
                  <a:srgbClr val="1E4091"/>
                </a:solidFill>
                <a:latin typeface="Microsoft Sans Serif"/>
                <a:cs typeface="Microsoft Sans Serif"/>
              </a:rPr>
              <a:t>“no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7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polaridad”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1E4091"/>
                </a:solidFill>
                <a:latin typeface="Microsoft Sans Serif"/>
                <a:cs typeface="Microsoft Sans Serif"/>
              </a:rPr>
              <a:t>=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85" dirty="0">
                <a:solidFill>
                  <a:srgbClr val="1E4091"/>
                </a:solidFill>
                <a:latin typeface="Microsoft Sans Serif"/>
                <a:cs typeface="Microsoft Sans Serif"/>
              </a:rPr>
              <a:t>corriente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secundaria</a:t>
            </a:r>
            <a:r>
              <a:rPr sz="2200" u="sng" spc="65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fuera</a:t>
            </a:r>
            <a:r>
              <a:rPr sz="2200" u="sng" spc="-5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sng" spc="60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95" dirty="0">
                <a:solidFill>
                  <a:srgbClr val="1E4091"/>
                </a:solidFill>
                <a:latin typeface="Microsoft Sans Serif"/>
                <a:cs typeface="Microsoft Sans Serif"/>
              </a:rPr>
              <a:t>“no</a:t>
            </a:r>
            <a:r>
              <a:rPr sz="2200" spc="-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polaridad”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0051" y="1761744"/>
            <a:ext cx="7765870" cy="46235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5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7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</a:t>
            </a:r>
            <a:endParaRPr sz="2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6900" y="1836420"/>
            <a:ext cx="7476756" cy="44291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5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7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</a:t>
            </a:r>
            <a:endParaRPr sz="2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666" y="2187806"/>
            <a:ext cx="4557682" cy="29087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8456" y="2171115"/>
            <a:ext cx="4615349" cy="30003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09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45" dirty="0">
                <a:solidFill>
                  <a:srgbClr val="1E4091"/>
                </a:solidFill>
                <a:latin typeface="Microsoft Sans Serif"/>
                <a:cs typeface="Microsoft Sans Serif"/>
              </a:rPr>
              <a:t>Polaridad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56451" y="6414681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73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0101" y="2744723"/>
            <a:ext cx="6555317" cy="24460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35569" y="2568598"/>
            <a:ext cx="3094861" cy="331153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21914" y="2953508"/>
            <a:ext cx="723900" cy="114300"/>
            <a:chOff x="3121914" y="2953508"/>
            <a:chExt cx="723900" cy="114300"/>
          </a:xfrm>
        </p:grpSpPr>
        <p:sp>
          <p:nvSpPr>
            <p:cNvPr id="6" name="object 6"/>
            <p:cNvSpPr/>
            <p:nvPr/>
          </p:nvSpPr>
          <p:spPr>
            <a:xfrm>
              <a:off x="3121914" y="3010661"/>
              <a:ext cx="628650" cy="0"/>
            </a:xfrm>
            <a:custGeom>
              <a:avLst/>
              <a:gdLst/>
              <a:ahLst/>
              <a:cxnLst/>
              <a:rect l="l" t="t" r="r" b="b"/>
              <a:pathLst>
                <a:path w="628650">
                  <a:moveTo>
                    <a:pt x="0" y="0"/>
                  </a:moveTo>
                  <a:lnTo>
                    <a:pt x="62865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31516" y="2953508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97913" y="3819905"/>
            <a:ext cx="96520" cy="582295"/>
            <a:chOff x="4597913" y="3819905"/>
            <a:chExt cx="96520" cy="582295"/>
          </a:xfrm>
        </p:grpSpPr>
        <p:sp>
          <p:nvSpPr>
            <p:cNvPr id="9" name="object 9"/>
            <p:cNvSpPr/>
            <p:nvPr/>
          </p:nvSpPr>
          <p:spPr>
            <a:xfrm>
              <a:off x="4645914" y="3819905"/>
              <a:ext cx="0" cy="502284"/>
            </a:xfrm>
            <a:custGeom>
              <a:avLst/>
              <a:gdLst/>
              <a:ahLst/>
              <a:cxnLst/>
              <a:rect l="l" t="t" r="r" b="b"/>
              <a:pathLst>
                <a:path h="502285">
                  <a:moveTo>
                    <a:pt x="0" y="0"/>
                  </a:moveTo>
                  <a:lnTo>
                    <a:pt x="0" y="502158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97913" y="4306064"/>
              <a:ext cx="96520" cy="96520"/>
            </a:xfrm>
            <a:custGeom>
              <a:avLst/>
              <a:gdLst/>
              <a:ahLst/>
              <a:cxnLst/>
              <a:rect l="l" t="t" r="r" b="b"/>
              <a:pathLst>
                <a:path w="96520" h="96520">
                  <a:moveTo>
                    <a:pt x="96012" y="0"/>
                  </a:moveTo>
                  <a:lnTo>
                    <a:pt x="0" y="0"/>
                  </a:lnTo>
                  <a:lnTo>
                    <a:pt x="48006" y="96012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893564" y="3428997"/>
            <a:ext cx="715010" cy="76200"/>
            <a:chOff x="4893564" y="3428997"/>
            <a:chExt cx="715010" cy="76200"/>
          </a:xfrm>
        </p:grpSpPr>
        <p:sp>
          <p:nvSpPr>
            <p:cNvPr id="12" name="object 12"/>
            <p:cNvSpPr/>
            <p:nvPr/>
          </p:nvSpPr>
          <p:spPr>
            <a:xfrm>
              <a:off x="4893564" y="3467099"/>
              <a:ext cx="651510" cy="0"/>
            </a:xfrm>
            <a:custGeom>
              <a:avLst/>
              <a:gdLst/>
              <a:ahLst/>
              <a:cxnLst/>
              <a:rect l="l" t="t" r="r" b="b"/>
              <a:pathLst>
                <a:path w="651510">
                  <a:moveTo>
                    <a:pt x="0" y="0"/>
                  </a:moveTo>
                  <a:lnTo>
                    <a:pt x="651256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32121" y="34289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945639" y="359728"/>
            <a:ext cx="41490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5" dirty="0">
                <a:solidFill>
                  <a:srgbClr val="1E4091"/>
                </a:solidFill>
                <a:latin typeface="Microsoft Sans Serif"/>
                <a:cs typeface="Microsoft Sans Serif"/>
              </a:rPr>
              <a:t>Circuito</a:t>
            </a:r>
            <a:r>
              <a:rPr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pc="95" dirty="0">
                <a:solidFill>
                  <a:srgbClr val="1E4091"/>
                </a:solidFill>
                <a:latin typeface="Microsoft Sans Serif"/>
                <a:cs typeface="Microsoft Sans Serif"/>
              </a:rPr>
              <a:t>equivalente</a:t>
            </a:r>
            <a:r>
              <a:rPr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pc="-145" dirty="0">
                <a:solidFill>
                  <a:srgbClr val="1E4091"/>
                </a:solidFill>
                <a:latin typeface="Microsoft Sans Serif"/>
                <a:cs typeface="Microsoft Sans Serif"/>
              </a:rPr>
              <a:t>CT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277361" y="1914905"/>
            <a:ext cx="248920" cy="448309"/>
          </a:xfrm>
          <a:custGeom>
            <a:avLst/>
            <a:gdLst/>
            <a:ahLst/>
            <a:cxnLst/>
            <a:rect l="l" t="t" r="r" b="b"/>
            <a:pathLst>
              <a:path w="248920" h="448310">
                <a:moveTo>
                  <a:pt x="248412" y="0"/>
                </a:moveTo>
                <a:lnTo>
                  <a:pt x="0" y="448056"/>
                </a:lnTo>
              </a:path>
            </a:pathLst>
          </a:custGeom>
          <a:ln w="25908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45639" y="435928"/>
            <a:ext cx="2539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E4091"/>
                </a:solidFill>
                <a:latin typeface="Microsoft Sans Serif"/>
                <a:cs typeface="Microsoft Sans Serif"/>
              </a:rPr>
              <a:t>Precisión</a:t>
            </a:r>
            <a:r>
              <a:rPr sz="2400" spc="1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2400" spc="1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E4091"/>
                </a:solidFill>
                <a:latin typeface="Microsoft Sans Serif"/>
                <a:cs typeface="Microsoft Sans Serif"/>
              </a:rPr>
              <a:t>la</a:t>
            </a:r>
            <a:r>
              <a:rPr sz="2400" spc="1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400" spc="-110" dirty="0">
                <a:solidFill>
                  <a:srgbClr val="1E4091"/>
                </a:solidFill>
                <a:latin typeface="Microsoft Sans Serif"/>
                <a:cs typeface="Microsoft Sans Serif"/>
              </a:rPr>
              <a:t>TC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99678" y="2046859"/>
            <a:ext cx="32524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3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relé</a:t>
            </a:r>
            <a:r>
              <a:rPr sz="2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3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primario</a:t>
            </a: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*norte</a:t>
            </a:r>
            <a:r>
              <a:rPr sz="13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1</a:t>
            </a: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/NORTE</a:t>
            </a:r>
            <a:r>
              <a:rPr sz="13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2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4928" y="3250184"/>
            <a:ext cx="4497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3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relé</a:t>
            </a:r>
            <a:r>
              <a:rPr sz="24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20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3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primario</a:t>
            </a:r>
            <a:r>
              <a:rPr sz="20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*norte</a:t>
            </a:r>
            <a:r>
              <a:rPr sz="13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2</a:t>
            </a:r>
            <a:r>
              <a:rPr sz="20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/NORTE</a:t>
            </a:r>
            <a:r>
              <a:rPr sz="13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1</a:t>
            </a:r>
            <a:r>
              <a:rPr sz="20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-</a:t>
            </a:r>
            <a:r>
              <a:rPr sz="2000" spc="2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I</a:t>
            </a:r>
            <a:r>
              <a:rPr sz="13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emocionante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3579" y="2556949"/>
            <a:ext cx="7933962" cy="33725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1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5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Connecticut</a:t>
            </a:r>
            <a:r>
              <a:rPr sz="2500" u="sng" spc="70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Medida</a:t>
            </a:r>
            <a:r>
              <a:rPr sz="2500" spc="3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500" spc="45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2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50574" y="2146901"/>
            <a:ext cx="6420205" cy="29806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1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5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Connecticut</a:t>
            </a:r>
            <a:r>
              <a:rPr sz="2500" u="sng" spc="70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Medida</a:t>
            </a:r>
            <a:r>
              <a:rPr sz="2500" spc="3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500" spc="45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2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8394" y="1610867"/>
            <a:ext cx="10120630" cy="4603750"/>
            <a:chOff x="1628394" y="1610867"/>
            <a:chExt cx="10120630" cy="4603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8394" y="1638299"/>
              <a:ext cx="10120312" cy="19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87473" y="1623821"/>
              <a:ext cx="0" cy="4590415"/>
            </a:xfrm>
            <a:custGeom>
              <a:avLst/>
              <a:gdLst/>
              <a:ahLst/>
              <a:cxnLst/>
              <a:rect l="l" t="t" r="r" b="b"/>
              <a:pathLst>
                <a:path h="4590415">
                  <a:moveTo>
                    <a:pt x="0" y="0"/>
                  </a:moveTo>
                  <a:lnTo>
                    <a:pt x="0" y="4590288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58873" y="5985509"/>
              <a:ext cx="7772400" cy="0"/>
            </a:xfrm>
            <a:custGeom>
              <a:avLst/>
              <a:gdLst/>
              <a:ahLst/>
              <a:cxnLst/>
              <a:rect l="l" t="t" r="r" b="b"/>
              <a:pathLst>
                <a:path w="7772400">
                  <a:moveTo>
                    <a:pt x="0" y="0"/>
                  </a:moveTo>
                  <a:lnTo>
                    <a:pt x="7772400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35074" y="3762755"/>
              <a:ext cx="304800" cy="26034"/>
            </a:xfrm>
            <a:custGeom>
              <a:avLst/>
              <a:gdLst/>
              <a:ahLst/>
              <a:cxnLst/>
              <a:rect l="l" t="t" r="r" b="b"/>
              <a:pathLst>
                <a:path w="304800" h="26035">
                  <a:moveTo>
                    <a:pt x="304800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304800" y="25908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35073" y="469011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35073" y="2861309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16273" y="5833109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799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45073" y="5833109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799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73873" y="5833109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799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202674" y="5833109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799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59913" y="5590794"/>
              <a:ext cx="1302385" cy="0"/>
            </a:xfrm>
            <a:custGeom>
              <a:avLst/>
              <a:gdLst/>
              <a:ahLst/>
              <a:cxnLst/>
              <a:rect l="l" t="t" r="r" b="b"/>
              <a:pathLst>
                <a:path w="1302385">
                  <a:moveTo>
                    <a:pt x="0" y="0"/>
                  </a:moveTo>
                  <a:lnTo>
                    <a:pt x="1302258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28847" y="55717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h="38100">
                  <a:moveTo>
                    <a:pt x="0" y="0"/>
                  </a:moveTo>
                  <a:lnTo>
                    <a:pt x="0" y="38099"/>
                  </a:lnTo>
                </a:path>
              </a:pathLst>
            </a:custGeom>
            <a:ln w="5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26179" y="2843021"/>
              <a:ext cx="5493385" cy="0"/>
            </a:xfrm>
            <a:custGeom>
              <a:avLst/>
              <a:gdLst/>
              <a:ahLst/>
              <a:cxnLst/>
              <a:rect l="l" t="t" r="r" b="b"/>
              <a:pathLst>
                <a:path w="5493384">
                  <a:moveTo>
                    <a:pt x="0" y="0"/>
                  </a:moveTo>
                  <a:lnTo>
                    <a:pt x="5493258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16273" y="4690110"/>
              <a:ext cx="5486400" cy="0"/>
            </a:xfrm>
            <a:custGeom>
              <a:avLst/>
              <a:gdLst/>
              <a:ahLst/>
              <a:cxnLst/>
              <a:rect l="l" t="t" r="r" b="b"/>
              <a:pathLst>
                <a:path w="5486400">
                  <a:moveTo>
                    <a:pt x="0" y="0"/>
                  </a:moveTo>
                  <a:lnTo>
                    <a:pt x="548640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35073" y="1946909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35073" y="5604509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23337" y="1928621"/>
              <a:ext cx="1339215" cy="0"/>
            </a:xfrm>
            <a:custGeom>
              <a:avLst/>
              <a:gdLst/>
              <a:ahLst/>
              <a:cxnLst/>
              <a:rect l="l" t="t" r="r" b="b"/>
              <a:pathLst>
                <a:path w="1339214">
                  <a:moveTo>
                    <a:pt x="0" y="0"/>
                  </a:moveTo>
                  <a:lnTo>
                    <a:pt x="1338834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201912" y="3089147"/>
              <a:ext cx="0" cy="1371600"/>
            </a:xfrm>
            <a:custGeom>
              <a:avLst/>
              <a:gdLst/>
              <a:ahLst/>
              <a:cxnLst/>
              <a:rect l="l" t="t" r="r" b="b"/>
              <a:pathLst>
                <a:path h="1371600">
                  <a:moveTo>
                    <a:pt x="0" y="1066800"/>
                  </a:moveTo>
                  <a:lnTo>
                    <a:pt x="0" y="1371600"/>
                  </a:lnTo>
                </a:path>
                <a:path h="1371600">
                  <a:moveTo>
                    <a:pt x="0" y="0"/>
                  </a:moveTo>
                  <a:lnTo>
                    <a:pt x="0" y="699515"/>
                  </a:lnTo>
                </a:path>
              </a:pathLst>
            </a:custGeom>
            <a:ln w="12192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201912" y="4613147"/>
              <a:ext cx="0" cy="1371600"/>
            </a:xfrm>
            <a:custGeom>
              <a:avLst/>
              <a:gdLst/>
              <a:ahLst/>
              <a:cxnLst/>
              <a:rect l="l" t="t" r="r" b="b"/>
              <a:pathLst>
                <a:path h="1371600">
                  <a:moveTo>
                    <a:pt x="0" y="0"/>
                  </a:moveTo>
                  <a:lnTo>
                    <a:pt x="0" y="1371600"/>
                  </a:lnTo>
                </a:path>
              </a:pathLst>
            </a:custGeom>
            <a:ln w="12192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87473" y="3775710"/>
              <a:ext cx="7543800" cy="0"/>
            </a:xfrm>
            <a:custGeom>
              <a:avLst/>
              <a:gdLst/>
              <a:ahLst/>
              <a:cxnLst/>
              <a:rect l="l" t="t" r="r" b="b"/>
              <a:pathLst>
                <a:path w="7543800">
                  <a:moveTo>
                    <a:pt x="0" y="0"/>
                  </a:moveTo>
                  <a:lnTo>
                    <a:pt x="754380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201912" y="2385059"/>
              <a:ext cx="0" cy="628015"/>
            </a:xfrm>
            <a:custGeom>
              <a:avLst/>
              <a:gdLst/>
              <a:ahLst/>
              <a:cxnLst/>
              <a:rect l="l" t="t" r="r" b="b"/>
              <a:pathLst>
                <a:path h="628014">
                  <a:moveTo>
                    <a:pt x="0" y="627888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360920" y="5972555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0" y="12954"/>
                  </a:moveTo>
                  <a:lnTo>
                    <a:pt x="3794" y="3794"/>
                  </a:lnTo>
                  <a:lnTo>
                    <a:pt x="12953" y="0"/>
                  </a:lnTo>
                  <a:lnTo>
                    <a:pt x="22113" y="3794"/>
                  </a:lnTo>
                  <a:lnTo>
                    <a:pt x="25907" y="12954"/>
                  </a:lnTo>
                  <a:lnTo>
                    <a:pt x="22113" y="22113"/>
                  </a:lnTo>
                  <a:lnTo>
                    <a:pt x="12953" y="25908"/>
                  </a:lnTo>
                  <a:lnTo>
                    <a:pt x="3794" y="22113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44311" y="2385059"/>
              <a:ext cx="1828800" cy="3447415"/>
            </a:xfrm>
            <a:custGeom>
              <a:avLst/>
              <a:gdLst/>
              <a:ahLst/>
              <a:cxnLst/>
              <a:rect l="l" t="t" r="r" b="b"/>
              <a:pathLst>
                <a:path w="1828800" h="3447415">
                  <a:moveTo>
                    <a:pt x="1828799" y="1770888"/>
                  </a:moveTo>
                  <a:lnTo>
                    <a:pt x="1828799" y="3447288"/>
                  </a:lnTo>
                </a:path>
                <a:path w="1828800" h="3447415">
                  <a:moveTo>
                    <a:pt x="1828799" y="0"/>
                  </a:moveTo>
                  <a:lnTo>
                    <a:pt x="1828799" y="1403603"/>
                  </a:lnTo>
                </a:path>
                <a:path w="1828800" h="3447415">
                  <a:moveTo>
                    <a:pt x="0" y="1770888"/>
                  </a:moveTo>
                  <a:lnTo>
                    <a:pt x="0" y="3447288"/>
                  </a:lnTo>
                </a:path>
                <a:path w="1828800" h="3447415">
                  <a:moveTo>
                    <a:pt x="0" y="0"/>
                  </a:moveTo>
                  <a:lnTo>
                    <a:pt x="0" y="1403603"/>
                  </a:lnTo>
                </a:path>
              </a:pathLst>
            </a:custGeom>
            <a:ln w="12192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43911" y="1623059"/>
              <a:ext cx="0" cy="4209415"/>
            </a:xfrm>
            <a:custGeom>
              <a:avLst/>
              <a:gdLst/>
              <a:ahLst/>
              <a:cxnLst/>
              <a:rect l="l" t="t" r="r" b="b"/>
              <a:pathLst>
                <a:path h="4209415">
                  <a:moveTo>
                    <a:pt x="0" y="2535935"/>
                  </a:moveTo>
                  <a:lnTo>
                    <a:pt x="0" y="4209288"/>
                  </a:lnTo>
                </a:path>
                <a:path h="4209415">
                  <a:moveTo>
                    <a:pt x="0" y="0"/>
                  </a:moveTo>
                  <a:lnTo>
                    <a:pt x="0" y="2165604"/>
                  </a:lnTo>
                </a:path>
              </a:pathLst>
            </a:custGeom>
            <a:ln w="12191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94176" y="1610867"/>
              <a:ext cx="0" cy="4140835"/>
            </a:xfrm>
            <a:custGeom>
              <a:avLst/>
              <a:gdLst/>
              <a:ahLst/>
              <a:cxnLst/>
              <a:rect l="l" t="t" r="r" b="b"/>
              <a:pathLst>
                <a:path h="4140835">
                  <a:moveTo>
                    <a:pt x="0" y="2545079"/>
                  </a:moveTo>
                  <a:lnTo>
                    <a:pt x="0" y="4140707"/>
                  </a:lnTo>
                </a:path>
                <a:path h="4140835">
                  <a:moveTo>
                    <a:pt x="0" y="0"/>
                  </a:moveTo>
                  <a:lnTo>
                    <a:pt x="0" y="2177795"/>
                  </a:lnTo>
                </a:path>
              </a:pathLst>
            </a:custGeom>
            <a:ln w="64007">
              <a:solidFill>
                <a:srgbClr val="63666A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13226" y="4685538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4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75126" y="1928621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4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210294" y="2856737"/>
              <a:ext cx="0" cy="1828800"/>
            </a:xfrm>
            <a:custGeom>
              <a:avLst/>
              <a:gdLst/>
              <a:ahLst/>
              <a:cxnLst/>
              <a:rect l="l" t="t" r="r" b="b"/>
              <a:pathLst>
                <a:path h="1828800">
                  <a:moveTo>
                    <a:pt x="0" y="1299210"/>
                  </a:moveTo>
                  <a:lnTo>
                    <a:pt x="0" y="1828800"/>
                  </a:lnTo>
                </a:path>
                <a:path h="1828800">
                  <a:moveTo>
                    <a:pt x="0" y="0"/>
                  </a:moveTo>
                  <a:lnTo>
                    <a:pt x="0" y="931926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33980" y="4580851"/>
              <a:ext cx="1367790" cy="346075"/>
            </a:xfrm>
            <a:custGeom>
              <a:avLst/>
              <a:gdLst/>
              <a:ahLst/>
              <a:cxnLst/>
              <a:rect l="l" t="t" r="r" b="b"/>
              <a:pathLst>
                <a:path w="1367789" h="346075">
                  <a:moveTo>
                    <a:pt x="1367637" y="345478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D00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41627" y="4530100"/>
              <a:ext cx="125095" cy="111125"/>
            </a:xfrm>
            <a:custGeom>
              <a:avLst/>
              <a:gdLst/>
              <a:ahLst/>
              <a:cxnLst/>
              <a:rect l="l" t="t" r="r" b="b"/>
              <a:pathLst>
                <a:path w="125094" h="111125">
                  <a:moveTo>
                    <a:pt x="124815" y="0"/>
                  </a:moveTo>
                  <a:lnTo>
                    <a:pt x="0" y="27419"/>
                  </a:lnTo>
                  <a:lnTo>
                    <a:pt x="96824" y="110820"/>
                  </a:lnTo>
                  <a:lnTo>
                    <a:pt x="124815" y="0"/>
                  </a:lnTo>
                  <a:close/>
                </a:path>
              </a:pathLst>
            </a:custGeom>
            <a:solidFill>
              <a:srgbClr val="CD00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459670" y="847408"/>
            <a:ext cx="1654175" cy="0"/>
          </a:xfrm>
          <a:custGeom>
            <a:avLst/>
            <a:gdLst/>
            <a:ahLst/>
            <a:cxnLst/>
            <a:rect l="l" t="t" r="r" b="b"/>
            <a:pathLst>
              <a:path w="1654175">
                <a:moveTo>
                  <a:pt x="0" y="0"/>
                </a:moveTo>
                <a:lnTo>
                  <a:pt x="1654047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700" spc="-60" dirty="0">
                <a:solidFill>
                  <a:srgbClr val="1E4091"/>
                </a:solidFill>
                <a:latin typeface="Microsoft Sans Serif"/>
                <a:cs typeface="Microsoft Sans Serif"/>
              </a:rPr>
              <a:t>IEEECTMedida</a:t>
            </a:r>
            <a:r>
              <a:rPr sz="3700" spc="-18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37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3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26256" y="1800225"/>
            <a:ext cx="479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0,60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15265" y="1819476"/>
            <a:ext cx="2564130" cy="74485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dirty="0">
                <a:solidFill>
                  <a:srgbClr val="63666A"/>
                </a:solidFill>
                <a:latin typeface="Microsoft Sans Serif"/>
                <a:cs typeface="Microsoft Sans Serif"/>
              </a:rPr>
              <a:t>Precisión</a:t>
            </a:r>
            <a:r>
              <a:rPr sz="20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-155" dirty="0">
                <a:solidFill>
                  <a:srgbClr val="63666A"/>
                </a:solidFill>
                <a:latin typeface="Microsoft Sans Serif"/>
                <a:cs typeface="Microsoft Sans Serif"/>
              </a:rPr>
              <a:t>IEEE</a:t>
            </a:r>
            <a:r>
              <a:rPr sz="20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C57.13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100" dirty="0">
                <a:solidFill>
                  <a:srgbClr val="63666A"/>
                </a:solidFill>
                <a:latin typeface="Microsoft Sans Serif"/>
                <a:cs typeface="Microsoft Sans Serif"/>
              </a:rPr>
              <a:t>0,3</a:t>
            </a:r>
            <a:r>
              <a:rPr sz="21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spc="-260" dirty="0">
                <a:solidFill>
                  <a:srgbClr val="63666A"/>
                </a:solidFill>
                <a:latin typeface="Microsoft Sans Serif"/>
                <a:cs typeface="Microsoft Sans Serif"/>
              </a:rPr>
              <a:t>@</a:t>
            </a:r>
            <a:r>
              <a:rPr sz="21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spc="-80" dirty="0">
                <a:solidFill>
                  <a:srgbClr val="63666A"/>
                </a:solidFill>
                <a:latin typeface="Microsoft Sans Serif"/>
                <a:cs typeface="Microsoft Sans Serif"/>
              </a:rPr>
              <a:t>BX.X;</a:t>
            </a:r>
            <a:r>
              <a:rPr sz="21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spc="-210" dirty="0">
                <a:solidFill>
                  <a:srgbClr val="63666A"/>
                </a:solidFill>
                <a:latin typeface="Microsoft Sans Serif"/>
                <a:cs typeface="Microsoft Sans Serif"/>
              </a:rPr>
              <a:t>RF</a:t>
            </a:r>
            <a:r>
              <a:rPr sz="21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1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4.0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10630" y="2165146"/>
            <a:ext cx="852169" cy="8864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0,6%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ts val="2160"/>
              </a:lnSpc>
              <a:spcBef>
                <a:spcPts val="40"/>
              </a:spcBef>
            </a:pPr>
            <a:r>
              <a:rPr sz="1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Exactitud Región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26256" y="2695575"/>
            <a:ext cx="479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0,30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88729" y="2988733"/>
            <a:ext cx="1332230" cy="54038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2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0,3%</a:t>
            </a:r>
            <a:r>
              <a:rPr sz="1250" dirty="0">
                <a:solidFill>
                  <a:srgbClr val="63666A"/>
                </a:solidFill>
                <a:latin typeface="Microsoft Sans Serif"/>
                <a:cs typeface="Microsoft Sans Serif"/>
              </a:rPr>
              <a:t> de </a:t>
            </a:r>
            <a:r>
              <a:rPr sz="12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precisión</a:t>
            </a: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5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Región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10506" y="3814760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10%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05904" y="3814760"/>
            <a:ext cx="607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100%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34704" y="3814760"/>
            <a:ext cx="57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63666A"/>
                </a:solidFill>
                <a:latin typeface="Microsoft Sans Serif"/>
                <a:cs typeface="Microsoft Sans Serif"/>
              </a:rPr>
              <a:t>200%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63506" y="3814760"/>
            <a:ext cx="57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63666A"/>
                </a:solidFill>
                <a:latin typeface="Microsoft Sans Serif"/>
                <a:cs typeface="Microsoft Sans Serif"/>
              </a:rPr>
              <a:t>300%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97068" y="3814760"/>
            <a:ext cx="58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63666A"/>
                </a:solidFill>
                <a:latin typeface="Microsoft Sans Serif"/>
                <a:cs typeface="Microsoft Sans Serif"/>
              </a:rPr>
              <a:t>400%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26256" y="4524375"/>
            <a:ext cx="479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0,30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79069" y="4764949"/>
            <a:ext cx="1284605" cy="112268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31700"/>
              </a:lnSpc>
              <a:spcBef>
                <a:spcPts val="45"/>
              </a:spcBef>
            </a:pPr>
            <a:r>
              <a:rPr sz="1400" dirty="0">
                <a:solidFill>
                  <a:srgbClr val="1E4091"/>
                </a:solidFill>
                <a:latin typeface="Microsoft Sans Serif"/>
                <a:cs typeface="Microsoft Sans Serif"/>
              </a:rPr>
              <a:t>Sin</a:t>
            </a:r>
            <a:r>
              <a:rPr sz="1400" spc="-7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precisión </a:t>
            </a:r>
            <a:r>
              <a:rPr sz="1400" spc="50" dirty="0">
                <a:solidFill>
                  <a:srgbClr val="1E4091"/>
                </a:solidFill>
                <a:latin typeface="Microsoft Sans Serif"/>
                <a:cs typeface="Microsoft Sans Serif"/>
              </a:rPr>
              <a:t>garantizado</a:t>
            </a:r>
            <a:r>
              <a:rPr sz="1400" spc="2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1E4091"/>
                </a:solidFill>
                <a:latin typeface="Microsoft Sans Serif"/>
                <a:cs typeface="Microsoft Sans Serif"/>
              </a:rPr>
              <a:t>en </a:t>
            </a:r>
            <a:r>
              <a:rPr sz="1300" dirty="0">
                <a:solidFill>
                  <a:srgbClr val="1E4091"/>
                </a:solidFill>
                <a:latin typeface="Microsoft Sans Serif"/>
                <a:cs typeface="Microsoft Sans Serif"/>
              </a:rPr>
              <a:t>niveles</a:t>
            </a:r>
            <a:r>
              <a:rPr sz="1300" spc="1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actuales </a:t>
            </a:r>
            <a:r>
              <a:rPr sz="1400" spc="55" dirty="0">
                <a:solidFill>
                  <a:srgbClr val="1E4091"/>
                </a:solidFill>
                <a:latin typeface="Microsoft Sans Serif"/>
                <a:cs typeface="Microsoft Sans Serif"/>
              </a:rPr>
              <a:t>menos</a:t>
            </a:r>
            <a:r>
              <a:rPr sz="1400" spc="4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1400" spc="4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1E4091"/>
                </a:solidFill>
                <a:latin typeface="Microsoft Sans Serif"/>
                <a:cs typeface="Microsoft Sans Serif"/>
              </a:rPr>
              <a:t>10%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45230" y="5438850"/>
            <a:ext cx="479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0,60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64554" y="6162711"/>
            <a:ext cx="348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1.0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222154" y="6162711"/>
            <a:ext cx="348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3.0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036552" y="6162711"/>
            <a:ext cx="348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4.0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93354" y="6090499"/>
            <a:ext cx="1649095" cy="57467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8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2.0</a:t>
            </a:r>
            <a:endParaRPr sz="1800">
              <a:latin typeface="Microsoft Sans Serif"/>
              <a:cs typeface="Microsoft Sans Serif"/>
            </a:endParaRPr>
          </a:p>
          <a:p>
            <a:pPr marL="328930">
              <a:lnSpc>
                <a:spcPct val="100000"/>
              </a:lnSpc>
              <a:spcBef>
                <a:spcPts val="335"/>
              </a:spcBef>
            </a:pPr>
            <a:r>
              <a:rPr sz="1050" dirty="0">
                <a:solidFill>
                  <a:srgbClr val="63666A"/>
                </a:solidFill>
                <a:latin typeface="Microsoft Sans Serif"/>
                <a:cs typeface="Microsoft Sans Serif"/>
              </a:rPr>
              <a:t>Factor</a:t>
            </a:r>
            <a:r>
              <a:rPr sz="105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05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calificación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2576" y="2845715"/>
            <a:ext cx="267970" cy="1831339"/>
          </a:xfrm>
          <a:prstGeom prst="rect">
            <a:avLst/>
          </a:prstGeom>
        </p:spPr>
        <p:txBody>
          <a:bodyPr vert="vert270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Clase</a:t>
            </a:r>
            <a:r>
              <a:rPr sz="1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4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63666A"/>
                </a:solidFill>
                <a:latin typeface="Microsoft Sans Serif"/>
                <a:cs typeface="Microsoft Sans Serif"/>
              </a:rPr>
              <a:t>precisión</a:t>
            </a:r>
            <a:r>
              <a:rPr sz="14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63666A"/>
                </a:solidFill>
                <a:latin typeface="Microsoft Sans Serif"/>
                <a:cs typeface="Microsoft Sans Serif"/>
              </a:rPr>
              <a:t>-</a:t>
            </a:r>
            <a:r>
              <a:rPr sz="14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%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4987" y="1856232"/>
            <a:ext cx="7096485" cy="427599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1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5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Connecticut</a:t>
            </a:r>
            <a:r>
              <a:rPr sz="2500" u="sng" spc="70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Medida</a:t>
            </a:r>
            <a:r>
              <a:rPr sz="2500" spc="3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5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Carga</a:t>
            </a:r>
            <a:endParaRPr sz="2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5416" y="1853183"/>
            <a:ext cx="7478217" cy="47243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1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5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Connecticut</a:t>
            </a:r>
            <a:r>
              <a:rPr sz="2500" u="sng" spc="70" dirty="0">
                <a:solidFill>
                  <a:srgbClr val="1E4091"/>
                </a:solidFill>
                <a:uFill>
                  <a:solidFill>
                    <a:srgbClr val="1E4091"/>
                  </a:solidFill>
                </a:uFill>
                <a:latin typeface="Microsoft Sans Serif"/>
                <a:cs typeface="Microsoft Sans Serif"/>
              </a:rPr>
              <a:t>Medida</a:t>
            </a:r>
            <a:r>
              <a:rPr sz="2500" spc="3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5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Carga</a:t>
            </a:r>
            <a:endParaRPr sz="2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595621" y="2922270"/>
            <a:ext cx="408940" cy="2333625"/>
          </a:xfrm>
          <a:custGeom>
            <a:avLst/>
            <a:gdLst/>
            <a:ahLst/>
            <a:cxnLst/>
            <a:rect l="l" t="t" r="r" b="b"/>
            <a:pathLst>
              <a:path w="408939" h="2333625">
                <a:moveTo>
                  <a:pt x="0" y="0"/>
                </a:moveTo>
                <a:lnTo>
                  <a:pt x="79491" y="2674"/>
                </a:lnTo>
                <a:lnTo>
                  <a:pt x="144403" y="9969"/>
                </a:lnTo>
                <a:lnTo>
                  <a:pt x="188168" y="20788"/>
                </a:lnTo>
                <a:lnTo>
                  <a:pt x="204215" y="34036"/>
                </a:lnTo>
                <a:lnTo>
                  <a:pt x="204215" y="1132586"/>
                </a:lnTo>
                <a:lnTo>
                  <a:pt x="220263" y="1145833"/>
                </a:lnTo>
                <a:lnTo>
                  <a:pt x="264028" y="1156652"/>
                </a:lnTo>
                <a:lnTo>
                  <a:pt x="328940" y="1163947"/>
                </a:lnTo>
                <a:lnTo>
                  <a:pt x="408431" y="1166622"/>
                </a:lnTo>
                <a:lnTo>
                  <a:pt x="328940" y="1169296"/>
                </a:lnTo>
                <a:lnTo>
                  <a:pt x="264028" y="1176591"/>
                </a:lnTo>
                <a:lnTo>
                  <a:pt x="220263" y="1187410"/>
                </a:lnTo>
                <a:lnTo>
                  <a:pt x="204215" y="1200658"/>
                </a:lnTo>
                <a:lnTo>
                  <a:pt x="204215" y="2299208"/>
                </a:lnTo>
                <a:lnTo>
                  <a:pt x="188168" y="2312455"/>
                </a:lnTo>
                <a:lnTo>
                  <a:pt x="144403" y="2323274"/>
                </a:lnTo>
                <a:lnTo>
                  <a:pt x="79491" y="2330569"/>
                </a:lnTo>
                <a:lnTo>
                  <a:pt x="0" y="2333244"/>
                </a:lnTo>
              </a:path>
            </a:pathLst>
          </a:custGeom>
          <a:ln w="25908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59670" y="847408"/>
            <a:ext cx="943610" cy="0"/>
          </a:xfrm>
          <a:custGeom>
            <a:avLst/>
            <a:gdLst/>
            <a:ahLst/>
            <a:cxnLst/>
            <a:rect l="l" t="t" r="r" b="b"/>
            <a:pathLst>
              <a:path w="943610">
                <a:moveTo>
                  <a:pt x="0" y="0"/>
                </a:moveTo>
                <a:lnTo>
                  <a:pt x="943559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700" spc="-185" dirty="0">
                <a:solidFill>
                  <a:srgbClr val="1E4091"/>
                </a:solidFill>
                <a:latin typeface="Microsoft Sans Serif"/>
                <a:cs typeface="Microsoft Sans Serif"/>
              </a:rPr>
              <a:t>IEEECTRelé</a:t>
            </a:r>
            <a:r>
              <a:rPr sz="3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37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3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8503" y="1808481"/>
            <a:ext cx="581787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Clases</a:t>
            </a:r>
            <a:r>
              <a:rPr sz="2700" spc="-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7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700" spc="-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7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precisión</a:t>
            </a:r>
            <a:r>
              <a:rPr sz="2700" spc="-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7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700" spc="-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7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relé</a:t>
            </a:r>
            <a:r>
              <a:rPr sz="27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7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estándar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9539" y="2542986"/>
            <a:ext cx="1560830" cy="2830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3300"/>
              </a:lnSpc>
              <a:spcBef>
                <a:spcPts val="100"/>
              </a:spcBef>
            </a:pPr>
            <a:r>
              <a:rPr sz="3000" spc="-285" dirty="0">
                <a:solidFill>
                  <a:srgbClr val="63666A"/>
                </a:solidFill>
                <a:latin typeface="Microsoft Sans Serif"/>
                <a:cs typeface="Microsoft Sans Serif"/>
              </a:rPr>
              <a:t>C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T100</a:t>
            </a:r>
            <a:r>
              <a:rPr sz="3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-285" dirty="0">
                <a:solidFill>
                  <a:srgbClr val="63666A"/>
                </a:solidFill>
                <a:latin typeface="Microsoft Sans Serif"/>
                <a:cs typeface="Microsoft Sans Serif"/>
              </a:rPr>
              <a:t>C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T200</a:t>
            </a:r>
            <a:r>
              <a:rPr sz="3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-285" dirty="0">
                <a:solidFill>
                  <a:srgbClr val="63666A"/>
                </a:solidFill>
                <a:latin typeface="Microsoft Sans Serif"/>
                <a:cs typeface="Microsoft Sans Serif"/>
              </a:rPr>
              <a:t>C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T400</a:t>
            </a:r>
            <a:r>
              <a:rPr sz="3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-285" dirty="0">
                <a:solidFill>
                  <a:srgbClr val="63666A"/>
                </a:solidFill>
                <a:latin typeface="Microsoft Sans Serif"/>
                <a:cs typeface="Microsoft Sans Serif"/>
              </a:rPr>
              <a:t>C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30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30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T800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4231" y="3904601"/>
            <a:ext cx="34359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¿Qué</a:t>
            </a:r>
            <a:r>
              <a:rPr sz="2600" spc="-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6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significan</a:t>
            </a:r>
            <a:r>
              <a:rPr sz="2600" spc="-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estos?</a:t>
            </a:r>
            <a:endParaRPr sz="2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459670" y="847408"/>
            <a:ext cx="943610" cy="0"/>
          </a:xfrm>
          <a:custGeom>
            <a:avLst/>
            <a:gdLst/>
            <a:ahLst/>
            <a:cxnLst/>
            <a:rect l="l" t="t" r="r" b="b"/>
            <a:pathLst>
              <a:path w="943610">
                <a:moveTo>
                  <a:pt x="0" y="0"/>
                </a:moveTo>
                <a:lnTo>
                  <a:pt x="943559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700" spc="-185" dirty="0">
                <a:solidFill>
                  <a:srgbClr val="1E4091"/>
                </a:solidFill>
                <a:latin typeface="Microsoft Sans Serif"/>
                <a:cs typeface="Microsoft Sans Serif"/>
              </a:rPr>
              <a:t>IEEECTRelé</a:t>
            </a:r>
            <a:r>
              <a:rPr sz="3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37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3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8989" y="1596849"/>
            <a:ext cx="7882255" cy="449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83690">
              <a:lnSpc>
                <a:spcPct val="133300"/>
              </a:lnSpc>
              <a:spcBef>
                <a:spcPts val="100"/>
              </a:spcBef>
              <a:tabLst>
                <a:tab pos="3484245" algn="l"/>
              </a:tabLst>
            </a:pP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400" spc="-5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clase</a:t>
            </a:r>
            <a:r>
              <a:rPr sz="2400" spc="-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400" spc="-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relé</a:t>
            </a:r>
            <a:r>
              <a:rPr sz="2400" spc="-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60" dirty="0">
                <a:solidFill>
                  <a:srgbClr val="63666A"/>
                </a:solidFill>
                <a:latin typeface="Microsoft Sans Serif"/>
                <a:cs typeface="Microsoft Sans Serif"/>
              </a:rPr>
              <a:t>(C</a:t>
            </a:r>
            <a:r>
              <a:rPr sz="24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2400" spc="-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T</a:t>
            </a:r>
            <a:r>
              <a:rPr sz="2400" u="heavy" dirty="0">
                <a:solidFill>
                  <a:srgbClr val="63666A"/>
                </a:solidFill>
                <a:uFill>
                  <a:solidFill>
                    <a:srgbClr val="626569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)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designa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 los </a:t>
            </a:r>
            <a:r>
              <a:rPr sz="24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voltios </a:t>
            </a:r>
            <a:r>
              <a:rPr sz="24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mínimos</a:t>
            </a:r>
            <a:r>
              <a:rPr sz="24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24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terminal</a:t>
            </a:r>
            <a:r>
              <a:rPr sz="24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secundario...</a:t>
            </a:r>
            <a:endParaRPr sz="2400">
              <a:latin typeface="Microsoft Sans Serif"/>
              <a:cs typeface="Microsoft Sans Serif"/>
            </a:endParaRPr>
          </a:p>
          <a:p>
            <a:pPr marL="926465" marR="972819">
              <a:lnSpc>
                <a:spcPct val="209100"/>
              </a:lnSpc>
              <a:spcBef>
                <a:spcPts val="680"/>
              </a:spcBef>
            </a:pP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20</a:t>
            </a:r>
            <a:r>
              <a:rPr sz="22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veces</a:t>
            </a:r>
            <a:r>
              <a:rPr sz="22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2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8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22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nominal</a:t>
            </a:r>
            <a:r>
              <a:rPr sz="22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Sin</a:t>
            </a:r>
            <a:r>
              <a:rPr sz="22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exceder</a:t>
            </a:r>
            <a:r>
              <a:rPr sz="22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el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10%</a:t>
            </a:r>
            <a:r>
              <a:rPr sz="22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2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error</a:t>
            </a:r>
            <a:r>
              <a:rPr sz="22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2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relación</a:t>
            </a:r>
            <a:r>
              <a:rPr sz="22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Dentro</a:t>
            </a:r>
            <a:r>
              <a:rPr sz="22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2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una  </a:t>
            </a: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carga</a:t>
            </a:r>
            <a:r>
              <a:rPr sz="22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máxima</a:t>
            </a:r>
            <a:r>
              <a:rPr sz="22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especificada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3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2889250" marR="5080">
              <a:lnSpc>
                <a:spcPct val="145500"/>
              </a:lnSpc>
            </a:pP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Ahora</a:t>
            </a:r>
            <a:r>
              <a:rPr sz="1650" b="1" i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spc="55" dirty="0">
                <a:solidFill>
                  <a:srgbClr val="FF0000"/>
                </a:solidFill>
                <a:latin typeface="Trebuchet MS"/>
                <a:cs typeface="Trebuchet MS"/>
              </a:rPr>
              <a:t>que</a:t>
            </a:r>
            <a:r>
              <a:rPr sz="1650" b="1" i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todo</a:t>
            </a:r>
            <a:r>
              <a:rPr sz="165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el</a:t>
            </a:r>
            <a:r>
              <a:rPr sz="1650" b="1" i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spc="100" dirty="0">
                <a:solidFill>
                  <a:srgbClr val="FF0000"/>
                </a:solidFill>
                <a:latin typeface="Trebuchet MS"/>
                <a:cs typeface="Trebuchet MS"/>
              </a:rPr>
              <a:t>mundo</a:t>
            </a:r>
            <a:r>
              <a:rPr sz="1650" b="1" i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está</a:t>
            </a:r>
            <a:r>
              <a:rPr sz="165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spc="-10" dirty="0">
                <a:solidFill>
                  <a:srgbClr val="FF0000"/>
                </a:solidFill>
                <a:latin typeface="Trebuchet MS"/>
                <a:cs typeface="Trebuchet MS"/>
              </a:rPr>
              <a:t>totalmente </a:t>
            </a: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confundido,</a:t>
            </a:r>
            <a:r>
              <a:rPr sz="1650" b="1" i="1" spc="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veamos</a:t>
            </a:r>
            <a:r>
              <a:rPr sz="1650" b="1" i="1" spc="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spc="55" dirty="0">
                <a:solidFill>
                  <a:srgbClr val="FF0000"/>
                </a:solidFill>
                <a:latin typeface="Trebuchet MS"/>
                <a:cs typeface="Trebuchet MS"/>
              </a:rPr>
              <a:t>algunos</a:t>
            </a:r>
            <a:r>
              <a:rPr sz="1650" b="1" i="1" spc="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dirty="0">
                <a:solidFill>
                  <a:srgbClr val="FF0000"/>
                </a:solidFill>
                <a:latin typeface="Trebuchet MS"/>
                <a:cs typeface="Trebuchet MS"/>
              </a:rPr>
              <a:t>ejemplos</a:t>
            </a:r>
            <a:r>
              <a:rPr sz="1650" b="1" i="1" spc="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5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sencillos...</a:t>
            </a:r>
            <a:endParaRPr sz="1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886961" y="2926842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9812">
            <a:solidFill>
              <a:srgbClr val="63666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6961" y="361264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9811">
            <a:solidFill>
              <a:srgbClr val="63666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864415" y="3156572"/>
            <a:ext cx="2318385" cy="226695"/>
            <a:chOff x="2864415" y="3156572"/>
            <a:chExt cx="2318385" cy="226695"/>
          </a:xfrm>
        </p:grpSpPr>
        <p:sp>
          <p:nvSpPr>
            <p:cNvPr id="6" name="object 6"/>
            <p:cNvSpPr/>
            <p:nvPr/>
          </p:nvSpPr>
          <p:spPr>
            <a:xfrm>
              <a:off x="3886961" y="3269741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50292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89567" y="3269741"/>
              <a:ext cx="997585" cy="0"/>
            </a:xfrm>
            <a:custGeom>
              <a:avLst/>
              <a:gdLst/>
              <a:ahLst/>
              <a:cxnLst/>
              <a:rect l="l" t="t" r="r" b="b"/>
              <a:pathLst>
                <a:path w="997585">
                  <a:moveTo>
                    <a:pt x="997394" y="0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89561" y="3181718"/>
              <a:ext cx="226695" cy="176530"/>
            </a:xfrm>
            <a:custGeom>
              <a:avLst/>
              <a:gdLst/>
              <a:ahLst/>
              <a:cxnLst/>
              <a:rect l="l" t="t" r="r" b="b"/>
              <a:pathLst>
                <a:path w="226694" h="176529">
                  <a:moveTo>
                    <a:pt x="226313" y="0"/>
                  </a:moveTo>
                  <a:lnTo>
                    <a:pt x="0" y="88023"/>
                  </a:lnTo>
                  <a:lnTo>
                    <a:pt x="226326" y="176022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761" y="3269741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428744" y="2284476"/>
            <a:ext cx="4467225" cy="1332230"/>
            <a:chOff x="4428744" y="2284476"/>
            <a:chExt cx="4467225" cy="1332230"/>
          </a:xfrm>
        </p:grpSpPr>
        <p:sp>
          <p:nvSpPr>
            <p:cNvPr id="11" name="object 11"/>
            <p:cNvSpPr/>
            <p:nvPr/>
          </p:nvSpPr>
          <p:spPr>
            <a:xfrm>
              <a:off x="4488942" y="2323338"/>
              <a:ext cx="3533140" cy="368935"/>
            </a:xfrm>
            <a:custGeom>
              <a:avLst/>
              <a:gdLst/>
              <a:ahLst/>
              <a:cxnLst/>
              <a:rect l="l" t="t" r="r" b="b"/>
              <a:pathLst>
                <a:path w="3533140" h="368935">
                  <a:moveTo>
                    <a:pt x="0" y="0"/>
                  </a:moveTo>
                  <a:lnTo>
                    <a:pt x="3532632" y="368808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0" y="2284476"/>
              <a:ext cx="77724" cy="777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467606" y="2660142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8744" y="2621280"/>
              <a:ext cx="77724" cy="777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015478" y="2507742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58989" y="2754630"/>
              <a:ext cx="1724025" cy="848994"/>
            </a:xfrm>
            <a:custGeom>
              <a:avLst/>
              <a:gdLst/>
              <a:ahLst/>
              <a:cxnLst/>
              <a:rect l="l" t="t" r="r" b="b"/>
              <a:pathLst>
                <a:path w="1724025" h="848995">
                  <a:moveTo>
                    <a:pt x="0" y="0"/>
                  </a:moveTo>
                  <a:lnTo>
                    <a:pt x="1723644" y="0"/>
                  </a:lnTo>
                  <a:lnTo>
                    <a:pt x="1723644" y="848868"/>
                  </a:lnTo>
                  <a:lnTo>
                    <a:pt x="0" y="848868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312664" y="2660142"/>
            <a:ext cx="3569335" cy="2384425"/>
            <a:chOff x="5312664" y="2660142"/>
            <a:chExt cx="3569335" cy="2384425"/>
          </a:xfrm>
        </p:grpSpPr>
        <p:sp>
          <p:nvSpPr>
            <p:cNvPr id="18" name="object 18"/>
            <p:cNvSpPr/>
            <p:nvPr/>
          </p:nvSpPr>
          <p:spPr>
            <a:xfrm>
              <a:off x="7158990" y="4184142"/>
              <a:ext cx="1710055" cy="847725"/>
            </a:xfrm>
            <a:custGeom>
              <a:avLst/>
              <a:gdLst/>
              <a:ahLst/>
              <a:cxnLst/>
              <a:rect l="l" t="t" r="r" b="b"/>
              <a:pathLst>
                <a:path w="1710054" h="847725">
                  <a:moveTo>
                    <a:pt x="0" y="0"/>
                  </a:moveTo>
                  <a:lnTo>
                    <a:pt x="1709927" y="0"/>
                  </a:lnTo>
                  <a:lnTo>
                    <a:pt x="1709927" y="847343"/>
                  </a:lnTo>
                  <a:lnTo>
                    <a:pt x="0" y="847343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34762" y="4621530"/>
              <a:ext cx="1828800" cy="0"/>
            </a:xfrm>
            <a:custGeom>
              <a:avLst/>
              <a:gdLst/>
              <a:ahLst/>
              <a:cxnLst/>
              <a:rect l="l" t="t" r="r" b="b"/>
              <a:pathLst>
                <a:path w="1828800">
                  <a:moveTo>
                    <a:pt x="1828800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25618" y="2660142"/>
              <a:ext cx="0" cy="1981200"/>
            </a:xfrm>
            <a:custGeom>
              <a:avLst/>
              <a:gdLst/>
              <a:ahLst/>
              <a:cxnLst/>
              <a:rect l="l" t="t" r="r" b="b"/>
              <a:pathLst>
                <a:path h="1981200">
                  <a:moveTo>
                    <a:pt x="0" y="1981199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163561" y="2296665"/>
            <a:ext cx="533400" cy="78105"/>
            <a:chOff x="7163561" y="2296665"/>
            <a:chExt cx="533400" cy="78105"/>
          </a:xfrm>
        </p:grpSpPr>
        <p:sp>
          <p:nvSpPr>
            <p:cNvPr id="22" name="object 22"/>
            <p:cNvSpPr/>
            <p:nvPr/>
          </p:nvSpPr>
          <p:spPr>
            <a:xfrm>
              <a:off x="7163561" y="2335529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29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9239" y="2296665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8013954" y="3615690"/>
            <a:ext cx="6350" cy="555625"/>
          </a:xfrm>
          <a:custGeom>
            <a:avLst/>
            <a:gdLst/>
            <a:ahLst/>
            <a:cxnLst/>
            <a:rect l="l" t="t" r="r" b="b"/>
            <a:pathLst>
              <a:path w="6350" h="555625">
                <a:moveTo>
                  <a:pt x="6350" y="0"/>
                </a:moveTo>
                <a:lnTo>
                  <a:pt x="0" y="555625"/>
                </a:lnTo>
              </a:path>
            </a:pathLst>
          </a:custGeom>
          <a:ln w="25908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68918" y="3684270"/>
            <a:ext cx="518159" cy="429895"/>
          </a:xfrm>
          <a:custGeom>
            <a:avLst/>
            <a:gdLst/>
            <a:ahLst/>
            <a:cxnLst/>
            <a:rect l="l" t="t" r="r" b="b"/>
            <a:pathLst>
              <a:path w="518159" h="429895">
                <a:moveTo>
                  <a:pt x="0" y="0"/>
                </a:moveTo>
                <a:lnTo>
                  <a:pt x="68875" y="3838"/>
                </a:lnTo>
                <a:lnTo>
                  <a:pt x="130764" y="14669"/>
                </a:lnTo>
                <a:lnTo>
                  <a:pt x="183199" y="31470"/>
                </a:lnTo>
                <a:lnTo>
                  <a:pt x="223709" y="53215"/>
                </a:lnTo>
                <a:lnTo>
                  <a:pt x="259079" y="107441"/>
                </a:lnTo>
                <a:lnTo>
                  <a:pt x="268334" y="136002"/>
                </a:lnTo>
                <a:lnTo>
                  <a:pt x="334960" y="183413"/>
                </a:lnTo>
                <a:lnTo>
                  <a:pt x="387395" y="200214"/>
                </a:lnTo>
                <a:lnTo>
                  <a:pt x="449284" y="211045"/>
                </a:lnTo>
                <a:lnTo>
                  <a:pt x="518159" y="214883"/>
                </a:lnTo>
                <a:lnTo>
                  <a:pt x="449284" y="218722"/>
                </a:lnTo>
                <a:lnTo>
                  <a:pt x="387395" y="229553"/>
                </a:lnTo>
                <a:lnTo>
                  <a:pt x="334960" y="246354"/>
                </a:lnTo>
                <a:lnTo>
                  <a:pt x="294450" y="268099"/>
                </a:lnTo>
                <a:lnTo>
                  <a:pt x="259079" y="322325"/>
                </a:lnTo>
                <a:lnTo>
                  <a:pt x="223709" y="376552"/>
                </a:lnTo>
                <a:lnTo>
                  <a:pt x="183199" y="398297"/>
                </a:lnTo>
                <a:lnTo>
                  <a:pt x="130764" y="415098"/>
                </a:lnTo>
                <a:lnTo>
                  <a:pt x="68875" y="425929"/>
                </a:lnTo>
                <a:lnTo>
                  <a:pt x="0" y="429767"/>
                </a:lnTo>
              </a:path>
            </a:pathLst>
          </a:custGeom>
          <a:ln w="25908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5753103" y="2487931"/>
            <a:ext cx="78105" cy="2133600"/>
            <a:chOff x="5753103" y="2487931"/>
            <a:chExt cx="78105" cy="2133600"/>
          </a:xfrm>
        </p:grpSpPr>
        <p:sp>
          <p:nvSpPr>
            <p:cNvPr id="27" name="object 27"/>
            <p:cNvSpPr/>
            <p:nvPr/>
          </p:nvSpPr>
          <p:spPr>
            <a:xfrm>
              <a:off x="5791962" y="2552700"/>
              <a:ext cx="0" cy="2004060"/>
            </a:xfrm>
            <a:custGeom>
              <a:avLst/>
              <a:gdLst/>
              <a:ahLst/>
              <a:cxnLst/>
              <a:rect l="l" t="t" r="r" b="b"/>
              <a:pathLst>
                <a:path h="2004060">
                  <a:moveTo>
                    <a:pt x="0" y="0"/>
                  </a:moveTo>
                  <a:lnTo>
                    <a:pt x="0" y="200406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53100" y="2487942"/>
              <a:ext cx="78105" cy="2133600"/>
            </a:xfrm>
            <a:custGeom>
              <a:avLst/>
              <a:gdLst/>
              <a:ahLst/>
              <a:cxnLst/>
              <a:rect l="l" t="t" r="r" b="b"/>
              <a:pathLst>
                <a:path w="78104" h="2133600">
                  <a:moveTo>
                    <a:pt x="77724" y="2055876"/>
                  </a:moveTo>
                  <a:lnTo>
                    <a:pt x="0" y="2055876"/>
                  </a:lnTo>
                  <a:lnTo>
                    <a:pt x="38862" y="2133600"/>
                  </a:lnTo>
                  <a:lnTo>
                    <a:pt x="77724" y="2055876"/>
                  </a:lnTo>
                  <a:close/>
                </a:path>
                <a:path w="78104" h="2133600">
                  <a:moveTo>
                    <a:pt x="77724" y="77724"/>
                  </a:moveTo>
                  <a:lnTo>
                    <a:pt x="38862" y="0"/>
                  </a:lnTo>
                  <a:lnTo>
                    <a:pt x="0" y="77724"/>
                  </a:lnTo>
                  <a:lnTo>
                    <a:pt x="77724" y="7772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3459670" y="847408"/>
            <a:ext cx="943610" cy="0"/>
          </a:xfrm>
          <a:custGeom>
            <a:avLst/>
            <a:gdLst/>
            <a:ahLst/>
            <a:cxnLst/>
            <a:rect l="l" t="t" r="r" b="b"/>
            <a:pathLst>
              <a:path w="943610">
                <a:moveTo>
                  <a:pt x="0" y="0"/>
                </a:moveTo>
                <a:lnTo>
                  <a:pt x="943559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700" spc="-185" dirty="0">
                <a:solidFill>
                  <a:srgbClr val="1E4091"/>
                </a:solidFill>
                <a:latin typeface="Microsoft Sans Serif"/>
                <a:cs typeface="Microsoft Sans Serif"/>
              </a:rPr>
              <a:t>IEEECTRelé</a:t>
            </a:r>
            <a:r>
              <a:rPr sz="3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37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37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99527" y="1782662"/>
            <a:ext cx="3126740" cy="1019810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1700" u="heavy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Examen</a:t>
            </a:r>
            <a:r>
              <a:rPr sz="1700" u="heavy" spc="8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700" u="heavy" spc="-1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C</a:t>
            </a:r>
            <a:r>
              <a:rPr sz="1700" u="heavy" spc="8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700" u="heavy" spc="7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o</a:t>
            </a:r>
            <a:r>
              <a:rPr sz="1700" u="heavy" spc="8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700" u="heavy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T100por</a:t>
            </a:r>
            <a:r>
              <a:rPr sz="1700" u="heavy" spc="8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700" u="heavy" spc="5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ejemplo</a:t>
            </a:r>
            <a:r>
              <a:rPr sz="1700" u="heavy" spc="50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Microsoft Sans Serif"/>
                <a:cs typeface="Microsoft Sans Serif"/>
              </a:rPr>
              <a:t> </a:t>
            </a:r>
            <a:endParaRPr sz="1700">
              <a:latin typeface="Microsoft Sans Serif"/>
              <a:cs typeface="Microsoft Sans Serif"/>
            </a:endParaRPr>
          </a:p>
          <a:p>
            <a:pPr marL="2877820" marR="5080" algn="r">
              <a:lnSpc>
                <a:spcPts val="1800"/>
              </a:lnSpc>
              <a:spcBef>
                <a:spcPts val="1160"/>
              </a:spcBef>
            </a:pPr>
            <a:r>
              <a:rPr sz="1600" spc="-75" dirty="0">
                <a:solidFill>
                  <a:srgbClr val="63666A"/>
                </a:solidFill>
                <a:latin typeface="Microsoft Sans Serif"/>
                <a:cs typeface="Microsoft Sans Serif"/>
              </a:rPr>
              <a:t>X1 X2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26940" y="1649857"/>
            <a:ext cx="2244090" cy="791845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8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800" spc="-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secundaria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100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amperios</a:t>
            </a: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(20</a:t>
            </a: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x</a:t>
            </a: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5)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36778" y="2814448"/>
            <a:ext cx="1289685" cy="706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carga</a:t>
            </a:r>
            <a:r>
              <a:rPr sz="2200" spc="20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4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Dispositivos</a:t>
            </a:r>
            <a:r>
              <a:rPr sz="1400" spc="2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(α)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40839" y="3249274"/>
            <a:ext cx="1871345" cy="79502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primaria</a:t>
            </a:r>
            <a:endParaRPr sz="1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500" dirty="0">
                <a:solidFill>
                  <a:srgbClr val="63666A"/>
                </a:solidFill>
                <a:latin typeface="Microsoft Sans Serif"/>
                <a:cs typeface="Microsoft Sans Serif"/>
              </a:rPr>
              <a:t>24.000</a:t>
            </a:r>
            <a:r>
              <a:rPr sz="1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50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amperios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40839" y="4054285"/>
            <a:ext cx="134302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(20x1200</a:t>
            </a:r>
            <a:r>
              <a:rPr sz="19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)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65333" y="3456113"/>
            <a:ext cx="1048385" cy="975994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15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extensión</a:t>
            </a:r>
            <a:r>
              <a:rPr sz="1150" spc="2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63666A"/>
                </a:solidFill>
                <a:latin typeface="Microsoft Sans Serif"/>
                <a:cs typeface="Microsoft Sans Serif"/>
              </a:rPr>
              <a:t>total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3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Carga</a:t>
            </a:r>
            <a:endParaRPr sz="2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000" dirty="0">
                <a:solidFill>
                  <a:srgbClr val="63666A"/>
                </a:solidFill>
                <a:latin typeface="Microsoft Sans Serif"/>
                <a:cs typeface="Microsoft Sans Serif"/>
              </a:rPr>
              <a:t>1,0</a:t>
            </a:r>
            <a:r>
              <a:rPr sz="20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α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60127" y="4332066"/>
            <a:ext cx="820419" cy="6045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9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Connecticut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0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1200:5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36778" y="4163790"/>
            <a:ext cx="1162685" cy="79883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200" dirty="0">
                <a:solidFill>
                  <a:srgbClr val="63666A"/>
                </a:solidFill>
                <a:latin typeface="Microsoft Sans Serif"/>
                <a:cs typeface="Microsoft Sans Serif"/>
              </a:rPr>
              <a:t>carga</a:t>
            </a:r>
            <a:r>
              <a:rPr sz="2200" spc="20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Cables</a:t>
            </a:r>
            <a:r>
              <a:rPr sz="1900" spc="-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(α)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74339" y="4946460"/>
            <a:ext cx="6783705" cy="139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8170">
              <a:lnSpc>
                <a:spcPct val="100000"/>
              </a:lnSpc>
              <a:spcBef>
                <a:spcPts val="100"/>
              </a:spcBef>
            </a:pPr>
            <a:r>
              <a:rPr sz="2200" spc="-215" dirty="0">
                <a:solidFill>
                  <a:srgbClr val="63666A"/>
                </a:solidFill>
                <a:latin typeface="Microsoft Sans Serif"/>
                <a:cs typeface="Microsoft Sans Serif"/>
              </a:rPr>
              <a:t>C</a:t>
            </a:r>
            <a:r>
              <a:rPr sz="22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o</a:t>
            </a:r>
            <a:r>
              <a:rPr sz="22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63666A"/>
                </a:solidFill>
                <a:latin typeface="Microsoft Sans Serif"/>
                <a:cs typeface="Microsoft Sans Serif"/>
              </a:rPr>
              <a:t>T100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Voltios</a:t>
            </a:r>
            <a:r>
              <a:rPr sz="19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terminales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19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(20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veces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nominal)</a:t>
            </a:r>
            <a:r>
              <a:rPr sz="19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63666A"/>
                </a:solidFill>
                <a:latin typeface="Microsoft Sans Serif"/>
                <a:cs typeface="Microsoft Sans Serif"/>
              </a:rPr>
              <a:t>(carga</a:t>
            </a:r>
            <a:r>
              <a:rPr sz="19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externa</a:t>
            </a:r>
            <a:r>
              <a:rPr sz="19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9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total)</a:t>
            </a:r>
            <a:endParaRPr sz="1900">
              <a:latin typeface="Microsoft Sans Serif"/>
              <a:cs typeface="Microsoft Sans Serif"/>
            </a:endParaRPr>
          </a:p>
          <a:p>
            <a:pPr marL="584200">
              <a:lnSpc>
                <a:spcPct val="100000"/>
              </a:lnSpc>
              <a:spcBef>
                <a:spcPts val="1565"/>
              </a:spcBef>
            </a:pP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100</a:t>
            </a:r>
            <a:r>
              <a:rPr sz="17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voltios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(100</a:t>
            </a:r>
            <a:r>
              <a:rPr sz="1700" spc="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amperios)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(1,0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α)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08345" y="2722435"/>
            <a:ext cx="250825" cy="1882139"/>
          </a:xfrm>
          <a:prstGeom prst="rect">
            <a:avLst/>
          </a:prstGeom>
        </p:spPr>
        <p:txBody>
          <a:bodyPr vert="vert270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Voltios</a:t>
            </a:r>
            <a:r>
              <a:rPr sz="13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terminales</a:t>
            </a:r>
            <a:r>
              <a:rPr sz="13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r>
              <a:rPr sz="13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100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9007" y="1783079"/>
            <a:ext cx="7395971" cy="439978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459670" y="847408"/>
            <a:ext cx="943610" cy="0"/>
          </a:xfrm>
          <a:custGeom>
            <a:avLst/>
            <a:gdLst/>
            <a:ahLst/>
            <a:cxnLst/>
            <a:rect l="l" t="t" r="r" b="b"/>
            <a:pathLst>
              <a:path w="943610">
                <a:moveTo>
                  <a:pt x="0" y="0"/>
                </a:moveTo>
                <a:lnTo>
                  <a:pt x="943559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700" spc="-185" dirty="0">
                <a:solidFill>
                  <a:srgbClr val="1E4091"/>
                </a:solidFill>
                <a:latin typeface="Microsoft Sans Serif"/>
                <a:cs typeface="Microsoft Sans Serif"/>
              </a:rPr>
              <a:t>IEEECTRelé</a:t>
            </a:r>
            <a:r>
              <a:rPr sz="3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37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3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1188" y="1908048"/>
            <a:ext cx="4772389" cy="37993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2662" y="1964578"/>
            <a:ext cx="3539793" cy="378754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459670" y="847408"/>
            <a:ext cx="943610" cy="0"/>
          </a:xfrm>
          <a:custGeom>
            <a:avLst/>
            <a:gdLst/>
            <a:ahLst/>
            <a:cxnLst/>
            <a:rect l="l" t="t" r="r" b="b"/>
            <a:pathLst>
              <a:path w="943610">
                <a:moveTo>
                  <a:pt x="0" y="0"/>
                </a:moveTo>
                <a:lnTo>
                  <a:pt x="943559" y="0"/>
                </a:lnTo>
              </a:path>
            </a:pathLst>
          </a:custGeom>
          <a:ln w="12700">
            <a:solidFill>
              <a:srgbClr val="1E4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7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700" spc="-185" dirty="0">
                <a:solidFill>
                  <a:srgbClr val="1E4091"/>
                </a:solidFill>
                <a:latin typeface="Microsoft Sans Serif"/>
                <a:cs typeface="Microsoft Sans Serif"/>
              </a:rPr>
              <a:t>IEEECTRelé</a:t>
            </a:r>
            <a:r>
              <a:rPr sz="3700" spc="-1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37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Exactitud</a:t>
            </a:r>
            <a:endParaRPr sz="3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1295258"/>
            <a:ext cx="6514465" cy="2265045"/>
          </a:xfrm>
          <a:prstGeom prst="rect">
            <a:avLst/>
          </a:prstGeom>
        </p:spPr>
        <p:txBody>
          <a:bodyPr vert="horz" wrap="square" lIns="0" tIns="361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45"/>
              </a:spcBef>
            </a:pPr>
            <a:r>
              <a:rPr sz="40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Fundamental:</a:t>
            </a:r>
            <a:endParaRPr sz="4000">
              <a:latin typeface="Microsoft Sans Serif"/>
              <a:cs typeface="Microsoft Sans Serif"/>
            </a:endParaRPr>
          </a:p>
          <a:p>
            <a:pPr marL="12700" marR="5080">
              <a:lnSpc>
                <a:spcPts val="5180"/>
              </a:lnSpc>
              <a:spcBef>
                <a:spcPts val="40"/>
              </a:spcBef>
            </a:pPr>
            <a:r>
              <a:rPr sz="26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Transformadores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6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medida</a:t>
            </a:r>
            <a:r>
              <a:rPr sz="26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6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corriente: </a:t>
            </a:r>
            <a:r>
              <a:rPr sz="26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dimensionamiento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47283" y="6414769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86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410528"/>
            <a:ext cx="54991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1E4091"/>
                </a:solidFill>
                <a:latin typeface="Microsoft Sans Serif"/>
                <a:cs typeface="Microsoft Sans Serif"/>
              </a:rPr>
              <a:t>Factor</a:t>
            </a:r>
            <a:r>
              <a:rPr sz="2600" spc="114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600" spc="70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2600" spc="114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E4091"/>
                </a:solidFill>
                <a:latin typeface="Microsoft Sans Serif"/>
                <a:cs typeface="Microsoft Sans Serif"/>
              </a:rPr>
              <a:t>clasificación</a:t>
            </a:r>
            <a:r>
              <a:rPr sz="2600" spc="114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600" spc="-200" dirty="0">
                <a:solidFill>
                  <a:srgbClr val="1E4091"/>
                </a:solidFill>
                <a:latin typeface="Microsoft Sans Serif"/>
                <a:cs typeface="Microsoft Sans Serif"/>
              </a:rPr>
              <a:t>CT</a:t>
            </a:r>
            <a:r>
              <a:rPr sz="2600" spc="12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600" spc="-170" dirty="0">
                <a:solidFill>
                  <a:srgbClr val="1E4091"/>
                </a:solidFill>
                <a:latin typeface="Microsoft Sans Serif"/>
                <a:cs typeface="Microsoft Sans Serif"/>
              </a:rPr>
              <a:t>(RF)</a:t>
            </a:r>
            <a:r>
              <a:rPr sz="2600" spc="114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E4091"/>
                </a:solidFill>
                <a:latin typeface="Microsoft Sans Serif"/>
                <a:cs typeface="Microsoft Sans Serif"/>
              </a:rPr>
              <a:t>-</a:t>
            </a:r>
            <a:r>
              <a:rPr sz="2600" spc="114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2600" spc="-140" dirty="0">
                <a:solidFill>
                  <a:srgbClr val="1E4091"/>
                </a:solidFill>
                <a:latin typeface="Microsoft Sans Serif"/>
                <a:cs typeface="Microsoft Sans Serif"/>
              </a:rPr>
              <a:t>IEEE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5639" y="1871516"/>
            <a:ext cx="7728584" cy="393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25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nominal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x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-170" dirty="0">
                <a:solidFill>
                  <a:srgbClr val="63666A"/>
                </a:solidFill>
                <a:latin typeface="Microsoft Sans Serif"/>
                <a:cs typeface="Microsoft Sans Serif"/>
              </a:rPr>
              <a:t>(RF)</a:t>
            </a:r>
            <a:r>
              <a:rPr sz="2500" spc="-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-50" dirty="0">
                <a:solidFill>
                  <a:srgbClr val="63666A"/>
                </a:solidFill>
                <a:latin typeface="Microsoft Sans Serif"/>
                <a:cs typeface="Microsoft Sans Serif"/>
              </a:rPr>
              <a:t>=</a:t>
            </a:r>
            <a:endParaRPr sz="2500">
              <a:latin typeface="Microsoft Sans Serif"/>
              <a:cs typeface="Microsoft Sans Serif"/>
            </a:endParaRPr>
          </a:p>
          <a:p>
            <a:pPr marL="697865">
              <a:lnSpc>
                <a:spcPct val="100000"/>
              </a:lnSpc>
              <a:spcBef>
                <a:spcPts val="1800"/>
              </a:spcBef>
            </a:pP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Transporte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114" dirty="0">
                <a:solidFill>
                  <a:srgbClr val="63666A"/>
                </a:solidFill>
                <a:latin typeface="Microsoft Sans Serif"/>
                <a:cs typeface="Microsoft Sans Serif"/>
              </a:rPr>
              <a:t>máximo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5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continua</a:t>
            </a:r>
            <a:endParaRPr sz="2500">
              <a:latin typeface="Microsoft Sans Serif"/>
              <a:cs typeface="Microsoft Sans Serif"/>
            </a:endParaRPr>
          </a:p>
          <a:p>
            <a:pPr marL="1040765">
              <a:lnSpc>
                <a:spcPct val="100000"/>
              </a:lnSpc>
              <a:spcBef>
                <a:spcPts val="735"/>
              </a:spcBef>
            </a:pPr>
            <a:r>
              <a:rPr sz="26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capacidad:</a:t>
            </a:r>
            <a:endParaRPr sz="2600">
              <a:latin typeface="Microsoft Sans Serif"/>
              <a:cs typeface="Microsoft Sans Serif"/>
            </a:endParaRPr>
          </a:p>
          <a:p>
            <a:pPr marL="1384300" marR="68580">
              <a:lnSpc>
                <a:spcPct val="160000"/>
              </a:lnSpc>
              <a:spcBef>
                <a:spcPts val="940"/>
              </a:spcBef>
            </a:pP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Sin </a:t>
            </a:r>
            <a:r>
              <a:rPr sz="25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exceder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los </a:t>
            </a: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límites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120" dirty="0">
                <a:solidFill>
                  <a:srgbClr val="63666A"/>
                </a:solidFill>
                <a:latin typeface="Microsoft Sans Serif"/>
                <a:cs typeface="Microsoft Sans Serif"/>
              </a:rPr>
              <a:t>temperatura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Sin </a:t>
            </a:r>
            <a:r>
              <a:rPr sz="2500" spc="105" dirty="0">
                <a:solidFill>
                  <a:srgbClr val="63666A"/>
                </a:solidFill>
                <a:latin typeface="Microsoft Sans Serif"/>
                <a:cs typeface="Microsoft Sans Serif"/>
              </a:rPr>
              <a:t>pérdida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dirty="0">
                <a:solidFill>
                  <a:srgbClr val="63666A"/>
                </a:solidFill>
                <a:latin typeface="Microsoft Sans Serif"/>
                <a:cs typeface="Microsoft Sans Serif"/>
              </a:rPr>
              <a:t>clase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8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500" spc="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precisión</a:t>
            </a:r>
            <a:r>
              <a:rPr sz="25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5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publicada</a:t>
            </a:r>
            <a:endParaRPr sz="2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2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Factores</a:t>
            </a:r>
            <a:r>
              <a:rPr sz="23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calificación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típicos: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1,0,</a:t>
            </a:r>
            <a:r>
              <a:rPr sz="2300" spc="9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1,33,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1,5,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2,0,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63666A"/>
                </a:solidFill>
                <a:latin typeface="Microsoft Sans Serif"/>
                <a:cs typeface="Microsoft Sans Serif"/>
              </a:rPr>
              <a:t>3,0,</a:t>
            </a:r>
            <a:r>
              <a:rPr sz="2300" spc="9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23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4,0</a:t>
            </a:r>
            <a:endParaRPr sz="2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6650" y="1883293"/>
            <a:ext cx="7139229" cy="44941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53564" y="378714"/>
            <a:ext cx="39376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63666A"/>
                </a:solidFill>
                <a:latin typeface="Microsoft Sans Serif"/>
                <a:cs typeface="Microsoft Sans Serif"/>
              </a:rPr>
              <a:t>Dimensionamiento</a:t>
            </a:r>
            <a:r>
              <a:rPr sz="1350" spc="2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350" spc="2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-105" dirty="0">
                <a:solidFill>
                  <a:srgbClr val="63666A"/>
                </a:solidFill>
                <a:latin typeface="Microsoft Sans Serif"/>
                <a:cs typeface="Microsoft Sans Serif"/>
              </a:rPr>
              <a:t>CT</a:t>
            </a:r>
            <a:r>
              <a:rPr sz="1350" spc="2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dirty="0">
                <a:solidFill>
                  <a:srgbClr val="63666A"/>
                </a:solidFill>
                <a:latin typeface="Microsoft Sans Serif"/>
                <a:cs typeface="Microsoft Sans Serif"/>
              </a:rPr>
              <a:t>(factor</a:t>
            </a:r>
            <a:r>
              <a:rPr sz="1350" spc="25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350" spc="2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clasificación)</a:t>
            </a:r>
            <a:endParaRPr sz="13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537528"/>
            <a:ext cx="24345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5" dirty="0">
                <a:solidFill>
                  <a:srgbClr val="1E4091"/>
                </a:solidFill>
                <a:latin typeface="Microsoft Sans Serif"/>
                <a:cs typeface="Microsoft Sans Serif"/>
              </a:rPr>
              <a:t>Dimensionamiento</a:t>
            </a:r>
            <a:r>
              <a:rPr sz="1600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1E4091"/>
                </a:solidFill>
                <a:latin typeface="Microsoft Sans Serif"/>
                <a:cs typeface="Microsoft Sans Serif"/>
              </a:rPr>
              <a:t>de</a:t>
            </a:r>
            <a:r>
              <a:rPr sz="1600" spc="5" dirty="0">
                <a:solidFill>
                  <a:srgbClr val="1E4091"/>
                </a:solidFill>
                <a:latin typeface="Microsoft Sans Serif"/>
                <a:cs typeface="Microsoft Sans Serif"/>
              </a:rPr>
              <a:t> </a:t>
            </a:r>
            <a:r>
              <a:rPr sz="1600" spc="-80" dirty="0">
                <a:solidFill>
                  <a:srgbClr val="1E4091"/>
                </a:solidFill>
                <a:latin typeface="Microsoft Sans Serif"/>
                <a:cs typeface="Microsoft Sans Serif"/>
              </a:rPr>
              <a:t>TC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4702" y="2325559"/>
            <a:ext cx="7034530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Connecticut</a:t>
            </a:r>
            <a:r>
              <a:rPr sz="105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primario</a:t>
            </a: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&gt;</a:t>
            </a:r>
            <a:r>
              <a:rPr sz="16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6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6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carga</a:t>
            </a:r>
            <a:r>
              <a:rPr sz="16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máxima</a:t>
            </a:r>
            <a:r>
              <a:rPr sz="16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20" dirty="0">
                <a:solidFill>
                  <a:srgbClr val="63666A"/>
                </a:solidFill>
                <a:latin typeface="Microsoft Sans Serif"/>
                <a:cs typeface="Microsoft Sans Serif"/>
              </a:rPr>
              <a:t>esperada</a:t>
            </a:r>
            <a:r>
              <a:rPr sz="16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254" dirty="0">
                <a:solidFill>
                  <a:srgbClr val="63666A"/>
                </a:solidFill>
                <a:latin typeface="Microsoft Sans Serif"/>
                <a:cs typeface="Microsoft Sans Serif"/>
              </a:rPr>
              <a:t>*</a:t>
            </a:r>
            <a:r>
              <a:rPr sz="1600" spc="7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factor</a:t>
            </a:r>
            <a:r>
              <a:rPr sz="16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25" dirty="0">
                <a:solidFill>
                  <a:srgbClr val="63666A"/>
                </a:solidFill>
                <a:latin typeface="Microsoft Sans Serif"/>
                <a:cs typeface="Microsoft Sans Serif"/>
              </a:rPr>
              <a:t>de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clasificación</a:t>
            </a:r>
            <a:r>
              <a:rPr sz="1600" spc="14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CT</a:t>
            </a:r>
            <a:r>
              <a:rPr sz="1050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primario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&lt;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Microsoft Sans Serif"/>
                <a:cs typeface="Microsoft Sans Serif"/>
              </a:rPr>
              <a:t>corriente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falla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máxima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esperada/20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63666A"/>
                </a:solidFill>
                <a:latin typeface="Microsoft Sans Serif"/>
                <a:cs typeface="Microsoft Sans Serif"/>
              </a:rPr>
              <a:t>CT</a:t>
            </a:r>
            <a:r>
              <a:rPr sz="1600" spc="14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primario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debe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dimensionarse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evitar</a:t>
            </a:r>
            <a:r>
              <a:rPr sz="16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saturación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clase</a:t>
            </a:r>
            <a:r>
              <a:rPr sz="16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precisión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CT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debe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dimensionarse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evitar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saturación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63666A"/>
                </a:solidFill>
                <a:latin typeface="Microsoft Sans Serif"/>
                <a:cs typeface="Microsoft Sans Serif"/>
              </a:rPr>
              <a:t>El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aislamiento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del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63666A"/>
                </a:solidFill>
                <a:latin typeface="Microsoft Sans Serif"/>
                <a:cs typeface="Microsoft Sans Serif"/>
              </a:rPr>
              <a:t>CT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debe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dimensionarse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600" spc="1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16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Microsoft Sans Serif"/>
                <a:cs typeface="Microsoft Sans Serif"/>
              </a:rPr>
              <a:t>aplicación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700" spc="-130" dirty="0">
                <a:solidFill>
                  <a:srgbClr val="63666A"/>
                </a:solidFill>
                <a:latin typeface="Microsoft Sans Serif"/>
                <a:cs typeface="Microsoft Sans Serif"/>
              </a:rPr>
              <a:t>CT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BIL</a:t>
            </a:r>
            <a:r>
              <a:rPr sz="17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debe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50" dirty="0">
                <a:solidFill>
                  <a:srgbClr val="63666A"/>
                </a:solidFill>
                <a:latin typeface="Microsoft Sans Serif"/>
                <a:cs typeface="Microsoft Sans Serif"/>
              </a:rPr>
              <a:t>dimensionarse</a:t>
            </a:r>
            <a:r>
              <a:rPr sz="17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55" dirty="0">
                <a:solidFill>
                  <a:srgbClr val="63666A"/>
                </a:solidFill>
                <a:latin typeface="Microsoft Sans Serif"/>
                <a:cs typeface="Microsoft Sans Serif"/>
              </a:rPr>
              <a:t>coordinarse</a:t>
            </a:r>
            <a:r>
              <a:rPr sz="17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con</a:t>
            </a:r>
            <a:r>
              <a:rPr sz="1700" spc="6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la</a:t>
            </a:r>
            <a:r>
              <a:rPr sz="17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63666A"/>
                </a:solidFill>
                <a:latin typeface="Microsoft Sans Serif"/>
                <a:cs typeface="Microsoft Sans Serif"/>
              </a:rPr>
              <a:t>estación</a:t>
            </a:r>
            <a:r>
              <a:rPr sz="1700" spc="7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BIL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29814" y="5737162"/>
            <a:ext cx="10439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10" dirty="0">
                <a:solidFill>
                  <a:srgbClr val="63666A"/>
                </a:solidFill>
                <a:latin typeface="Microsoft Sans Serif"/>
                <a:cs typeface="Microsoft Sans Serif"/>
              </a:rPr>
              <a:t>*</a:t>
            </a:r>
            <a:r>
              <a:rPr sz="7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0,5</a:t>
            </a:r>
            <a:r>
              <a:rPr sz="700" spc="30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amperios</a:t>
            </a:r>
            <a:r>
              <a:rPr sz="7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63666A"/>
                </a:solidFill>
                <a:latin typeface="Microsoft Sans Serif"/>
                <a:cs typeface="Microsoft Sans Serif"/>
              </a:rPr>
              <a:t>para</a:t>
            </a:r>
            <a:r>
              <a:rPr sz="700" spc="35" dirty="0">
                <a:solidFill>
                  <a:srgbClr val="63666A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D60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1409467"/>
            <a:ext cx="8564880" cy="2160905"/>
          </a:xfrm>
          <a:prstGeom prst="rect">
            <a:avLst/>
          </a:prstGeom>
        </p:spPr>
        <p:txBody>
          <a:bodyPr vert="horz" wrap="square" lIns="0" tIns="2470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45"/>
              </a:spcBef>
            </a:pPr>
            <a:r>
              <a:rPr sz="40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Fundamental:</a:t>
            </a:r>
            <a:endParaRPr sz="4000">
              <a:latin typeface="Microsoft Sans Serif"/>
              <a:cs typeface="Microsoft Sans Serif"/>
            </a:endParaRPr>
          </a:p>
          <a:p>
            <a:pPr marL="12700" marR="5080">
              <a:lnSpc>
                <a:spcPts val="5180"/>
              </a:lnSpc>
              <a:spcBef>
                <a:spcPts val="40"/>
              </a:spcBef>
            </a:pPr>
            <a:r>
              <a:rPr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Transformadores</a:t>
            </a:r>
            <a:r>
              <a:rPr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instrumentos</a:t>
            </a:r>
            <a:r>
              <a:rPr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corriente: </a:t>
            </a:r>
            <a:r>
              <a:rPr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saturación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47283" y="6414769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63666A"/>
                </a:solidFill>
                <a:latin typeface="Microsoft Sans Serif"/>
                <a:cs typeface="Microsoft Sans Serif"/>
              </a:rPr>
              <a:t>90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410528"/>
            <a:ext cx="48133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60" dirty="0">
                <a:solidFill>
                  <a:srgbClr val="1E4091"/>
                </a:solidFill>
                <a:latin typeface="Lucida Sans Unicode"/>
                <a:cs typeface="Lucida Sans Unicode"/>
              </a:rPr>
              <a:t>Conceptos</a:t>
            </a:r>
            <a:r>
              <a:rPr sz="26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600"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saturación</a:t>
            </a:r>
            <a:r>
              <a:rPr sz="2600" spc="-16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6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TC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28787" y="1892228"/>
            <a:ext cx="8620125" cy="385889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1195"/>
              </a:spcBef>
              <a:buSzPct val="126315"/>
              <a:buChar char="•"/>
              <a:tabLst>
                <a:tab pos="301625" algn="l"/>
              </a:tabLst>
            </a:pP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9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saturación</a:t>
            </a:r>
            <a:r>
              <a:rPr sz="19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9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r>
              <a:rPr sz="19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depende</a:t>
            </a:r>
            <a:r>
              <a:rPr sz="19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9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varios</a:t>
            </a:r>
            <a:r>
              <a:rPr sz="19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factores.</a:t>
            </a:r>
            <a:endParaRPr sz="1900">
              <a:latin typeface="Lucida Sans Unicode"/>
              <a:cs typeface="Lucida Sans Unicode"/>
            </a:endParaRPr>
          </a:p>
          <a:p>
            <a:pPr marL="631190" marR="678815" lvl="1" indent="-154305">
              <a:lnSpc>
                <a:spcPct val="120000"/>
              </a:lnSpc>
              <a:spcBef>
                <a:spcPts val="540"/>
              </a:spcBef>
              <a:buChar char="–"/>
              <a:tabLst>
                <a:tab pos="756285" algn="l"/>
              </a:tabLst>
            </a:pPr>
            <a:r>
              <a:rPr sz="16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Características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físicas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(tamaño,</a:t>
            </a:r>
            <a:r>
              <a:rPr sz="16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clasificación,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resistencia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6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devanado, 	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voltaje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saturación)</a:t>
            </a:r>
            <a:endParaRPr sz="1600">
              <a:latin typeface="Lucida Sans Unicode"/>
              <a:cs typeface="Lucida Sans Unicode"/>
            </a:endParaRPr>
          </a:p>
          <a:p>
            <a:pPr marL="660400" lvl="1" indent="-182880">
              <a:lnSpc>
                <a:spcPct val="100000"/>
              </a:lnSpc>
              <a:spcBef>
                <a:spcPts val="685"/>
              </a:spcBef>
              <a:buChar char="–"/>
              <a:tabLst>
                <a:tab pos="660400" algn="l"/>
              </a:tabLst>
            </a:pPr>
            <a:r>
              <a:rPr sz="19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Carga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secundaria</a:t>
            </a:r>
            <a:r>
              <a:rPr sz="19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9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conectada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(cables</a:t>
            </a:r>
            <a:r>
              <a:rPr sz="19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440" dirty="0">
                <a:solidFill>
                  <a:srgbClr val="63666A"/>
                </a:solidFill>
                <a:latin typeface="Lucida Sans Unicode"/>
                <a:cs typeface="Lucida Sans Unicode"/>
              </a:rPr>
              <a:t>+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relés)</a:t>
            </a:r>
            <a:endParaRPr sz="1900">
              <a:latin typeface="Lucida Sans Unicode"/>
              <a:cs typeface="Lucida Sans Unicode"/>
            </a:endParaRPr>
          </a:p>
          <a:p>
            <a:pPr marL="622300" lvl="1" indent="-144780">
              <a:lnSpc>
                <a:spcPct val="100000"/>
              </a:lnSpc>
              <a:spcBef>
                <a:spcPts val="1025"/>
              </a:spcBef>
              <a:buChar char="–"/>
              <a:tabLst>
                <a:tab pos="622300" algn="l"/>
              </a:tabLst>
            </a:pP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Magnitud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5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primaria,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compensación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CC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(sistema</a:t>
            </a:r>
            <a:r>
              <a:rPr sz="15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X/R)</a:t>
            </a:r>
            <a:endParaRPr sz="1500">
              <a:latin typeface="Lucida Sans Unicode"/>
              <a:cs typeface="Lucida Sans Unicode"/>
            </a:endParaRPr>
          </a:p>
          <a:p>
            <a:pPr marL="622300" lvl="1" indent="-144780">
              <a:lnSpc>
                <a:spcPct val="100000"/>
              </a:lnSpc>
              <a:spcBef>
                <a:spcPts val="1105"/>
              </a:spcBef>
              <a:buChar char="–"/>
              <a:tabLst>
                <a:tab pos="622300" algn="l"/>
              </a:tabLst>
            </a:pPr>
            <a:r>
              <a:rPr sz="15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Flujo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residual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núcleo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endParaRPr sz="1500">
              <a:latin typeface="Lucida Sans Unicode"/>
              <a:cs typeface="Lucida Sans Unicode"/>
            </a:endParaRPr>
          </a:p>
          <a:p>
            <a:pPr marL="302260" marR="5715" indent="-289560">
              <a:lnSpc>
                <a:spcPct val="137100"/>
              </a:lnSpc>
              <a:spcBef>
                <a:spcPts val="675"/>
              </a:spcBef>
              <a:buSzPct val="171428"/>
              <a:buChar char="•"/>
              <a:tabLst>
                <a:tab pos="302260" algn="l"/>
              </a:tabLst>
            </a:pP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posible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las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corrientes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secundarias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reales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comporten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misma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manera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4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4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relación</a:t>
            </a:r>
            <a:r>
              <a:rPr sz="14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(primaria</a:t>
            </a:r>
            <a:r>
              <a:rPr sz="14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escalada)</a:t>
            </a:r>
            <a:r>
              <a:rPr sz="14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durante</a:t>
            </a:r>
            <a:r>
              <a:rPr sz="14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las</a:t>
            </a:r>
            <a:r>
              <a:rPr sz="14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fallas.</a:t>
            </a:r>
            <a:endParaRPr sz="1400">
              <a:latin typeface="Lucida Sans Unicode"/>
              <a:cs typeface="Lucida Sans Unicode"/>
            </a:endParaRPr>
          </a:p>
          <a:p>
            <a:pPr marL="302260" marR="5080" indent="-289560">
              <a:lnSpc>
                <a:spcPct val="112900"/>
              </a:lnSpc>
              <a:spcBef>
                <a:spcPts val="770"/>
              </a:spcBef>
              <a:buSzPct val="141176"/>
              <a:buChar char="•"/>
              <a:tabLst>
                <a:tab pos="302260" algn="l"/>
              </a:tabLst>
            </a:pP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resultado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final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diferencial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espuria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aparece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suma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 </a:t>
            </a:r>
            <a:r>
              <a:rPr sz="17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las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corrientes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secundarias,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lo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puede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provocar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los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elementos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diferenciales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funcionen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si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aplica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seguridad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adicional.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5862" y="-12700"/>
            <a:ext cx="22745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Traducido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 del </a:t>
            </a: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inglés</a:t>
            </a:r>
            <a:r>
              <a:rPr sz="600" spc="-5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al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 español</a:t>
            </a:r>
            <a:r>
              <a:rPr sz="600" spc="-5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sz="600" spc="-165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-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4"/>
              </a:rPr>
              <a:t> www.onlinedoctranslator.com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6231" y="2913888"/>
            <a:ext cx="4531663" cy="19903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9180" y="2124455"/>
            <a:ext cx="6315450" cy="381840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52977" y="359728"/>
            <a:ext cx="796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>
                <a:solidFill>
                  <a:srgbClr val="1E4091"/>
                </a:solidFill>
                <a:latin typeface="Lucida Sans Unicode"/>
                <a:cs typeface="Lucida Sans Unicode"/>
              </a:rPr>
              <a:t>Circuito</a:t>
            </a:r>
            <a:r>
              <a:rPr spc="-17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equivalente</a:t>
            </a:r>
            <a:r>
              <a:rPr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pc="-225" dirty="0">
                <a:solidFill>
                  <a:srgbClr val="1E4091"/>
                </a:solidFill>
                <a:latin typeface="Lucida Sans Unicode"/>
                <a:cs typeface="Lucida Sans Unicode"/>
              </a:rPr>
              <a:t>CT</a:t>
            </a:r>
            <a:r>
              <a:rPr spc="-17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curva</a:t>
            </a:r>
            <a:r>
              <a:rPr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excitación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328928"/>
            <a:ext cx="8877310" cy="42001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11300" y="50800"/>
            <a:ext cx="2513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Rendimiento</a:t>
            </a:r>
            <a:r>
              <a:rPr sz="22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200" spc="-1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4259" y="5667603"/>
            <a:ext cx="5587365" cy="8864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-80" dirty="0">
                <a:solidFill>
                  <a:srgbClr val="FF3300"/>
                </a:solidFill>
                <a:latin typeface="Arial Black"/>
                <a:cs typeface="Arial Black"/>
              </a:rPr>
              <a:t>Corriente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de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FF3300"/>
                </a:solidFill>
                <a:latin typeface="Arial Black"/>
                <a:cs typeface="Arial Black"/>
              </a:rPr>
              <a:t>falla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75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0" dirty="0">
                <a:solidFill>
                  <a:srgbClr val="FF3300"/>
                </a:solidFill>
                <a:latin typeface="Arial Black"/>
                <a:cs typeface="Arial Black"/>
              </a:rPr>
              <a:t>40,000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5" dirty="0">
                <a:solidFill>
                  <a:srgbClr val="FF3300"/>
                </a:solidFill>
                <a:latin typeface="Arial Black"/>
                <a:cs typeface="Arial Black"/>
              </a:rPr>
              <a:t>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3300"/>
                </a:solidFill>
                <a:latin typeface="Arial Black"/>
                <a:cs typeface="Arial Black"/>
              </a:rPr>
              <a:t>sin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compensación</a:t>
            </a:r>
            <a:endParaRPr sz="1900">
              <a:latin typeface="Arial Black"/>
              <a:cs typeface="Arial Black"/>
            </a:endParaRPr>
          </a:p>
          <a:p>
            <a:pPr marL="86995" algn="ctr">
              <a:lnSpc>
                <a:spcPct val="100000"/>
              </a:lnSpc>
              <a:spcBef>
                <a:spcPts val="745"/>
              </a:spcBef>
            </a:pPr>
            <a:r>
              <a:rPr sz="2800" spc="-37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80" dirty="0">
                <a:solidFill>
                  <a:srgbClr val="FF3300"/>
                </a:solidFill>
                <a:latin typeface="Arial Black"/>
                <a:cs typeface="Arial Black"/>
              </a:rPr>
              <a:t>167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42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4541" y="575564"/>
            <a:ext cx="5505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3300"/>
                </a:solidFill>
                <a:latin typeface="Arial Black"/>
                <a:cs typeface="Arial Black"/>
              </a:rPr>
              <a:t>C200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1200:5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165" dirty="0">
                <a:solidFill>
                  <a:srgbClr val="FF3300"/>
                </a:solidFill>
                <a:latin typeface="Arial Black"/>
                <a:cs typeface="Arial Black"/>
              </a:rPr>
              <a:t>Carga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35" dirty="0">
                <a:solidFill>
                  <a:srgbClr val="FF3300"/>
                </a:solidFill>
                <a:latin typeface="Arial Black"/>
                <a:cs typeface="Arial Black"/>
              </a:rPr>
              <a:t>1,0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85" dirty="0">
                <a:solidFill>
                  <a:srgbClr val="FF3300"/>
                </a:solidFill>
                <a:latin typeface="Arial Black"/>
                <a:cs typeface="Arial Black"/>
              </a:rPr>
              <a:t>ohmios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760" y="1234439"/>
            <a:ext cx="8381619" cy="4096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66900" y="50800"/>
            <a:ext cx="2513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Rendimiento</a:t>
            </a:r>
            <a:r>
              <a:rPr sz="22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200" spc="-1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4259" y="5667603"/>
            <a:ext cx="5587365" cy="8864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-80" dirty="0">
                <a:solidFill>
                  <a:srgbClr val="FF3300"/>
                </a:solidFill>
                <a:latin typeface="Arial Black"/>
                <a:cs typeface="Arial Black"/>
              </a:rPr>
              <a:t>Corriente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de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FF3300"/>
                </a:solidFill>
                <a:latin typeface="Arial Black"/>
                <a:cs typeface="Arial Black"/>
              </a:rPr>
              <a:t>falla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75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0" dirty="0">
                <a:solidFill>
                  <a:srgbClr val="FF3300"/>
                </a:solidFill>
                <a:latin typeface="Arial Black"/>
                <a:cs typeface="Arial Black"/>
              </a:rPr>
              <a:t>40,000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5" dirty="0">
                <a:solidFill>
                  <a:srgbClr val="FF3300"/>
                </a:solidFill>
                <a:latin typeface="Arial Black"/>
                <a:cs typeface="Arial Black"/>
              </a:rPr>
              <a:t>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3300"/>
                </a:solidFill>
                <a:latin typeface="Arial Black"/>
                <a:cs typeface="Arial Black"/>
              </a:rPr>
              <a:t>sin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compensación</a:t>
            </a:r>
            <a:endParaRPr sz="1900">
              <a:latin typeface="Arial Black"/>
              <a:cs typeface="Arial Black"/>
            </a:endParaRPr>
          </a:p>
          <a:p>
            <a:pPr marL="86995" algn="ctr">
              <a:lnSpc>
                <a:spcPct val="100000"/>
              </a:lnSpc>
              <a:spcBef>
                <a:spcPts val="745"/>
              </a:spcBef>
            </a:pPr>
            <a:r>
              <a:rPr sz="2800" spc="-37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80" dirty="0">
                <a:solidFill>
                  <a:srgbClr val="FF3300"/>
                </a:solidFill>
                <a:latin typeface="Arial Black"/>
                <a:cs typeface="Arial Black"/>
              </a:rPr>
              <a:t>167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42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11066" y="583502"/>
            <a:ext cx="54127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3300"/>
                </a:solidFill>
                <a:latin typeface="Arial Black"/>
                <a:cs typeface="Arial Black"/>
              </a:rPr>
              <a:t>C100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1200:5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165" dirty="0">
                <a:solidFill>
                  <a:srgbClr val="FF3300"/>
                </a:solidFill>
                <a:latin typeface="Arial Black"/>
                <a:cs typeface="Arial Black"/>
              </a:rPr>
              <a:t>Carga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29" dirty="0">
                <a:solidFill>
                  <a:srgbClr val="FF3300"/>
                </a:solidFill>
                <a:latin typeface="Arial Black"/>
                <a:cs typeface="Arial Black"/>
              </a:rPr>
              <a:t>=1,0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90" dirty="0">
                <a:solidFill>
                  <a:srgbClr val="FF3300"/>
                </a:solidFill>
                <a:latin typeface="Arial Black"/>
                <a:cs typeface="Arial Black"/>
              </a:rPr>
              <a:t>ohmios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244" y="1328928"/>
            <a:ext cx="8916150" cy="41906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66900" y="50800"/>
            <a:ext cx="2513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Rendimiento</a:t>
            </a:r>
            <a:r>
              <a:rPr sz="22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200" spc="-1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4063" y="5667403"/>
            <a:ext cx="5587365" cy="8864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-80" dirty="0">
                <a:solidFill>
                  <a:srgbClr val="FF3300"/>
                </a:solidFill>
                <a:latin typeface="Arial Black"/>
                <a:cs typeface="Arial Black"/>
              </a:rPr>
              <a:t>Corriente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de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FF3300"/>
                </a:solidFill>
                <a:latin typeface="Arial Black"/>
                <a:cs typeface="Arial Black"/>
              </a:rPr>
              <a:t>falla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75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0" dirty="0">
                <a:solidFill>
                  <a:srgbClr val="FF3300"/>
                </a:solidFill>
                <a:latin typeface="Arial Black"/>
                <a:cs typeface="Arial Black"/>
              </a:rPr>
              <a:t>40,000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5" dirty="0">
                <a:solidFill>
                  <a:srgbClr val="FF3300"/>
                </a:solidFill>
                <a:latin typeface="Arial Black"/>
                <a:cs typeface="Arial Black"/>
              </a:rPr>
              <a:t>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3300"/>
                </a:solidFill>
                <a:latin typeface="Arial Black"/>
                <a:cs typeface="Arial Black"/>
              </a:rPr>
              <a:t>sin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compensación</a:t>
            </a:r>
            <a:endParaRPr sz="1900">
              <a:latin typeface="Arial Black"/>
              <a:cs typeface="Arial Black"/>
            </a:endParaRPr>
          </a:p>
          <a:p>
            <a:pPr marL="188595" algn="ctr">
              <a:lnSpc>
                <a:spcPct val="100000"/>
              </a:lnSpc>
              <a:spcBef>
                <a:spcPts val="745"/>
              </a:spcBef>
            </a:pPr>
            <a:r>
              <a:rPr sz="2800" spc="-37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45" dirty="0">
                <a:solidFill>
                  <a:srgbClr val="FF3300"/>
                </a:solidFill>
                <a:latin typeface="Arial Black"/>
                <a:cs typeface="Arial Black"/>
              </a:rPr>
              <a:t>83,3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42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11066" y="583502"/>
            <a:ext cx="54127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3300"/>
                </a:solidFill>
                <a:latin typeface="Arial Black"/>
                <a:cs typeface="Arial Black"/>
              </a:rPr>
              <a:t>C100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1200:5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165" dirty="0">
                <a:solidFill>
                  <a:srgbClr val="FF3300"/>
                </a:solidFill>
                <a:latin typeface="Arial Black"/>
                <a:cs typeface="Arial Black"/>
              </a:rPr>
              <a:t>Carga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29" dirty="0">
                <a:solidFill>
                  <a:srgbClr val="FF3300"/>
                </a:solidFill>
                <a:latin typeface="Arial Black"/>
                <a:cs typeface="Arial Black"/>
              </a:rPr>
              <a:t>=0,5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90" dirty="0">
                <a:solidFill>
                  <a:srgbClr val="FF3300"/>
                </a:solidFill>
                <a:latin typeface="Arial Black"/>
                <a:cs typeface="Arial Black"/>
              </a:rPr>
              <a:t>ohmios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1911" y="1338072"/>
            <a:ext cx="8991599" cy="41818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52613" y="112713"/>
            <a:ext cx="2513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Rendimiento</a:t>
            </a:r>
            <a:r>
              <a:rPr sz="22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200" spc="-1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4158" y="5667459"/>
            <a:ext cx="5587365" cy="8864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-80" dirty="0">
                <a:solidFill>
                  <a:srgbClr val="FF3300"/>
                </a:solidFill>
                <a:latin typeface="Arial Black"/>
                <a:cs typeface="Arial Black"/>
              </a:rPr>
              <a:t>Corriente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de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FF3300"/>
                </a:solidFill>
                <a:latin typeface="Arial Black"/>
                <a:cs typeface="Arial Black"/>
              </a:rPr>
              <a:t>falla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75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0" dirty="0">
                <a:solidFill>
                  <a:srgbClr val="FF3300"/>
                </a:solidFill>
                <a:latin typeface="Arial Black"/>
                <a:cs typeface="Arial Black"/>
              </a:rPr>
              <a:t>40,000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5" dirty="0">
                <a:solidFill>
                  <a:srgbClr val="FF3300"/>
                </a:solidFill>
                <a:latin typeface="Arial Black"/>
                <a:cs typeface="Arial Black"/>
              </a:rPr>
              <a:t>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3300"/>
                </a:solidFill>
                <a:latin typeface="Arial Black"/>
                <a:cs typeface="Arial Black"/>
              </a:rPr>
              <a:t>sin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compensación</a:t>
            </a:r>
            <a:endParaRPr sz="1900">
              <a:latin typeface="Arial Black"/>
              <a:cs typeface="Arial Black"/>
            </a:endParaRPr>
          </a:p>
          <a:p>
            <a:pPr marL="86995" algn="ctr">
              <a:lnSpc>
                <a:spcPct val="100000"/>
              </a:lnSpc>
              <a:spcBef>
                <a:spcPts val="745"/>
              </a:spcBef>
            </a:pPr>
            <a:r>
              <a:rPr sz="2800" spc="-37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80" dirty="0">
                <a:solidFill>
                  <a:srgbClr val="FF3300"/>
                </a:solidFill>
                <a:latin typeface="Arial Black"/>
                <a:cs typeface="Arial Black"/>
              </a:rPr>
              <a:t>167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42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8227" y="754952"/>
            <a:ext cx="51136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300" dirty="0">
                <a:solidFill>
                  <a:srgbClr val="FF3300"/>
                </a:solidFill>
                <a:latin typeface="Arial Black"/>
                <a:cs typeface="Arial Black"/>
              </a:rPr>
              <a:t>C100</a:t>
            </a:r>
            <a:r>
              <a:rPr sz="27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700" spc="-245" dirty="0">
                <a:solidFill>
                  <a:srgbClr val="FF3300"/>
                </a:solidFill>
                <a:latin typeface="Arial Black"/>
                <a:cs typeface="Arial Black"/>
              </a:rPr>
              <a:t>600:5</a:t>
            </a:r>
            <a:r>
              <a:rPr sz="27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700" spc="-175" dirty="0">
                <a:solidFill>
                  <a:srgbClr val="FF3300"/>
                </a:solidFill>
                <a:latin typeface="Arial Black"/>
                <a:cs typeface="Arial Black"/>
              </a:rPr>
              <a:t>Carga</a:t>
            </a:r>
            <a:r>
              <a:rPr sz="27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700" spc="-254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7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700" spc="-225" dirty="0">
                <a:solidFill>
                  <a:srgbClr val="FF3300"/>
                </a:solidFill>
                <a:latin typeface="Arial Black"/>
                <a:cs typeface="Arial Black"/>
              </a:rPr>
              <a:t>0,5</a:t>
            </a:r>
            <a:r>
              <a:rPr sz="27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700" spc="-75" dirty="0">
                <a:solidFill>
                  <a:srgbClr val="FF3300"/>
                </a:solidFill>
                <a:latin typeface="Arial Black"/>
                <a:cs typeface="Arial Black"/>
              </a:rPr>
              <a:t>ohmios</a:t>
            </a:r>
            <a:endParaRPr sz="2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62913" y="4402717"/>
            <a:ext cx="4017010" cy="1864360"/>
            <a:chOff x="2062913" y="4402717"/>
            <a:chExt cx="4017010" cy="1864360"/>
          </a:xfrm>
        </p:grpSpPr>
        <p:sp>
          <p:nvSpPr>
            <p:cNvPr id="3" name="object 3"/>
            <p:cNvSpPr/>
            <p:nvPr/>
          </p:nvSpPr>
          <p:spPr>
            <a:xfrm>
              <a:off x="2066131" y="6201525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4" h="62229">
                  <a:moveTo>
                    <a:pt x="0" y="62146"/>
                  </a:moveTo>
                  <a:lnTo>
                    <a:pt x="48532" y="0"/>
                  </a:lnTo>
                </a:path>
              </a:pathLst>
            </a:custGeom>
            <a:ln w="6384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14664" y="6146284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4" h="55245">
                  <a:moveTo>
                    <a:pt x="0" y="55240"/>
                  </a:moveTo>
                  <a:lnTo>
                    <a:pt x="48532" y="0"/>
                  </a:lnTo>
                </a:path>
              </a:pathLst>
            </a:custGeom>
            <a:ln w="643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63197" y="6091043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4" h="55245">
                  <a:moveTo>
                    <a:pt x="0" y="55240"/>
                  </a:moveTo>
                  <a:lnTo>
                    <a:pt x="48532" y="0"/>
                  </a:lnTo>
                </a:path>
              </a:pathLst>
            </a:custGeom>
            <a:ln w="643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11729" y="6035801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4" h="55245">
                  <a:moveTo>
                    <a:pt x="0" y="55240"/>
                  </a:moveTo>
                  <a:lnTo>
                    <a:pt x="48532" y="0"/>
                  </a:lnTo>
                </a:path>
              </a:pathLst>
            </a:custGeom>
            <a:ln w="643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60262" y="5980560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4" h="55245">
                  <a:moveTo>
                    <a:pt x="0" y="55240"/>
                  </a:moveTo>
                  <a:lnTo>
                    <a:pt x="48532" y="0"/>
                  </a:lnTo>
                </a:path>
              </a:pathLst>
            </a:custGeom>
            <a:ln w="643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08794" y="593222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48335"/>
                  </a:moveTo>
                  <a:lnTo>
                    <a:pt x="48532" y="0"/>
                  </a:lnTo>
                </a:path>
              </a:pathLst>
            </a:custGeom>
            <a:ln w="648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57327" y="5883888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48335"/>
                  </a:moveTo>
                  <a:lnTo>
                    <a:pt x="48532" y="0"/>
                  </a:lnTo>
                </a:path>
              </a:pathLst>
            </a:custGeom>
            <a:ln w="648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05860" y="5835551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48335"/>
                  </a:moveTo>
                  <a:lnTo>
                    <a:pt x="48532" y="0"/>
                  </a:lnTo>
                </a:path>
              </a:pathLst>
            </a:custGeom>
            <a:ln w="648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54392" y="5787215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48335"/>
                  </a:moveTo>
                  <a:lnTo>
                    <a:pt x="48532" y="0"/>
                  </a:lnTo>
                </a:path>
              </a:pathLst>
            </a:custGeom>
            <a:ln w="648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02925" y="573887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48335"/>
                  </a:moveTo>
                  <a:lnTo>
                    <a:pt x="48532" y="0"/>
                  </a:lnTo>
                </a:path>
              </a:pathLst>
            </a:custGeom>
            <a:ln w="648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51457" y="5697448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430"/>
                  </a:moveTo>
                  <a:lnTo>
                    <a:pt x="48532" y="0"/>
                  </a:lnTo>
                </a:path>
              </a:pathLst>
            </a:custGeom>
            <a:ln w="655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99990" y="5649112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48335"/>
                  </a:moveTo>
                  <a:lnTo>
                    <a:pt x="24266" y="20715"/>
                  </a:lnTo>
                  <a:lnTo>
                    <a:pt x="48532" y="0"/>
                  </a:lnTo>
                </a:path>
              </a:pathLst>
            </a:custGeom>
            <a:ln w="648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48522" y="5607681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430"/>
                  </a:moveTo>
                  <a:lnTo>
                    <a:pt x="48532" y="0"/>
                  </a:lnTo>
                </a:path>
              </a:pathLst>
            </a:custGeom>
            <a:ln w="655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97055" y="5573155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45588" y="5531724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430"/>
                  </a:moveTo>
                  <a:lnTo>
                    <a:pt x="48532" y="0"/>
                  </a:lnTo>
                </a:path>
              </a:pathLst>
            </a:custGeom>
            <a:ln w="655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94120" y="5490292"/>
              <a:ext cx="42545" cy="41910"/>
            </a:xfrm>
            <a:custGeom>
              <a:avLst/>
              <a:gdLst/>
              <a:ahLst/>
              <a:cxnLst/>
              <a:rect l="l" t="t" r="r" b="b"/>
              <a:pathLst>
                <a:path w="42544" h="41910">
                  <a:moveTo>
                    <a:pt x="0" y="41430"/>
                  </a:moveTo>
                  <a:lnTo>
                    <a:pt x="42465" y="0"/>
                  </a:lnTo>
                </a:path>
              </a:pathLst>
            </a:custGeom>
            <a:ln w="649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36586" y="5455766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85119" y="5421240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33651" y="5386714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82184" y="5352189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30717" y="5317663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9249" y="5283137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4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27782" y="5255516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4" h="27939">
                  <a:moveTo>
                    <a:pt x="0" y="27620"/>
                  </a:move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76314" y="5227895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4" h="27939">
                  <a:moveTo>
                    <a:pt x="0" y="27620"/>
                  </a:move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24847" y="5193369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34525"/>
                  </a:moveTo>
                  <a:lnTo>
                    <a:pt x="48532" y="0"/>
                  </a:lnTo>
                </a:path>
              </a:pathLst>
            </a:custGeom>
            <a:ln w="662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73379" y="5165748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21912" y="5138127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70445" y="5110506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18977" y="5089791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67510" y="5062170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16042" y="5041454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64575" y="5013833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13108" y="4993117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61640" y="4972402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10173" y="4944781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69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58705" y="4924065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07238" y="4903349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55771" y="4889539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04303" y="4868823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52836" y="4848107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01368" y="4834297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49901" y="4813581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24266" y="6905"/>
                  </a:ln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98433" y="4799770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46966" y="4779054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24266" y="6905"/>
                  </a:ln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95499" y="4765244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44031" y="4751433"/>
              <a:ext cx="42545" cy="13970"/>
            </a:xfrm>
            <a:custGeom>
              <a:avLst/>
              <a:gdLst/>
              <a:ahLst/>
              <a:cxnLst/>
              <a:rect l="l" t="t" r="r" b="b"/>
              <a:pathLst>
                <a:path w="42545" h="13970">
                  <a:moveTo>
                    <a:pt x="0" y="13810"/>
                  </a:moveTo>
                  <a:lnTo>
                    <a:pt x="42465" y="0"/>
                  </a:lnTo>
                </a:path>
              </a:pathLst>
            </a:custGeom>
            <a:ln w="6824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86497" y="4730717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24266" y="6905"/>
                  </a:lnTo>
                  <a:lnTo>
                    <a:pt x="48532" y="0"/>
                  </a:lnTo>
                </a:path>
              </a:pathLst>
            </a:custGeom>
            <a:ln w="67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35030" y="4716907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83562" y="4703096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32095" y="4689286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80628" y="4675475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29160" y="4661664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77693" y="4654759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26225" y="4640948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74758" y="4627138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23290" y="4613327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771823" y="4606421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20356" y="4592611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68888" y="4585705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17421" y="4571895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65953" y="4564989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14486" y="4551179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63019" y="4544273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11551" y="4537368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60084" y="4530462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08616" y="4516651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48532" y="0"/>
                  </a:lnTo>
                </a:path>
              </a:pathLst>
            </a:custGeom>
            <a:ln w="684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257149" y="4509746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05681" y="4502840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54214" y="4495935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402746" y="4489029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451279" y="4482124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499812" y="4475218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48344" y="4468313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596877" y="4461407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45410" y="4454502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693942" y="4447596"/>
              <a:ext cx="42545" cy="6985"/>
            </a:xfrm>
            <a:custGeom>
              <a:avLst/>
              <a:gdLst/>
              <a:ahLst/>
              <a:cxnLst/>
              <a:rect l="l" t="t" r="r" b="b"/>
              <a:pathLst>
                <a:path w="42545" h="6985">
                  <a:moveTo>
                    <a:pt x="0" y="6905"/>
                  </a:moveTo>
                  <a:lnTo>
                    <a:pt x="42465" y="0"/>
                  </a:lnTo>
                </a:path>
              </a:pathLst>
            </a:custGeom>
            <a:ln w="688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36408" y="4440691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784941" y="4433785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833473" y="4426880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882006" y="4419974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930539" y="4419974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79071" y="4413068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027604" y="4406163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6" name="object 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5354" y="1273833"/>
            <a:ext cx="7885323" cy="2393261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6072690" y="4326746"/>
            <a:ext cx="1022985" cy="83185"/>
            <a:chOff x="6072690" y="4326746"/>
            <a:chExt cx="1022985" cy="83185"/>
          </a:xfrm>
        </p:grpSpPr>
        <p:sp>
          <p:nvSpPr>
            <p:cNvPr id="88" name="object 88"/>
            <p:cNvSpPr/>
            <p:nvPr/>
          </p:nvSpPr>
          <p:spPr>
            <a:xfrm>
              <a:off x="6076136" y="4399257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124669" y="4399257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173201" y="4392351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221734" y="4385446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70267" y="438544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318799" y="4378540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367332" y="4371635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415864" y="4371634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464397" y="4364729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12929" y="436472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61462" y="4357823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609995" y="4357822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658527" y="4350917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07060" y="435091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755592" y="4344011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804125" y="434401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852658" y="4337105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901190" y="4337105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949723" y="4337104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998255" y="4330199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046788" y="433019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532" y="0"/>
                  </a:lnTo>
                </a:path>
              </a:pathLst>
            </a:custGeom>
            <a:ln w="690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2062933" y="4009125"/>
            <a:ext cx="5036185" cy="2389505"/>
            <a:chOff x="2062933" y="4009125"/>
            <a:chExt cx="5036185" cy="2389505"/>
          </a:xfrm>
        </p:grpSpPr>
        <p:sp>
          <p:nvSpPr>
            <p:cNvPr id="110" name="object 110"/>
            <p:cNvSpPr/>
            <p:nvPr/>
          </p:nvSpPr>
          <p:spPr>
            <a:xfrm>
              <a:off x="2066152" y="6263631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4" h="62229">
                  <a:moveTo>
                    <a:pt x="0" y="0"/>
                  </a:moveTo>
                  <a:lnTo>
                    <a:pt x="24266" y="34525"/>
                  </a:lnTo>
                  <a:lnTo>
                    <a:pt x="48532" y="62146"/>
                  </a:lnTo>
                </a:path>
              </a:pathLst>
            </a:custGeom>
            <a:ln w="63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114684" y="6325777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0"/>
                  </a:moveTo>
                  <a:lnTo>
                    <a:pt x="24266" y="27620"/>
                  </a:lnTo>
                  <a:lnTo>
                    <a:pt x="48532" y="48335"/>
                  </a:lnTo>
                </a:path>
              </a:pathLst>
            </a:custGeom>
            <a:ln w="648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163217" y="6374112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0"/>
                  </a:moveTo>
                  <a:lnTo>
                    <a:pt x="24266" y="13810"/>
                  </a:lnTo>
                  <a:lnTo>
                    <a:pt x="48532" y="20715"/>
                  </a:lnTo>
                </a:path>
              </a:pathLst>
            </a:custGeom>
            <a:ln w="67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211749" y="6374112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20715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7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260282" y="6305060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4" h="69214">
                  <a:moveTo>
                    <a:pt x="0" y="69051"/>
                  </a:moveTo>
                  <a:lnTo>
                    <a:pt x="24266" y="41430"/>
                  </a:lnTo>
                  <a:lnTo>
                    <a:pt x="48532" y="0"/>
                  </a:lnTo>
                </a:path>
              </a:pathLst>
            </a:custGeom>
            <a:ln w="63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308815" y="6187673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4" h="117475">
                  <a:moveTo>
                    <a:pt x="0" y="117387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57347" y="6042665"/>
              <a:ext cx="48895" cy="145415"/>
            </a:xfrm>
            <a:custGeom>
              <a:avLst/>
              <a:gdLst/>
              <a:ahLst/>
              <a:cxnLst/>
              <a:rect l="l" t="t" r="r" b="b"/>
              <a:pathLst>
                <a:path w="48894" h="145414">
                  <a:moveTo>
                    <a:pt x="0" y="145007"/>
                  </a:moveTo>
                  <a:lnTo>
                    <a:pt x="24266" y="75956"/>
                  </a:lnTo>
                  <a:lnTo>
                    <a:pt x="48532" y="0"/>
                  </a:lnTo>
                </a:path>
              </a:pathLst>
            </a:custGeom>
            <a:ln w="615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405880" y="5876942"/>
              <a:ext cx="48895" cy="165735"/>
            </a:xfrm>
            <a:custGeom>
              <a:avLst/>
              <a:gdLst/>
              <a:ahLst/>
              <a:cxnLst/>
              <a:rect l="l" t="t" r="r" b="b"/>
              <a:pathLst>
                <a:path w="48894" h="165735">
                  <a:moveTo>
                    <a:pt x="0" y="165722"/>
                  </a:moveTo>
                  <a:lnTo>
                    <a:pt x="24266" y="82861"/>
                  </a:lnTo>
                  <a:lnTo>
                    <a:pt x="48532" y="0"/>
                  </a:lnTo>
                </a:path>
              </a:pathLst>
            </a:custGeom>
            <a:ln w="613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454412" y="5704314"/>
              <a:ext cx="48895" cy="172720"/>
            </a:xfrm>
            <a:custGeom>
              <a:avLst/>
              <a:gdLst/>
              <a:ahLst/>
              <a:cxnLst/>
              <a:rect l="l" t="t" r="r" b="b"/>
              <a:pathLst>
                <a:path w="48894" h="172720">
                  <a:moveTo>
                    <a:pt x="0" y="172627"/>
                  </a:moveTo>
                  <a:lnTo>
                    <a:pt x="24266" y="82861"/>
                  </a:lnTo>
                  <a:lnTo>
                    <a:pt x="48532" y="0"/>
                  </a:lnTo>
                </a:path>
              </a:pathLst>
            </a:custGeom>
            <a:ln w="612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502945" y="5538590"/>
              <a:ext cx="48895" cy="165735"/>
            </a:xfrm>
            <a:custGeom>
              <a:avLst/>
              <a:gdLst/>
              <a:ahLst/>
              <a:cxnLst/>
              <a:rect l="l" t="t" r="r" b="b"/>
              <a:pathLst>
                <a:path w="48894" h="165735">
                  <a:moveTo>
                    <a:pt x="0" y="165722"/>
                  </a:moveTo>
                  <a:lnTo>
                    <a:pt x="24266" y="82861"/>
                  </a:lnTo>
                  <a:lnTo>
                    <a:pt x="48532" y="0"/>
                  </a:lnTo>
                </a:path>
              </a:pathLst>
            </a:custGeom>
            <a:ln w="613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551477" y="5407393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4" h="131445">
                  <a:moveTo>
                    <a:pt x="0" y="131197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600010" y="5317626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4" h="90170">
                  <a:moveTo>
                    <a:pt x="0" y="89766"/>
                  </a:moveTo>
                  <a:lnTo>
                    <a:pt x="24266" y="41430"/>
                  </a:lnTo>
                  <a:lnTo>
                    <a:pt x="48532" y="0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648543" y="5276195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43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55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97075" y="5276194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4" h="6985">
                  <a:moveTo>
                    <a:pt x="0" y="0"/>
                  </a:moveTo>
                  <a:lnTo>
                    <a:pt x="24266" y="0"/>
                  </a:lnTo>
                  <a:lnTo>
                    <a:pt x="48532" y="6905"/>
                  </a:lnTo>
                </a:path>
              </a:pathLst>
            </a:custGeom>
            <a:ln w="68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745608" y="52830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0" y="0"/>
                  </a:moveTo>
                  <a:lnTo>
                    <a:pt x="24266" y="20715"/>
                  </a:lnTo>
                  <a:lnTo>
                    <a:pt x="48532" y="48335"/>
                  </a:lnTo>
                </a:path>
              </a:pathLst>
            </a:custGeom>
            <a:ln w="648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794140" y="5331434"/>
              <a:ext cx="42545" cy="76200"/>
            </a:xfrm>
            <a:custGeom>
              <a:avLst/>
              <a:gdLst/>
              <a:ahLst/>
              <a:cxnLst/>
              <a:rect l="l" t="t" r="r" b="b"/>
              <a:pathLst>
                <a:path w="42544" h="76200">
                  <a:moveTo>
                    <a:pt x="0" y="0"/>
                  </a:moveTo>
                  <a:lnTo>
                    <a:pt x="18199" y="34525"/>
                  </a:lnTo>
                  <a:lnTo>
                    <a:pt x="42465" y="75956"/>
                  </a:lnTo>
                </a:path>
              </a:pathLst>
            </a:custGeom>
            <a:ln w="626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836606" y="5407390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4" h="90170">
                  <a:moveTo>
                    <a:pt x="0" y="0"/>
                  </a:moveTo>
                  <a:lnTo>
                    <a:pt x="24266" y="41430"/>
                  </a:lnTo>
                  <a:lnTo>
                    <a:pt x="48532" y="89766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885139" y="5497156"/>
              <a:ext cx="48895" cy="83185"/>
            </a:xfrm>
            <a:custGeom>
              <a:avLst/>
              <a:gdLst/>
              <a:ahLst/>
              <a:cxnLst/>
              <a:rect l="l" t="t" r="r" b="b"/>
              <a:pathLst>
                <a:path w="48894" h="83185">
                  <a:moveTo>
                    <a:pt x="0" y="0"/>
                  </a:moveTo>
                  <a:lnTo>
                    <a:pt x="24266" y="41430"/>
                  </a:lnTo>
                  <a:lnTo>
                    <a:pt x="48532" y="82861"/>
                  </a:lnTo>
                </a:path>
              </a:pathLst>
            </a:custGeom>
            <a:ln w="628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933672" y="5580018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4" h="62229">
                  <a:moveTo>
                    <a:pt x="0" y="0"/>
                  </a:moveTo>
                  <a:lnTo>
                    <a:pt x="24266" y="34525"/>
                  </a:lnTo>
                  <a:lnTo>
                    <a:pt x="48532" y="62146"/>
                  </a:lnTo>
                </a:path>
              </a:pathLst>
            </a:custGeom>
            <a:ln w="63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982204" y="5642163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4" h="27939">
                  <a:moveTo>
                    <a:pt x="0" y="0"/>
                  </a:moveTo>
                  <a:lnTo>
                    <a:pt x="24266" y="20715"/>
                  </a:lnTo>
                  <a:lnTo>
                    <a:pt x="48532" y="27620"/>
                  </a:lnTo>
                </a:path>
              </a:pathLst>
            </a:custGeom>
            <a:ln w="669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030737" y="5655973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4" h="13970">
                  <a:moveTo>
                    <a:pt x="0" y="1381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84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079269" y="5593827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4" h="62229">
                  <a:moveTo>
                    <a:pt x="0" y="62146"/>
                  </a:moveTo>
                  <a:lnTo>
                    <a:pt x="24266" y="34525"/>
                  </a:lnTo>
                  <a:lnTo>
                    <a:pt x="48532" y="0"/>
                  </a:lnTo>
                </a:path>
              </a:pathLst>
            </a:custGeom>
            <a:ln w="63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127802" y="5483344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4" h="110489">
                  <a:moveTo>
                    <a:pt x="0" y="110481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20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76334" y="5352147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4" h="131445">
                  <a:moveTo>
                    <a:pt x="0" y="131197"/>
                  </a:moveTo>
                  <a:lnTo>
                    <a:pt x="24266" y="69051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224867" y="5193329"/>
              <a:ext cx="48895" cy="159385"/>
            </a:xfrm>
            <a:custGeom>
              <a:avLst/>
              <a:gdLst/>
              <a:ahLst/>
              <a:cxnLst/>
              <a:rect l="l" t="t" r="r" b="b"/>
              <a:pathLst>
                <a:path w="48895" h="159385">
                  <a:moveTo>
                    <a:pt x="0" y="158817"/>
                  </a:moveTo>
                  <a:lnTo>
                    <a:pt x="24266" y="82861"/>
                  </a:lnTo>
                  <a:lnTo>
                    <a:pt x="48532" y="0"/>
                  </a:lnTo>
                </a:path>
              </a:pathLst>
            </a:custGeom>
            <a:ln w="613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273400" y="5041416"/>
              <a:ext cx="48895" cy="152400"/>
            </a:xfrm>
            <a:custGeom>
              <a:avLst/>
              <a:gdLst/>
              <a:ahLst/>
              <a:cxnLst/>
              <a:rect l="l" t="t" r="r" b="b"/>
              <a:pathLst>
                <a:path w="48895" h="152400">
                  <a:moveTo>
                    <a:pt x="0" y="151912"/>
                  </a:moveTo>
                  <a:lnTo>
                    <a:pt x="24266" y="75956"/>
                  </a:lnTo>
                  <a:lnTo>
                    <a:pt x="48532" y="0"/>
                  </a:lnTo>
                </a:path>
              </a:pathLst>
            </a:custGeom>
            <a:ln w="614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321932" y="4910218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5" h="131445">
                  <a:moveTo>
                    <a:pt x="0" y="131197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370465" y="4806641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103576"/>
                  </a:moveTo>
                  <a:lnTo>
                    <a:pt x="24266" y="48335"/>
                  </a:lnTo>
                  <a:lnTo>
                    <a:pt x="48532" y="0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18997" y="4751399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5" h="55245">
                  <a:moveTo>
                    <a:pt x="0" y="55240"/>
                  </a:moveTo>
                  <a:lnTo>
                    <a:pt x="24266" y="20715"/>
                  </a:lnTo>
                  <a:lnTo>
                    <a:pt x="48532" y="0"/>
                  </a:lnTo>
                </a:path>
              </a:pathLst>
            </a:custGeom>
            <a:ln w="643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67530" y="4744494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516063" y="4744494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24266" y="13810"/>
                  </a:lnTo>
                  <a:lnTo>
                    <a:pt x="48532" y="34525"/>
                  </a:lnTo>
                </a:path>
              </a:pathLst>
            </a:custGeom>
            <a:ln w="662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564595" y="4779019"/>
              <a:ext cx="48895" cy="76200"/>
            </a:xfrm>
            <a:custGeom>
              <a:avLst/>
              <a:gdLst/>
              <a:ahLst/>
              <a:cxnLst/>
              <a:rect l="l" t="t" r="r" b="b"/>
              <a:pathLst>
                <a:path w="48895" h="76200">
                  <a:moveTo>
                    <a:pt x="0" y="0"/>
                  </a:moveTo>
                  <a:lnTo>
                    <a:pt x="24266" y="34525"/>
                  </a:lnTo>
                  <a:lnTo>
                    <a:pt x="48532" y="75956"/>
                  </a:lnTo>
                </a:path>
              </a:pathLst>
            </a:custGeom>
            <a:ln w="630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613128" y="4854975"/>
              <a:ext cx="48895" cy="97155"/>
            </a:xfrm>
            <a:custGeom>
              <a:avLst/>
              <a:gdLst/>
              <a:ahLst/>
              <a:cxnLst/>
              <a:rect l="l" t="t" r="r" b="b"/>
              <a:pathLst>
                <a:path w="48895" h="97154">
                  <a:moveTo>
                    <a:pt x="0" y="0"/>
                  </a:moveTo>
                  <a:lnTo>
                    <a:pt x="24266" y="48335"/>
                  </a:lnTo>
                  <a:lnTo>
                    <a:pt x="48532" y="96671"/>
                  </a:lnTo>
                </a:path>
              </a:pathLst>
            </a:custGeom>
            <a:ln w="623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661660" y="4951646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0"/>
                  </a:moveTo>
                  <a:lnTo>
                    <a:pt x="24266" y="55240"/>
                  </a:lnTo>
                  <a:lnTo>
                    <a:pt x="48532" y="103576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710193" y="5055222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0" y="0"/>
                  </a:moveTo>
                  <a:lnTo>
                    <a:pt x="24266" y="48335"/>
                  </a:lnTo>
                  <a:lnTo>
                    <a:pt x="48532" y="89766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758725" y="5144988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5" h="69214">
                  <a:moveTo>
                    <a:pt x="0" y="0"/>
                  </a:moveTo>
                  <a:lnTo>
                    <a:pt x="24266" y="41430"/>
                  </a:lnTo>
                  <a:lnTo>
                    <a:pt x="48532" y="69051"/>
                  </a:lnTo>
                </a:path>
              </a:pathLst>
            </a:custGeom>
            <a:ln w="63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807258" y="5214039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0"/>
                  </a:moveTo>
                  <a:lnTo>
                    <a:pt x="24266" y="13810"/>
                  </a:lnTo>
                  <a:lnTo>
                    <a:pt x="48532" y="20715"/>
                  </a:lnTo>
                </a:path>
              </a:pathLst>
            </a:custGeom>
            <a:ln w="67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855791" y="5220944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1381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84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904323" y="5151892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5" h="69214">
                  <a:moveTo>
                    <a:pt x="0" y="69051"/>
                  </a:moveTo>
                  <a:lnTo>
                    <a:pt x="24266" y="41430"/>
                  </a:lnTo>
                  <a:lnTo>
                    <a:pt x="48532" y="0"/>
                  </a:lnTo>
                </a:path>
              </a:pathLst>
            </a:custGeom>
            <a:ln w="63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952856" y="5048315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103576"/>
                  </a:moveTo>
                  <a:lnTo>
                    <a:pt x="24266" y="55240"/>
                  </a:lnTo>
                  <a:lnTo>
                    <a:pt x="48532" y="0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001388" y="4917118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5" h="131445">
                  <a:moveTo>
                    <a:pt x="0" y="131197"/>
                  </a:moveTo>
                  <a:lnTo>
                    <a:pt x="24266" y="69051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049921" y="4772110"/>
              <a:ext cx="48895" cy="145415"/>
            </a:xfrm>
            <a:custGeom>
              <a:avLst/>
              <a:gdLst/>
              <a:ahLst/>
              <a:cxnLst/>
              <a:rect l="l" t="t" r="r" b="b"/>
              <a:pathLst>
                <a:path w="48895" h="145414">
                  <a:moveTo>
                    <a:pt x="0" y="145007"/>
                  </a:moveTo>
                  <a:lnTo>
                    <a:pt x="24266" y="75956"/>
                  </a:lnTo>
                  <a:lnTo>
                    <a:pt x="48532" y="0"/>
                  </a:lnTo>
                </a:path>
              </a:pathLst>
            </a:custGeom>
            <a:ln w="615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098454" y="4634007"/>
              <a:ext cx="48895" cy="138430"/>
            </a:xfrm>
            <a:custGeom>
              <a:avLst/>
              <a:gdLst/>
              <a:ahLst/>
              <a:cxnLst/>
              <a:rect l="l" t="t" r="r" b="b"/>
              <a:pathLst>
                <a:path w="48895" h="138429">
                  <a:moveTo>
                    <a:pt x="0" y="138102"/>
                  </a:moveTo>
                  <a:lnTo>
                    <a:pt x="24266" y="69051"/>
                  </a:lnTo>
                  <a:lnTo>
                    <a:pt x="48532" y="0"/>
                  </a:lnTo>
                </a:path>
              </a:pathLst>
            </a:custGeom>
            <a:ln w="615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146986" y="4516620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5" h="117475">
                  <a:moveTo>
                    <a:pt x="0" y="117387"/>
                  </a:moveTo>
                  <a:lnTo>
                    <a:pt x="24266" y="55240"/>
                  </a:lnTo>
                  <a:lnTo>
                    <a:pt x="48532" y="0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195519" y="4440663"/>
              <a:ext cx="48895" cy="76200"/>
            </a:xfrm>
            <a:custGeom>
              <a:avLst/>
              <a:gdLst/>
              <a:ahLst/>
              <a:cxnLst/>
              <a:rect l="l" t="t" r="r" b="b"/>
              <a:pathLst>
                <a:path w="48895" h="76200">
                  <a:moveTo>
                    <a:pt x="0" y="75956"/>
                  </a:moveTo>
                  <a:lnTo>
                    <a:pt x="24266" y="34525"/>
                  </a:lnTo>
                  <a:lnTo>
                    <a:pt x="48532" y="0"/>
                  </a:lnTo>
                </a:path>
              </a:pathLst>
            </a:custGeom>
            <a:ln w="630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44051" y="4413042"/>
              <a:ext cx="42545" cy="27940"/>
            </a:xfrm>
            <a:custGeom>
              <a:avLst/>
              <a:gdLst/>
              <a:ahLst/>
              <a:cxnLst/>
              <a:rect l="l" t="t" r="r" b="b"/>
              <a:pathLst>
                <a:path w="42545" h="27939">
                  <a:moveTo>
                    <a:pt x="0" y="27620"/>
                  </a:moveTo>
                  <a:lnTo>
                    <a:pt x="18199" y="6905"/>
                  </a:lnTo>
                  <a:lnTo>
                    <a:pt x="42465" y="0"/>
                  </a:lnTo>
                </a:path>
              </a:pathLst>
            </a:custGeom>
            <a:ln w="665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286517" y="4413042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0"/>
                  </a:moveTo>
                  <a:lnTo>
                    <a:pt x="24266" y="0"/>
                  </a:lnTo>
                  <a:lnTo>
                    <a:pt x="48532" y="13810"/>
                  </a:lnTo>
                </a:path>
              </a:pathLst>
            </a:custGeom>
            <a:ln w="684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335050" y="4426852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5" h="62229">
                  <a:moveTo>
                    <a:pt x="0" y="0"/>
                  </a:moveTo>
                  <a:lnTo>
                    <a:pt x="24266" y="27620"/>
                  </a:lnTo>
                  <a:lnTo>
                    <a:pt x="48532" y="62146"/>
                  </a:lnTo>
                </a:path>
              </a:pathLst>
            </a:custGeom>
            <a:ln w="63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383583" y="4488997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0" y="0"/>
                  </a:moveTo>
                  <a:lnTo>
                    <a:pt x="24266" y="41430"/>
                  </a:lnTo>
                  <a:lnTo>
                    <a:pt x="48532" y="89766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32115" y="4578763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5" h="110489">
                  <a:moveTo>
                    <a:pt x="0" y="0"/>
                  </a:moveTo>
                  <a:lnTo>
                    <a:pt x="24266" y="55240"/>
                  </a:lnTo>
                  <a:lnTo>
                    <a:pt x="48532" y="110481"/>
                  </a:lnTo>
                </a:path>
              </a:pathLst>
            </a:custGeom>
            <a:ln w="620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80648" y="4689245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5" h="110489">
                  <a:moveTo>
                    <a:pt x="0" y="0"/>
                  </a:moveTo>
                  <a:lnTo>
                    <a:pt x="24266" y="55240"/>
                  </a:lnTo>
                  <a:lnTo>
                    <a:pt x="48532" y="110481"/>
                  </a:lnTo>
                </a:path>
              </a:pathLst>
            </a:custGeom>
            <a:ln w="620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529180" y="4799726"/>
              <a:ext cx="48895" cy="97155"/>
            </a:xfrm>
            <a:custGeom>
              <a:avLst/>
              <a:gdLst/>
              <a:ahLst/>
              <a:cxnLst/>
              <a:rect l="l" t="t" r="r" b="b"/>
              <a:pathLst>
                <a:path w="48895" h="97154">
                  <a:moveTo>
                    <a:pt x="0" y="0"/>
                  </a:moveTo>
                  <a:lnTo>
                    <a:pt x="24266" y="48335"/>
                  </a:lnTo>
                  <a:lnTo>
                    <a:pt x="48532" y="96671"/>
                  </a:lnTo>
                </a:path>
              </a:pathLst>
            </a:custGeom>
            <a:ln w="623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577713" y="4896398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5" h="62229">
                  <a:moveTo>
                    <a:pt x="0" y="0"/>
                  </a:moveTo>
                  <a:lnTo>
                    <a:pt x="24266" y="34525"/>
                  </a:lnTo>
                  <a:lnTo>
                    <a:pt x="48532" y="62146"/>
                  </a:lnTo>
                </a:path>
              </a:pathLst>
            </a:custGeom>
            <a:ln w="63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26245" y="4958543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0"/>
                  </a:moveTo>
                  <a:lnTo>
                    <a:pt x="24266" y="13810"/>
                  </a:lnTo>
                  <a:lnTo>
                    <a:pt x="48532" y="20715"/>
                  </a:lnTo>
                </a:path>
              </a:pathLst>
            </a:custGeom>
            <a:ln w="67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674778" y="4951638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27620"/>
                  </a:moveTo>
                  <a:lnTo>
                    <a:pt x="24266" y="20715"/>
                  </a:lnTo>
                  <a:lnTo>
                    <a:pt x="48532" y="0"/>
                  </a:lnTo>
                </a:path>
              </a:pathLst>
            </a:custGeom>
            <a:ln w="669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723311" y="4875681"/>
              <a:ext cx="48895" cy="76200"/>
            </a:xfrm>
            <a:custGeom>
              <a:avLst/>
              <a:gdLst/>
              <a:ahLst/>
              <a:cxnLst/>
              <a:rect l="l" t="t" r="r" b="b"/>
              <a:pathLst>
                <a:path w="48895" h="76200">
                  <a:moveTo>
                    <a:pt x="0" y="75956"/>
                  </a:moveTo>
                  <a:lnTo>
                    <a:pt x="24266" y="41430"/>
                  </a:lnTo>
                  <a:lnTo>
                    <a:pt x="48532" y="0"/>
                  </a:lnTo>
                </a:path>
              </a:pathLst>
            </a:custGeom>
            <a:ln w="630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771843" y="4765199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5" h="110489">
                  <a:moveTo>
                    <a:pt x="0" y="110481"/>
                  </a:moveTo>
                  <a:lnTo>
                    <a:pt x="24266" y="55240"/>
                  </a:lnTo>
                  <a:lnTo>
                    <a:pt x="48532" y="0"/>
                  </a:lnTo>
                </a:path>
              </a:pathLst>
            </a:custGeom>
            <a:ln w="620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820376" y="4634001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5" h="131445">
                  <a:moveTo>
                    <a:pt x="0" y="131197"/>
                  </a:moveTo>
                  <a:lnTo>
                    <a:pt x="24266" y="69051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868908" y="4502804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5" h="131445">
                  <a:moveTo>
                    <a:pt x="0" y="131197"/>
                  </a:move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917441" y="4378511"/>
              <a:ext cx="48895" cy="124460"/>
            </a:xfrm>
            <a:custGeom>
              <a:avLst/>
              <a:gdLst/>
              <a:ahLst/>
              <a:cxnLst/>
              <a:rect l="l" t="t" r="r" b="b"/>
              <a:pathLst>
                <a:path w="48895" h="124460">
                  <a:moveTo>
                    <a:pt x="0" y="124292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17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965974" y="4281839"/>
              <a:ext cx="48895" cy="97155"/>
            </a:xfrm>
            <a:custGeom>
              <a:avLst/>
              <a:gdLst/>
              <a:ahLst/>
              <a:cxnLst/>
              <a:rect l="l" t="t" r="r" b="b"/>
              <a:pathLst>
                <a:path w="48895" h="97154">
                  <a:moveTo>
                    <a:pt x="0" y="96671"/>
                  </a:moveTo>
                  <a:lnTo>
                    <a:pt x="24266" y="41430"/>
                  </a:lnTo>
                  <a:lnTo>
                    <a:pt x="48532" y="0"/>
                  </a:lnTo>
                </a:path>
              </a:pathLst>
            </a:custGeom>
            <a:ln w="623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014506" y="4219693"/>
              <a:ext cx="48895" cy="62230"/>
            </a:xfrm>
            <a:custGeom>
              <a:avLst/>
              <a:gdLst/>
              <a:ahLst/>
              <a:cxnLst/>
              <a:rect l="l" t="t" r="r" b="b"/>
              <a:pathLst>
                <a:path w="48895" h="62229">
                  <a:moveTo>
                    <a:pt x="0" y="62146"/>
                  </a:moveTo>
                  <a:lnTo>
                    <a:pt x="24266" y="27620"/>
                  </a:lnTo>
                  <a:lnTo>
                    <a:pt x="48532" y="0"/>
                  </a:lnTo>
                </a:path>
              </a:pathLst>
            </a:custGeom>
            <a:ln w="63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063039" y="4212787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6905"/>
                  </a:moveTo>
                  <a:lnTo>
                    <a:pt x="24266" y="0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111571" y="4212787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0"/>
                  </a:moveTo>
                  <a:lnTo>
                    <a:pt x="24266" y="13810"/>
                  </a:lnTo>
                  <a:lnTo>
                    <a:pt x="48532" y="41430"/>
                  </a:lnTo>
                </a:path>
              </a:pathLst>
            </a:custGeom>
            <a:ln w="655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160104" y="4254217"/>
              <a:ext cx="48895" cy="76200"/>
            </a:xfrm>
            <a:custGeom>
              <a:avLst/>
              <a:gdLst/>
              <a:ahLst/>
              <a:cxnLst/>
              <a:rect l="l" t="t" r="r" b="b"/>
              <a:pathLst>
                <a:path w="48895" h="76200">
                  <a:moveTo>
                    <a:pt x="0" y="0"/>
                  </a:moveTo>
                  <a:lnTo>
                    <a:pt x="24266" y="34525"/>
                  </a:lnTo>
                  <a:lnTo>
                    <a:pt x="48532" y="75956"/>
                  </a:lnTo>
                </a:path>
              </a:pathLst>
            </a:custGeom>
            <a:ln w="630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208636" y="4330173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0"/>
                  </a:moveTo>
                  <a:lnTo>
                    <a:pt x="24266" y="48335"/>
                  </a:lnTo>
                  <a:lnTo>
                    <a:pt x="48532" y="103576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257169" y="4433749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5" h="117475">
                  <a:moveTo>
                    <a:pt x="0" y="0"/>
                  </a:moveTo>
                  <a:lnTo>
                    <a:pt x="24266" y="55240"/>
                  </a:lnTo>
                  <a:lnTo>
                    <a:pt x="48532" y="117387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305702" y="4551136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5" h="110489">
                  <a:moveTo>
                    <a:pt x="0" y="0"/>
                  </a:moveTo>
                  <a:lnTo>
                    <a:pt x="24266" y="55240"/>
                  </a:lnTo>
                  <a:lnTo>
                    <a:pt x="48532" y="110481"/>
                  </a:lnTo>
                </a:path>
              </a:pathLst>
            </a:custGeom>
            <a:ln w="620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354234" y="4661617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0" y="0"/>
                  </a:moveTo>
                  <a:lnTo>
                    <a:pt x="24266" y="48335"/>
                  </a:lnTo>
                  <a:lnTo>
                    <a:pt x="48532" y="89766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402767" y="4751384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5" h="55245">
                  <a:moveTo>
                    <a:pt x="0" y="0"/>
                  </a:moveTo>
                  <a:lnTo>
                    <a:pt x="24266" y="34525"/>
                  </a:lnTo>
                  <a:lnTo>
                    <a:pt x="48532" y="55240"/>
                  </a:lnTo>
                </a:path>
              </a:pathLst>
            </a:custGeom>
            <a:ln w="643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451299" y="4806624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0"/>
                  </a:moveTo>
                  <a:lnTo>
                    <a:pt x="24266" y="6905"/>
                  </a:lnTo>
                  <a:lnTo>
                    <a:pt x="48532" y="6905"/>
                  </a:lnTo>
                </a:path>
              </a:pathLst>
            </a:custGeom>
            <a:ln w="68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499832" y="4779003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34525"/>
                  </a:moveTo>
                  <a:lnTo>
                    <a:pt x="24266" y="20715"/>
                  </a:lnTo>
                  <a:lnTo>
                    <a:pt x="48532" y="0"/>
                  </a:lnTo>
                </a:path>
              </a:pathLst>
            </a:custGeom>
            <a:ln w="662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548364" y="4696141"/>
              <a:ext cx="48895" cy="83185"/>
            </a:xfrm>
            <a:custGeom>
              <a:avLst/>
              <a:gdLst/>
              <a:ahLst/>
              <a:cxnLst/>
              <a:rect l="l" t="t" r="r" b="b"/>
              <a:pathLst>
                <a:path w="48895" h="83185">
                  <a:moveTo>
                    <a:pt x="0" y="82861"/>
                  </a:moveTo>
                  <a:lnTo>
                    <a:pt x="24266" y="48335"/>
                  </a:lnTo>
                  <a:lnTo>
                    <a:pt x="48532" y="0"/>
                  </a:lnTo>
                </a:path>
              </a:pathLst>
            </a:custGeom>
            <a:ln w="628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596897" y="4585659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5" h="110489">
                  <a:moveTo>
                    <a:pt x="0" y="110481"/>
                  </a:moveTo>
                  <a:lnTo>
                    <a:pt x="24266" y="55240"/>
                  </a:lnTo>
                  <a:lnTo>
                    <a:pt x="48532" y="0"/>
                  </a:lnTo>
                </a:path>
              </a:pathLst>
            </a:custGeom>
            <a:ln w="620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645430" y="4454462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5" h="131445">
                  <a:moveTo>
                    <a:pt x="0" y="131197"/>
                  </a:moveTo>
                  <a:lnTo>
                    <a:pt x="24266" y="69051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693962" y="4323264"/>
              <a:ext cx="42545" cy="131445"/>
            </a:xfrm>
            <a:custGeom>
              <a:avLst/>
              <a:gdLst/>
              <a:ahLst/>
              <a:cxnLst/>
              <a:rect l="l" t="t" r="r" b="b"/>
              <a:pathLst>
                <a:path w="42545" h="131445">
                  <a:moveTo>
                    <a:pt x="0" y="131197"/>
                  </a:moveTo>
                  <a:lnTo>
                    <a:pt x="18199" y="62146"/>
                  </a:lnTo>
                  <a:lnTo>
                    <a:pt x="42465" y="0"/>
                  </a:lnTo>
                </a:path>
              </a:pathLst>
            </a:custGeom>
            <a:ln w="61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736428" y="4205876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5" h="117475">
                  <a:moveTo>
                    <a:pt x="0" y="117387"/>
                  </a:moveTo>
                  <a:lnTo>
                    <a:pt x="24266" y="55240"/>
                  </a:lnTo>
                  <a:lnTo>
                    <a:pt x="48532" y="0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784961" y="4129920"/>
              <a:ext cx="48895" cy="76200"/>
            </a:xfrm>
            <a:custGeom>
              <a:avLst/>
              <a:gdLst/>
              <a:ahLst/>
              <a:cxnLst/>
              <a:rect l="l" t="t" r="r" b="b"/>
              <a:pathLst>
                <a:path w="48895" h="76200">
                  <a:moveTo>
                    <a:pt x="0" y="75956"/>
                  </a:moveTo>
                  <a:lnTo>
                    <a:pt x="24266" y="34525"/>
                  </a:lnTo>
                  <a:lnTo>
                    <a:pt x="48532" y="0"/>
                  </a:lnTo>
                </a:path>
              </a:pathLst>
            </a:custGeom>
            <a:ln w="630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833493" y="4088489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41430"/>
                  </a:moveTo>
                  <a:lnTo>
                    <a:pt x="24266" y="13810"/>
                  </a:lnTo>
                  <a:lnTo>
                    <a:pt x="48532" y="0"/>
                  </a:lnTo>
                </a:path>
              </a:pathLst>
            </a:custGeom>
            <a:ln w="655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882026" y="4088488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0" y="0"/>
                  </a:moveTo>
                  <a:lnTo>
                    <a:pt x="24266" y="0"/>
                  </a:lnTo>
                  <a:lnTo>
                    <a:pt x="48532" y="13810"/>
                  </a:lnTo>
                </a:path>
              </a:pathLst>
            </a:custGeom>
            <a:ln w="684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930559" y="4102298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5" h="55245">
                  <a:moveTo>
                    <a:pt x="0" y="0"/>
                  </a:moveTo>
                  <a:lnTo>
                    <a:pt x="24266" y="20715"/>
                  </a:lnTo>
                  <a:lnTo>
                    <a:pt x="48532" y="55240"/>
                  </a:lnTo>
                </a:path>
              </a:pathLst>
            </a:custGeom>
            <a:ln w="643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979091" y="4157539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0" y="0"/>
                  </a:moveTo>
                  <a:lnTo>
                    <a:pt x="24266" y="41430"/>
                  </a:lnTo>
                  <a:lnTo>
                    <a:pt x="48532" y="89766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027624" y="4247305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5" h="117475">
                  <a:moveTo>
                    <a:pt x="0" y="0"/>
                  </a:moveTo>
                  <a:lnTo>
                    <a:pt x="24266" y="55240"/>
                  </a:lnTo>
                  <a:lnTo>
                    <a:pt x="48532" y="117387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076157" y="4364691"/>
              <a:ext cx="48895" cy="124460"/>
            </a:xfrm>
            <a:custGeom>
              <a:avLst/>
              <a:gdLst/>
              <a:ahLst/>
              <a:cxnLst/>
              <a:rect l="l" t="t" r="r" b="b"/>
              <a:pathLst>
                <a:path w="48895" h="124460">
                  <a:moveTo>
                    <a:pt x="0" y="0"/>
                  </a:moveTo>
                  <a:lnTo>
                    <a:pt x="24266" y="62146"/>
                  </a:lnTo>
                  <a:lnTo>
                    <a:pt x="48532" y="124292"/>
                  </a:lnTo>
                </a:path>
              </a:pathLst>
            </a:custGeom>
            <a:ln w="617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124689" y="4488983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0"/>
                  </a:moveTo>
                  <a:lnTo>
                    <a:pt x="48532" y="103576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173222" y="4592560"/>
              <a:ext cx="48895" cy="83185"/>
            </a:xfrm>
            <a:custGeom>
              <a:avLst/>
              <a:gdLst/>
              <a:ahLst/>
              <a:cxnLst/>
              <a:rect l="l" t="t" r="r" b="b"/>
              <a:pathLst>
                <a:path w="48895" h="83185">
                  <a:moveTo>
                    <a:pt x="0" y="0"/>
                  </a:moveTo>
                  <a:lnTo>
                    <a:pt x="24266" y="48335"/>
                  </a:lnTo>
                  <a:lnTo>
                    <a:pt x="48532" y="82861"/>
                  </a:lnTo>
                </a:path>
              </a:pathLst>
            </a:custGeom>
            <a:ln w="628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221754" y="4675421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0"/>
                  </a:moveTo>
                  <a:lnTo>
                    <a:pt x="24266" y="27620"/>
                  </a:lnTo>
                  <a:lnTo>
                    <a:pt x="48532" y="41430"/>
                  </a:lnTo>
                </a:path>
              </a:pathLst>
            </a:custGeom>
            <a:ln w="655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270287" y="4716851"/>
              <a:ext cx="48895" cy="6985"/>
            </a:xfrm>
            <a:custGeom>
              <a:avLst/>
              <a:gdLst/>
              <a:ahLst/>
              <a:cxnLst/>
              <a:rect l="l" t="t" r="r" b="b"/>
              <a:pathLst>
                <a:path w="48895" h="6985">
                  <a:moveTo>
                    <a:pt x="0" y="0"/>
                  </a:moveTo>
                  <a:lnTo>
                    <a:pt x="24266" y="6905"/>
                  </a:lnTo>
                  <a:lnTo>
                    <a:pt x="48532" y="0"/>
                  </a:lnTo>
                </a:path>
              </a:pathLst>
            </a:custGeom>
            <a:ln w="68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318819" y="4661610"/>
              <a:ext cx="48895" cy="55244"/>
            </a:xfrm>
            <a:custGeom>
              <a:avLst/>
              <a:gdLst/>
              <a:ahLst/>
              <a:cxnLst/>
              <a:rect l="l" t="t" r="r" b="b"/>
              <a:pathLst>
                <a:path w="48895" h="55245">
                  <a:moveTo>
                    <a:pt x="0" y="55240"/>
                  </a:moveTo>
                  <a:lnTo>
                    <a:pt x="24266" y="34525"/>
                  </a:lnTo>
                  <a:lnTo>
                    <a:pt x="48532" y="0"/>
                  </a:lnTo>
                </a:path>
              </a:pathLst>
            </a:custGeom>
            <a:ln w="643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367352" y="4571843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0" y="89766"/>
                  </a:moveTo>
                  <a:lnTo>
                    <a:pt x="24266" y="48335"/>
                  </a:lnTo>
                  <a:lnTo>
                    <a:pt x="48532" y="0"/>
                  </a:lnTo>
                </a:path>
              </a:pathLst>
            </a:custGeom>
            <a:ln w="62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415885" y="4454455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5" h="117475">
                  <a:moveTo>
                    <a:pt x="0" y="117387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464417" y="4323258"/>
              <a:ext cx="48895" cy="131445"/>
            </a:xfrm>
            <a:custGeom>
              <a:avLst/>
              <a:gdLst/>
              <a:ahLst/>
              <a:cxnLst/>
              <a:rect l="l" t="t" r="r" b="b"/>
              <a:pathLst>
                <a:path w="48895" h="131445">
                  <a:moveTo>
                    <a:pt x="0" y="131197"/>
                  </a:moveTo>
                  <a:lnTo>
                    <a:pt x="24266" y="69051"/>
                  </a:lnTo>
                  <a:lnTo>
                    <a:pt x="48532" y="0"/>
                  </a:lnTo>
                </a:path>
              </a:pathLst>
            </a:custGeom>
            <a:ln w="61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512950" y="4198965"/>
              <a:ext cx="48895" cy="124460"/>
            </a:xfrm>
            <a:custGeom>
              <a:avLst/>
              <a:gdLst/>
              <a:ahLst/>
              <a:cxnLst/>
              <a:rect l="l" t="t" r="r" b="b"/>
              <a:pathLst>
                <a:path w="48895" h="124460">
                  <a:moveTo>
                    <a:pt x="0" y="124292"/>
                  </a:moveTo>
                  <a:lnTo>
                    <a:pt x="24266" y="62146"/>
                  </a:lnTo>
                  <a:lnTo>
                    <a:pt x="48532" y="0"/>
                  </a:lnTo>
                </a:path>
              </a:pathLst>
            </a:custGeom>
            <a:ln w="617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561482" y="4102293"/>
              <a:ext cx="48895" cy="97155"/>
            </a:xfrm>
            <a:custGeom>
              <a:avLst/>
              <a:gdLst/>
              <a:ahLst/>
              <a:cxnLst/>
              <a:rect l="l" t="t" r="r" b="b"/>
              <a:pathLst>
                <a:path w="48895" h="97154">
                  <a:moveTo>
                    <a:pt x="0" y="96671"/>
                  </a:moveTo>
                  <a:lnTo>
                    <a:pt x="24266" y="48335"/>
                  </a:lnTo>
                  <a:lnTo>
                    <a:pt x="48532" y="0"/>
                  </a:lnTo>
                </a:path>
              </a:pathLst>
            </a:custGeom>
            <a:ln w="623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610015" y="4033242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5" h="69214">
                  <a:moveTo>
                    <a:pt x="0" y="69051"/>
                  </a:moveTo>
                  <a:lnTo>
                    <a:pt x="24266" y="27620"/>
                  </a:lnTo>
                  <a:lnTo>
                    <a:pt x="48532" y="0"/>
                  </a:lnTo>
                </a:path>
              </a:pathLst>
            </a:custGeom>
            <a:ln w="63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658547" y="4012526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715"/>
                  </a:moveTo>
                  <a:lnTo>
                    <a:pt x="24266" y="6905"/>
                  </a:lnTo>
                  <a:lnTo>
                    <a:pt x="48532" y="0"/>
                  </a:lnTo>
                </a:path>
              </a:pathLst>
            </a:custGeom>
            <a:ln w="67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707080" y="4012525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24266" y="13810"/>
                  </a:lnTo>
                  <a:lnTo>
                    <a:pt x="48532" y="34525"/>
                  </a:lnTo>
                </a:path>
              </a:pathLst>
            </a:custGeom>
            <a:ln w="662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755613" y="4047051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5" h="69214">
                  <a:moveTo>
                    <a:pt x="0" y="0"/>
                  </a:moveTo>
                  <a:lnTo>
                    <a:pt x="24266" y="27620"/>
                  </a:lnTo>
                  <a:lnTo>
                    <a:pt x="48532" y="69051"/>
                  </a:lnTo>
                </a:path>
              </a:pathLst>
            </a:custGeom>
            <a:ln w="63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804145" y="4116101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0"/>
                  </a:moveTo>
                  <a:lnTo>
                    <a:pt x="24266" y="48335"/>
                  </a:lnTo>
                  <a:lnTo>
                    <a:pt x="48532" y="103576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852678" y="4219678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5" h="117475">
                  <a:moveTo>
                    <a:pt x="0" y="0"/>
                  </a:moveTo>
                  <a:lnTo>
                    <a:pt x="24266" y="55240"/>
                  </a:lnTo>
                  <a:lnTo>
                    <a:pt x="48532" y="117387"/>
                  </a:lnTo>
                </a:path>
              </a:pathLst>
            </a:custGeom>
            <a:ln w="618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901210" y="4337064"/>
              <a:ext cx="48895" cy="124460"/>
            </a:xfrm>
            <a:custGeom>
              <a:avLst/>
              <a:gdLst/>
              <a:ahLst/>
              <a:cxnLst/>
              <a:rect l="l" t="t" r="r" b="b"/>
              <a:pathLst>
                <a:path w="48895" h="124460">
                  <a:moveTo>
                    <a:pt x="0" y="0"/>
                  </a:moveTo>
                  <a:lnTo>
                    <a:pt x="24266" y="62146"/>
                  </a:lnTo>
                  <a:lnTo>
                    <a:pt x="48532" y="124292"/>
                  </a:lnTo>
                </a:path>
              </a:pathLst>
            </a:custGeom>
            <a:ln w="617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949743" y="4461356"/>
              <a:ext cx="48895" cy="104139"/>
            </a:xfrm>
            <a:custGeom>
              <a:avLst/>
              <a:gdLst/>
              <a:ahLst/>
              <a:cxnLst/>
              <a:rect l="l" t="t" r="r" b="b"/>
              <a:pathLst>
                <a:path w="48895" h="104139">
                  <a:moveTo>
                    <a:pt x="0" y="0"/>
                  </a:moveTo>
                  <a:lnTo>
                    <a:pt x="24266" y="55240"/>
                  </a:lnTo>
                  <a:lnTo>
                    <a:pt x="48532" y="103576"/>
                  </a:lnTo>
                </a:path>
              </a:pathLst>
            </a:custGeom>
            <a:ln w="62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998275" y="4564933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5" h="69214">
                  <a:moveTo>
                    <a:pt x="0" y="0"/>
                  </a:moveTo>
                  <a:lnTo>
                    <a:pt x="24266" y="41430"/>
                  </a:lnTo>
                  <a:lnTo>
                    <a:pt x="48532" y="69051"/>
                  </a:lnTo>
                </a:path>
              </a:pathLst>
            </a:custGeom>
            <a:ln w="63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7046808" y="4633983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24266" y="20715"/>
                  </a:lnTo>
                  <a:lnTo>
                    <a:pt x="48532" y="34525"/>
                  </a:lnTo>
                </a:path>
              </a:pathLst>
            </a:custGeom>
            <a:ln w="662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4" name="object 214"/>
          <p:cNvGrpSpPr/>
          <p:nvPr/>
        </p:nvGrpSpPr>
        <p:grpSpPr>
          <a:xfrm>
            <a:off x="10006309" y="1529694"/>
            <a:ext cx="454025" cy="280035"/>
            <a:chOff x="10006309" y="1529694"/>
            <a:chExt cx="454025" cy="280035"/>
          </a:xfrm>
        </p:grpSpPr>
        <p:sp>
          <p:nvSpPr>
            <p:cNvPr id="215" name="object 215"/>
            <p:cNvSpPr/>
            <p:nvPr/>
          </p:nvSpPr>
          <p:spPr>
            <a:xfrm>
              <a:off x="10006309" y="1531058"/>
              <a:ext cx="285750" cy="0"/>
            </a:xfrm>
            <a:custGeom>
              <a:avLst/>
              <a:gdLst/>
              <a:ahLst/>
              <a:cxnLst/>
              <a:rect l="l" t="t" r="r" b="b"/>
              <a:pathLst>
                <a:path w="285750">
                  <a:moveTo>
                    <a:pt x="0" y="0"/>
                  </a:moveTo>
                  <a:lnTo>
                    <a:pt x="2853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10291673" y="1531063"/>
              <a:ext cx="0" cy="277495"/>
            </a:xfrm>
            <a:custGeom>
              <a:avLst/>
              <a:gdLst/>
              <a:ahLst/>
              <a:cxnLst/>
              <a:rect l="l" t="t" r="r" b="b"/>
              <a:pathLst>
                <a:path h="277494">
                  <a:moveTo>
                    <a:pt x="0" y="2772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0117415" y="1808290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4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8" name="object 218"/>
          <p:cNvSpPr/>
          <p:nvPr/>
        </p:nvSpPr>
        <p:spPr>
          <a:xfrm>
            <a:off x="10174489" y="1859445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29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0245831" y="1910601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60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0" name="object 220"/>
          <p:cNvGrpSpPr/>
          <p:nvPr/>
        </p:nvGrpSpPr>
        <p:grpSpPr>
          <a:xfrm>
            <a:off x="2037507" y="4968274"/>
            <a:ext cx="5161280" cy="1341755"/>
            <a:chOff x="2037507" y="4968274"/>
            <a:chExt cx="5161280" cy="1341755"/>
          </a:xfrm>
        </p:grpSpPr>
        <p:sp>
          <p:nvSpPr>
            <p:cNvPr id="221" name="object 221"/>
            <p:cNvSpPr/>
            <p:nvPr/>
          </p:nvSpPr>
          <p:spPr>
            <a:xfrm>
              <a:off x="2040402" y="6228370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4" h="57785">
                  <a:moveTo>
                    <a:pt x="0" y="57632"/>
                  </a:moveTo>
                  <a:lnTo>
                    <a:pt x="48634" y="0"/>
                  </a:lnTo>
                </a:path>
              </a:pathLst>
            </a:custGeom>
            <a:ln w="572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089036" y="6175977"/>
              <a:ext cx="48895" cy="52705"/>
            </a:xfrm>
            <a:custGeom>
              <a:avLst/>
              <a:gdLst/>
              <a:ahLst/>
              <a:cxnLst/>
              <a:rect l="l" t="t" r="r" b="b"/>
              <a:pathLst>
                <a:path w="48894" h="52704">
                  <a:moveTo>
                    <a:pt x="0" y="52393"/>
                  </a:moveTo>
                  <a:lnTo>
                    <a:pt x="48634" y="0"/>
                  </a:lnTo>
                </a:path>
              </a:pathLst>
            </a:custGeom>
            <a:ln w="569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137671" y="6128823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4" h="47625">
                  <a:moveTo>
                    <a:pt x="0" y="47153"/>
                  </a:moveTo>
                  <a:lnTo>
                    <a:pt x="48634" y="0"/>
                  </a:lnTo>
                </a:path>
              </a:pathLst>
            </a:custGeom>
            <a:ln w="56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186306" y="6081670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4" h="47625">
                  <a:moveTo>
                    <a:pt x="0" y="47153"/>
                  </a:moveTo>
                  <a:lnTo>
                    <a:pt x="24317" y="20957"/>
                  </a:lnTo>
                  <a:lnTo>
                    <a:pt x="54714" y="0"/>
                  </a:lnTo>
                </a:path>
              </a:pathLst>
            </a:custGeom>
            <a:ln w="559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2241020" y="6034516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4" h="47625">
                  <a:moveTo>
                    <a:pt x="0" y="47153"/>
                  </a:moveTo>
                  <a:lnTo>
                    <a:pt x="48634" y="0"/>
                  </a:lnTo>
                </a:path>
              </a:pathLst>
            </a:custGeom>
            <a:ln w="56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289654" y="5992601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914"/>
                  </a:moveTo>
                  <a:lnTo>
                    <a:pt x="48634" y="0"/>
                  </a:lnTo>
                </a:path>
              </a:pathLst>
            </a:custGeom>
            <a:ln w="559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338289" y="5950687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914"/>
                  </a:moveTo>
                  <a:lnTo>
                    <a:pt x="48634" y="0"/>
                  </a:lnTo>
                </a:path>
              </a:pathLst>
            </a:custGeom>
            <a:ln w="559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386923" y="5908772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41914"/>
                  </a:moveTo>
                  <a:lnTo>
                    <a:pt x="48634" y="0"/>
                  </a:lnTo>
                </a:path>
              </a:pathLst>
            </a:custGeom>
            <a:ln w="559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435558" y="5872097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4" h="36829">
                  <a:moveTo>
                    <a:pt x="0" y="36675"/>
                  </a:moveTo>
                  <a:lnTo>
                    <a:pt x="48634" y="0"/>
                  </a:lnTo>
                </a:path>
              </a:pathLst>
            </a:custGeom>
            <a:ln w="554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484193" y="5840661"/>
              <a:ext cx="55244" cy="31750"/>
            </a:xfrm>
            <a:custGeom>
              <a:avLst/>
              <a:gdLst/>
              <a:ahLst/>
              <a:cxnLst/>
              <a:rect l="l" t="t" r="r" b="b"/>
              <a:pathLst>
                <a:path w="55244" h="31750">
                  <a:moveTo>
                    <a:pt x="0" y="31435"/>
                  </a:moveTo>
                  <a:lnTo>
                    <a:pt x="24317" y="15717"/>
                  </a:lnTo>
                  <a:lnTo>
                    <a:pt x="54714" y="0"/>
                  </a:lnTo>
                </a:path>
              </a:pathLst>
            </a:custGeom>
            <a:ln w="544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2538907" y="5803986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4" h="36829">
                  <a:moveTo>
                    <a:pt x="0" y="36675"/>
                  </a:moveTo>
                  <a:lnTo>
                    <a:pt x="24317" y="15717"/>
                  </a:lnTo>
                  <a:lnTo>
                    <a:pt x="48634" y="0"/>
                  </a:lnTo>
                </a:path>
              </a:pathLst>
            </a:custGeom>
            <a:ln w="554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587541" y="5772550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4" h="31750">
                  <a:moveTo>
                    <a:pt x="0" y="31435"/>
                  </a:moveTo>
                  <a:lnTo>
                    <a:pt x="48634" y="0"/>
                  </a:lnTo>
                </a:path>
              </a:pathLst>
            </a:custGeom>
            <a:ln w="548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636176" y="5741114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4" h="31750">
                  <a:moveTo>
                    <a:pt x="0" y="31435"/>
                  </a:moveTo>
                  <a:lnTo>
                    <a:pt x="48634" y="0"/>
                  </a:lnTo>
                </a:path>
              </a:pathLst>
            </a:custGeom>
            <a:ln w="548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684810" y="5714918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4" h="26670">
                  <a:moveTo>
                    <a:pt x="0" y="26196"/>
                  </a:moveTo>
                  <a:lnTo>
                    <a:pt x="48634" y="0"/>
                  </a:lnTo>
                </a:path>
              </a:pathLst>
            </a:custGeom>
            <a:ln w="542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733445" y="5688721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4" h="26670">
                  <a:moveTo>
                    <a:pt x="0" y="26196"/>
                  </a:moveTo>
                  <a:lnTo>
                    <a:pt x="48634" y="0"/>
                  </a:lnTo>
                </a:path>
              </a:pathLst>
            </a:custGeom>
            <a:ln w="542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782080" y="5662525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4" h="26670">
                  <a:moveTo>
                    <a:pt x="0" y="26196"/>
                  </a:moveTo>
                  <a:lnTo>
                    <a:pt x="48634" y="0"/>
                  </a:lnTo>
                </a:path>
              </a:pathLst>
            </a:custGeom>
            <a:ln w="542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830714" y="5636328"/>
              <a:ext cx="55244" cy="26670"/>
            </a:xfrm>
            <a:custGeom>
              <a:avLst/>
              <a:gdLst/>
              <a:ahLst/>
              <a:cxnLst/>
              <a:rect l="l" t="t" r="r" b="b"/>
              <a:pathLst>
                <a:path w="55244" h="26670">
                  <a:moveTo>
                    <a:pt x="0" y="26196"/>
                  </a:moveTo>
                  <a:lnTo>
                    <a:pt x="24317" y="10478"/>
                  </a:lnTo>
                  <a:lnTo>
                    <a:pt x="54714" y="0"/>
                  </a:lnTo>
                </a:path>
              </a:pathLst>
            </a:custGeom>
            <a:ln w="539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885428" y="5610132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4" h="26670">
                  <a:moveTo>
                    <a:pt x="0" y="26196"/>
                  </a:moveTo>
                  <a:lnTo>
                    <a:pt x="48634" y="0"/>
                  </a:lnTo>
                </a:path>
              </a:pathLst>
            </a:custGeom>
            <a:ln w="542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934063" y="5589174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20957"/>
                  </a:moveTo>
                  <a:lnTo>
                    <a:pt x="48634" y="0"/>
                  </a:lnTo>
                </a:path>
              </a:pathLst>
            </a:custGeom>
            <a:ln w="537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2982697" y="5568217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20957"/>
                  </a:moveTo>
                  <a:lnTo>
                    <a:pt x="48634" y="0"/>
                  </a:lnTo>
                </a:path>
              </a:pathLst>
            </a:custGeom>
            <a:ln w="537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031332" y="5547260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20957"/>
                  </a:moveTo>
                  <a:lnTo>
                    <a:pt x="48634" y="0"/>
                  </a:lnTo>
                </a:path>
              </a:pathLst>
            </a:custGeom>
            <a:ln w="537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079967" y="5526303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20957"/>
                  </a:moveTo>
                  <a:lnTo>
                    <a:pt x="48634" y="0"/>
                  </a:lnTo>
                </a:path>
              </a:pathLst>
            </a:custGeom>
            <a:ln w="537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128601" y="5510585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4" h="15875">
                  <a:moveTo>
                    <a:pt x="0" y="15717"/>
                  </a:moveTo>
                  <a:lnTo>
                    <a:pt x="48634" y="0"/>
                  </a:lnTo>
                </a:path>
              </a:pathLst>
            </a:custGeom>
            <a:ln w="531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177236" y="5489627"/>
              <a:ext cx="55244" cy="20955"/>
            </a:xfrm>
            <a:custGeom>
              <a:avLst/>
              <a:gdLst/>
              <a:ahLst/>
              <a:cxnLst/>
              <a:rect l="l" t="t" r="r" b="b"/>
              <a:pathLst>
                <a:path w="55244" h="20954">
                  <a:moveTo>
                    <a:pt x="0" y="20957"/>
                  </a:moveTo>
                  <a:lnTo>
                    <a:pt x="24317" y="10478"/>
                  </a:lnTo>
                  <a:lnTo>
                    <a:pt x="54714" y="0"/>
                  </a:lnTo>
                </a:path>
              </a:pathLst>
            </a:custGeom>
            <a:ln w="53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231950" y="5473909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48634" y="0"/>
                  </a:lnTo>
                </a:path>
              </a:pathLst>
            </a:custGeom>
            <a:ln w="531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280585" y="5458191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48634" y="0"/>
                  </a:lnTo>
                </a:path>
              </a:pathLst>
            </a:custGeom>
            <a:ln w="531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329219" y="5442474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48634" y="0"/>
                  </a:lnTo>
                </a:path>
              </a:pathLst>
            </a:custGeom>
            <a:ln w="531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377854" y="543199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426488" y="5416277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24317" y="5239"/>
                  </a:lnTo>
                  <a:lnTo>
                    <a:pt x="48634" y="0"/>
                  </a:lnTo>
                </a:path>
              </a:pathLst>
            </a:custGeom>
            <a:ln w="531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475123" y="5405798"/>
              <a:ext cx="55244" cy="10795"/>
            </a:xfrm>
            <a:custGeom>
              <a:avLst/>
              <a:gdLst/>
              <a:ahLst/>
              <a:cxnLst/>
              <a:rect l="l" t="t" r="r" b="b"/>
              <a:pathLst>
                <a:path w="55245" h="10795">
                  <a:moveTo>
                    <a:pt x="0" y="10478"/>
                  </a:moveTo>
                  <a:lnTo>
                    <a:pt x="24317" y="5239"/>
                  </a:lnTo>
                  <a:lnTo>
                    <a:pt x="54714" y="0"/>
                  </a:lnTo>
                </a:path>
              </a:pathLst>
            </a:custGeom>
            <a:ln w="526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529837" y="5390080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24317" y="5239"/>
                  </a:lnTo>
                  <a:lnTo>
                    <a:pt x="48634" y="0"/>
                  </a:lnTo>
                </a:path>
              </a:pathLst>
            </a:custGeom>
            <a:ln w="531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578471" y="5379602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627106" y="5369123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675741" y="535864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724375" y="5348166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773010" y="5337687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821645" y="5327209"/>
              <a:ext cx="55244" cy="10795"/>
            </a:xfrm>
            <a:custGeom>
              <a:avLst/>
              <a:gdLst/>
              <a:ahLst/>
              <a:cxnLst/>
              <a:rect l="l" t="t" r="r" b="b"/>
              <a:pathLst>
                <a:path w="55245" h="10795">
                  <a:moveTo>
                    <a:pt x="0" y="10478"/>
                  </a:moveTo>
                  <a:lnTo>
                    <a:pt x="24317" y="5239"/>
                  </a:lnTo>
                  <a:lnTo>
                    <a:pt x="54714" y="0"/>
                  </a:lnTo>
                </a:path>
              </a:pathLst>
            </a:custGeom>
            <a:ln w="526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876358" y="5321969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924993" y="5311491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973628" y="5306251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022262" y="5295773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070897" y="5290534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119532" y="528005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48634" y="0"/>
                  </a:lnTo>
                </a:path>
              </a:pathLst>
            </a:custGeom>
            <a:ln w="527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168166" y="5274816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5" h="5714">
                  <a:moveTo>
                    <a:pt x="0" y="5239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222880" y="5269576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271515" y="5264337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320149" y="5259098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368784" y="5253858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417419" y="5248619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466053" y="5243380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5" h="5714">
                  <a:moveTo>
                    <a:pt x="0" y="5239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520767" y="5238140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569402" y="5232901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618036" y="523290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666671" y="5227662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715305" y="5222422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763940" y="5217183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812575" y="5217183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867289" y="5211944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915923" y="5211944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964558" y="5206704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013193" y="5201465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061827" y="5201465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110462" y="5201465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159096" y="5196226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5" h="5714">
                  <a:moveTo>
                    <a:pt x="0" y="5239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213810" y="519622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262445" y="5190987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311079" y="5190987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359714" y="5185747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408349" y="5185747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456983" y="5185747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511697" y="5180508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560332" y="518050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608967" y="518050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657601" y="518050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706236" y="5175269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754871" y="517526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803505" y="5175269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858219" y="517526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906853" y="5170029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955488" y="517002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004123" y="517002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052757" y="517002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101392" y="517002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150027" y="5164790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5" h="5714">
                  <a:moveTo>
                    <a:pt x="0" y="5239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4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204741" y="51647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253375" y="51647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302010" y="51647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350644" y="51647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399279" y="51647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447913" y="5164790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502628" y="51647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551262" y="5159551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599897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648531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697166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745801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794435" y="5159551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849149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897784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946418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995053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043688" y="515955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63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092322" y="5154311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140957" y="5154311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714" y="0"/>
                  </a:lnTo>
                </a:path>
              </a:pathLst>
            </a:custGeom>
            <a:ln w="523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2040382" y="6286003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4" h="15875">
                  <a:moveTo>
                    <a:pt x="0" y="0"/>
                  </a:moveTo>
                  <a:lnTo>
                    <a:pt x="24317" y="10478"/>
                  </a:lnTo>
                  <a:lnTo>
                    <a:pt x="48634" y="15717"/>
                  </a:lnTo>
                </a:path>
              </a:pathLst>
            </a:custGeom>
            <a:ln w="531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2089016" y="6301721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4" h="5714">
                  <a:moveTo>
                    <a:pt x="0" y="0"/>
                  </a:moveTo>
                  <a:lnTo>
                    <a:pt x="24317" y="5239"/>
                  </a:lnTo>
                  <a:lnTo>
                    <a:pt x="48634" y="5239"/>
                  </a:lnTo>
                </a:path>
              </a:pathLst>
            </a:custGeom>
            <a:ln w="524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2137651" y="6296482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4" h="10795">
                  <a:moveTo>
                    <a:pt x="0" y="10478"/>
                  </a:moveTo>
                  <a:lnTo>
                    <a:pt x="24317" y="5239"/>
                  </a:lnTo>
                  <a:lnTo>
                    <a:pt x="48634" y="0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2186286" y="6270285"/>
              <a:ext cx="55244" cy="26670"/>
            </a:xfrm>
            <a:custGeom>
              <a:avLst/>
              <a:gdLst/>
              <a:ahLst/>
              <a:cxnLst/>
              <a:rect l="l" t="t" r="r" b="b"/>
              <a:pathLst>
                <a:path w="55244" h="26670">
                  <a:moveTo>
                    <a:pt x="0" y="26196"/>
                  </a:moveTo>
                  <a:lnTo>
                    <a:pt x="24317" y="15717"/>
                  </a:lnTo>
                  <a:lnTo>
                    <a:pt x="54714" y="0"/>
                  </a:lnTo>
                </a:path>
              </a:pathLst>
            </a:custGeom>
            <a:ln w="53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241000" y="6212653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4" h="57785">
                  <a:moveTo>
                    <a:pt x="0" y="57632"/>
                  </a:moveTo>
                  <a:lnTo>
                    <a:pt x="24317" y="31435"/>
                  </a:lnTo>
                  <a:lnTo>
                    <a:pt x="48634" y="0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289634" y="6139302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4" h="73660">
                  <a:moveTo>
                    <a:pt x="0" y="73350"/>
                  </a:moveTo>
                  <a:lnTo>
                    <a:pt x="24317" y="41914"/>
                  </a:lnTo>
                  <a:lnTo>
                    <a:pt x="48634" y="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338269" y="6039755"/>
              <a:ext cx="48895" cy="99695"/>
            </a:xfrm>
            <a:custGeom>
              <a:avLst/>
              <a:gdLst/>
              <a:ahLst/>
              <a:cxnLst/>
              <a:rect l="l" t="t" r="r" b="b"/>
              <a:pathLst>
                <a:path w="48894" h="99695">
                  <a:moveTo>
                    <a:pt x="0" y="99546"/>
                  </a:moveTo>
                  <a:lnTo>
                    <a:pt x="24317" y="52393"/>
                  </a:lnTo>
                  <a:lnTo>
                    <a:pt x="48634" y="0"/>
                  </a:lnTo>
                </a:path>
              </a:pathLst>
            </a:custGeom>
            <a:ln w="59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386903" y="5934969"/>
              <a:ext cx="48895" cy="105410"/>
            </a:xfrm>
            <a:custGeom>
              <a:avLst/>
              <a:gdLst/>
              <a:ahLst/>
              <a:cxnLst/>
              <a:rect l="l" t="t" r="r" b="b"/>
              <a:pathLst>
                <a:path w="48894" h="105410">
                  <a:moveTo>
                    <a:pt x="0" y="104786"/>
                  </a:moveTo>
                  <a:lnTo>
                    <a:pt x="48634" y="0"/>
                  </a:lnTo>
                </a:path>
              </a:pathLst>
            </a:custGeom>
            <a:ln w="593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435538" y="5824943"/>
              <a:ext cx="48895" cy="110489"/>
            </a:xfrm>
            <a:custGeom>
              <a:avLst/>
              <a:gdLst/>
              <a:ahLst/>
              <a:cxnLst/>
              <a:rect l="l" t="t" r="r" b="b"/>
              <a:pathLst>
                <a:path w="48894" h="110489">
                  <a:moveTo>
                    <a:pt x="0" y="110025"/>
                  </a:moveTo>
                  <a:lnTo>
                    <a:pt x="24317" y="52393"/>
                  </a:lnTo>
                  <a:lnTo>
                    <a:pt x="48634" y="0"/>
                  </a:lnTo>
                </a:path>
              </a:pathLst>
            </a:custGeom>
            <a:ln w="594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484173" y="5725396"/>
              <a:ext cx="55244" cy="99695"/>
            </a:xfrm>
            <a:custGeom>
              <a:avLst/>
              <a:gdLst/>
              <a:ahLst/>
              <a:cxnLst/>
              <a:rect l="l" t="t" r="r" b="b"/>
              <a:pathLst>
                <a:path w="55244" h="99695">
                  <a:moveTo>
                    <a:pt x="0" y="99546"/>
                  </a:moveTo>
                  <a:lnTo>
                    <a:pt x="24317" y="47153"/>
                  </a:lnTo>
                  <a:lnTo>
                    <a:pt x="54714" y="0"/>
                  </a:lnTo>
                </a:path>
              </a:pathLst>
            </a:custGeom>
            <a:ln w="588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538886" y="5646807"/>
              <a:ext cx="48895" cy="78740"/>
            </a:xfrm>
            <a:custGeom>
              <a:avLst/>
              <a:gdLst/>
              <a:ahLst/>
              <a:cxnLst/>
              <a:rect l="l" t="t" r="r" b="b"/>
              <a:pathLst>
                <a:path w="48894" h="78739">
                  <a:moveTo>
                    <a:pt x="0" y="78589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8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587521" y="5589174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4" h="57785">
                  <a:moveTo>
                    <a:pt x="0" y="57632"/>
                  </a:moveTo>
                  <a:lnTo>
                    <a:pt x="24317" y="26196"/>
                  </a:lnTo>
                  <a:lnTo>
                    <a:pt x="48634" y="0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636156" y="5557738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4" h="31750">
                  <a:moveTo>
                    <a:pt x="0" y="31435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4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684790" y="5552499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4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733425" y="5552499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0" y="0"/>
                  </a:moveTo>
                  <a:lnTo>
                    <a:pt x="24317" y="5239"/>
                  </a:lnTo>
                  <a:lnTo>
                    <a:pt x="48634" y="20957"/>
                  </a:lnTo>
                </a:path>
              </a:pathLst>
            </a:custGeom>
            <a:ln w="537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782060" y="5573456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4" h="41910">
                  <a:moveTo>
                    <a:pt x="0" y="0"/>
                  </a:moveTo>
                  <a:lnTo>
                    <a:pt x="24317" y="20957"/>
                  </a:lnTo>
                  <a:lnTo>
                    <a:pt x="48634" y="41914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830694" y="5615371"/>
              <a:ext cx="55244" cy="41910"/>
            </a:xfrm>
            <a:custGeom>
              <a:avLst/>
              <a:gdLst/>
              <a:ahLst/>
              <a:cxnLst/>
              <a:rect l="l" t="t" r="r" b="b"/>
              <a:pathLst>
                <a:path w="55244" h="41910">
                  <a:moveTo>
                    <a:pt x="0" y="0"/>
                  </a:moveTo>
                  <a:lnTo>
                    <a:pt x="24317" y="20957"/>
                  </a:lnTo>
                  <a:lnTo>
                    <a:pt x="54714" y="41914"/>
                  </a:lnTo>
                </a:path>
              </a:pathLst>
            </a:custGeom>
            <a:ln w="554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885408" y="5657285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4" h="47625">
                  <a:moveTo>
                    <a:pt x="0" y="0"/>
                  </a:moveTo>
                  <a:lnTo>
                    <a:pt x="24317" y="26196"/>
                  </a:lnTo>
                  <a:lnTo>
                    <a:pt x="48634" y="47153"/>
                  </a:lnTo>
                </a:path>
              </a:pathLst>
            </a:custGeom>
            <a:ln w="56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2934043" y="5704439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4" h="31750">
                  <a:moveTo>
                    <a:pt x="0" y="0"/>
                  </a:moveTo>
                  <a:lnTo>
                    <a:pt x="24317" y="15717"/>
                  </a:lnTo>
                  <a:lnTo>
                    <a:pt x="48634" y="31435"/>
                  </a:lnTo>
                </a:path>
              </a:pathLst>
            </a:custGeom>
            <a:ln w="54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2982677" y="573587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4" h="10795">
                  <a:moveTo>
                    <a:pt x="0" y="0"/>
                  </a:moveTo>
                  <a:lnTo>
                    <a:pt x="24317" y="5239"/>
                  </a:lnTo>
                  <a:lnTo>
                    <a:pt x="48634" y="10478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031312" y="573587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4" h="10795">
                  <a:moveTo>
                    <a:pt x="0" y="10478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079947" y="5699200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4" h="36829">
                  <a:moveTo>
                    <a:pt x="0" y="36675"/>
                  </a:moveTo>
                  <a:lnTo>
                    <a:pt x="24317" y="20957"/>
                  </a:lnTo>
                  <a:lnTo>
                    <a:pt x="48634" y="0"/>
                  </a:lnTo>
                </a:path>
              </a:pathLst>
            </a:custGeom>
            <a:ln w="55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128581" y="5641567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4" h="57785">
                  <a:moveTo>
                    <a:pt x="0" y="57632"/>
                  </a:moveTo>
                  <a:lnTo>
                    <a:pt x="24317" y="31435"/>
                  </a:lnTo>
                  <a:lnTo>
                    <a:pt x="48634" y="0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177216" y="5562978"/>
              <a:ext cx="55244" cy="78740"/>
            </a:xfrm>
            <a:custGeom>
              <a:avLst/>
              <a:gdLst/>
              <a:ahLst/>
              <a:cxnLst/>
              <a:rect l="l" t="t" r="r" b="b"/>
              <a:pathLst>
                <a:path w="55244" h="78739">
                  <a:moveTo>
                    <a:pt x="0" y="78589"/>
                  </a:moveTo>
                  <a:lnTo>
                    <a:pt x="24317" y="41914"/>
                  </a:lnTo>
                  <a:lnTo>
                    <a:pt x="54714" y="0"/>
                  </a:lnTo>
                </a:path>
              </a:pathLst>
            </a:custGeom>
            <a:ln w="580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231930" y="5473909"/>
              <a:ext cx="48895" cy="89535"/>
            </a:xfrm>
            <a:custGeom>
              <a:avLst/>
              <a:gdLst/>
              <a:ahLst/>
              <a:cxnLst/>
              <a:rect l="l" t="t" r="r" b="b"/>
              <a:pathLst>
                <a:path w="48895" h="89535">
                  <a:moveTo>
                    <a:pt x="0" y="89068"/>
                  </a:moveTo>
                  <a:lnTo>
                    <a:pt x="24317" y="47153"/>
                  </a:lnTo>
                  <a:lnTo>
                    <a:pt x="48634" y="0"/>
                  </a:lnTo>
                </a:path>
              </a:pathLst>
            </a:custGeom>
            <a:ln w="58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280564" y="5390080"/>
              <a:ext cx="48895" cy="84455"/>
            </a:xfrm>
            <a:custGeom>
              <a:avLst/>
              <a:gdLst/>
              <a:ahLst/>
              <a:cxnLst/>
              <a:rect l="l" t="t" r="r" b="b"/>
              <a:pathLst>
                <a:path w="48895" h="84454">
                  <a:moveTo>
                    <a:pt x="0" y="83829"/>
                  </a:moveTo>
                  <a:lnTo>
                    <a:pt x="48634" y="0"/>
                  </a:lnTo>
                </a:path>
              </a:pathLst>
            </a:custGeom>
            <a:ln w="58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329199" y="5316730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0" y="73350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377834" y="5259098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57632"/>
                  </a:moveTo>
                  <a:lnTo>
                    <a:pt x="24317" y="26196"/>
                  </a:lnTo>
                  <a:lnTo>
                    <a:pt x="48634" y="0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426468" y="5227662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5" h="31750">
                  <a:moveTo>
                    <a:pt x="0" y="31435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4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475103" y="5222422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5" h="5714">
                  <a:moveTo>
                    <a:pt x="0" y="5239"/>
                  </a:moveTo>
                  <a:lnTo>
                    <a:pt x="24317" y="0"/>
                  </a:lnTo>
                  <a:lnTo>
                    <a:pt x="54714" y="0"/>
                  </a:lnTo>
                </a:path>
              </a:pathLst>
            </a:custGeom>
            <a:ln w="52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529817" y="5222422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0"/>
                  </a:moveTo>
                  <a:lnTo>
                    <a:pt x="24317" y="5239"/>
                  </a:lnTo>
                  <a:lnTo>
                    <a:pt x="48634" y="20957"/>
                  </a:lnTo>
                </a:path>
              </a:pathLst>
            </a:custGeom>
            <a:ln w="537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578451" y="5243380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0" y="0"/>
                  </a:moveTo>
                  <a:lnTo>
                    <a:pt x="24317" y="20957"/>
                  </a:lnTo>
                  <a:lnTo>
                    <a:pt x="48634" y="47153"/>
                  </a:lnTo>
                </a:path>
              </a:pathLst>
            </a:custGeom>
            <a:ln w="56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627086" y="5290534"/>
              <a:ext cx="48895" cy="52705"/>
            </a:xfrm>
            <a:custGeom>
              <a:avLst/>
              <a:gdLst/>
              <a:ahLst/>
              <a:cxnLst/>
              <a:rect l="l" t="t" r="r" b="b"/>
              <a:pathLst>
                <a:path w="48895" h="52704">
                  <a:moveTo>
                    <a:pt x="0" y="0"/>
                  </a:moveTo>
                  <a:lnTo>
                    <a:pt x="48634" y="52393"/>
                  </a:lnTo>
                </a:path>
              </a:pathLst>
            </a:custGeom>
            <a:ln w="569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675720" y="5342927"/>
              <a:ext cx="48895" cy="63500"/>
            </a:xfrm>
            <a:custGeom>
              <a:avLst/>
              <a:gdLst/>
              <a:ahLst/>
              <a:cxnLst/>
              <a:rect l="l" t="t" r="r" b="b"/>
              <a:pathLst>
                <a:path w="48895" h="63500">
                  <a:moveTo>
                    <a:pt x="0" y="0"/>
                  </a:moveTo>
                  <a:lnTo>
                    <a:pt x="24317" y="31435"/>
                  </a:lnTo>
                  <a:lnTo>
                    <a:pt x="48634" y="62871"/>
                  </a:lnTo>
                </a:path>
              </a:pathLst>
            </a:custGeom>
            <a:ln w="57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724355" y="5405798"/>
              <a:ext cx="48895" cy="52705"/>
            </a:xfrm>
            <a:custGeom>
              <a:avLst/>
              <a:gdLst/>
              <a:ahLst/>
              <a:cxnLst/>
              <a:rect l="l" t="t" r="r" b="b"/>
              <a:pathLst>
                <a:path w="48895" h="52704">
                  <a:moveTo>
                    <a:pt x="0" y="0"/>
                  </a:moveTo>
                  <a:lnTo>
                    <a:pt x="48634" y="52393"/>
                  </a:lnTo>
                </a:path>
              </a:pathLst>
            </a:custGeom>
            <a:ln w="569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772990" y="5458191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0"/>
                  </a:moveTo>
                  <a:lnTo>
                    <a:pt x="24317" y="20957"/>
                  </a:lnTo>
                  <a:lnTo>
                    <a:pt x="48634" y="41914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821624" y="5500106"/>
              <a:ext cx="55244" cy="15875"/>
            </a:xfrm>
            <a:custGeom>
              <a:avLst/>
              <a:gdLst/>
              <a:ahLst/>
              <a:cxnLst/>
              <a:rect l="l" t="t" r="r" b="b"/>
              <a:pathLst>
                <a:path w="55245" h="15875">
                  <a:moveTo>
                    <a:pt x="0" y="0"/>
                  </a:moveTo>
                  <a:lnTo>
                    <a:pt x="24317" y="10478"/>
                  </a:lnTo>
                  <a:lnTo>
                    <a:pt x="54714" y="15717"/>
                  </a:lnTo>
                </a:path>
              </a:pathLst>
            </a:custGeom>
            <a:ln w="530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876338" y="550534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924973" y="5473909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5" h="31750">
                  <a:moveTo>
                    <a:pt x="0" y="31435"/>
                  </a:moveTo>
                  <a:lnTo>
                    <a:pt x="24317" y="20957"/>
                  </a:lnTo>
                  <a:lnTo>
                    <a:pt x="48634" y="0"/>
                  </a:lnTo>
                </a:path>
              </a:pathLst>
            </a:custGeom>
            <a:ln w="54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973608" y="5416277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57632"/>
                  </a:moveTo>
                  <a:lnTo>
                    <a:pt x="24317" y="31435"/>
                  </a:lnTo>
                  <a:lnTo>
                    <a:pt x="48634" y="0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022242" y="5342927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0" y="73350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070877" y="5264337"/>
              <a:ext cx="48895" cy="78740"/>
            </a:xfrm>
            <a:custGeom>
              <a:avLst/>
              <a:gdLst/>
              <a:ahLst/>
              <a:cxnLst/>
              <a:rect l="l" t="t" r="r" b="b"/>
              <a:pathLst>
                <a:path w="48895" h="78739">
                  <a:moveTo>
                    <a:pt x="0" y="78589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8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119511" y="5190987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0" y="73350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168146" y="5128115"/>
              <a:ext cx="55244" cy="63500"/>
            </a:xfrm>
            <a:custGeom>
              <a:avLst/>
              <a:gdLst/>
              <a:ahLst/>
              <a:cxnLst/>
              <a:rect l="l" t="t" r="r" b="b"/>
              <a:pathLst>
                <a:path w="55245" h="63500">
                  <a:moveTo>
                    <a:pt x="0" y="62871"/>
                  </a:moveTo>
                  <a:lnTo>
                    <a:pt x="24317" y="31435"/>
                  </a:lnTo>
                  <a:lnTo>
                    <a:pt x="54714" y="0"/>
                  </a:lnTo>
                </a:path>
              </a:pathLst>
            </a:custGeom>
            <a:ln w="57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222860" y="5091440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5" h="36829">
                  <a:moveTo>
                    <a:pt x="0" y="36675"/>
                  </a:moveTo>
                  <a:lnTo>
                    <a:pt x="24317" y="15717"/>
                  </a:lnTo>
                  <a:lnTo>
                    <a:pt x="48634" y="0"/>
                  </a:lnTo>
                </a:path>
              </a:pathLst>
            </a:custGeom>
            <a:ln w="55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271495" y="5075722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24317" y="5239"/>
                  </a:lnTo>
                  <a:lnTo>
                    <a:pt x="48634" y="0"/>
                  </a:lnTo>
                </a:path>
              </a:pathLst>
            </a:custGeom>
            <a:ln w="531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320129" y="5075722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0"/>
                  </a:moveTo>
                  <a:lnTo>
                    <a:pt x="24317" y="0"/>
                  </a:lnTo>
                  <a:lnTo>
                    <a:pt x="48634" y="10478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4368764" y="5086200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5" h="36829">
                  <a:moveTo>
                    <a:pt x="0" y="0"/>
                  </a:moveTo>
                  <a:lnTo>
                    <a:pt x="24317" y="15717"/>
                  </a:lnTo>
                  <a:lnTo>
                    <a:pt x="48634" y="36675"/>
                  </a:lnTo>
                </a:path>
              </a:pathLst>
            </a:custGeom>
            <a:ln w="55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417398" y="5122875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0"/>
                  </a:moveTo>
                  <a:lnTo>
                    <a:pt x="24317" y="26196"/>
                  </a:lnTo>
                  <a:lnTo>
                    <a:pt x="48634" y="57632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4466033" y="5180508"/>
              <a:ext cx="55244" cy="63500"/>
            </a:xfrm>
            <a:custGeom>
              <a:avLst/>
              <a:gdLst/>
              <a:ahLst/>
              <a:cxnLst/>
              <a:rect l="l" t="t" r="r" b="b"/>
              <a:pathLst>
                <a:path w="55245" h="63500">
                  <a:moveTo>
                    <a:pt x="0" y="0"/>
                  </a:moveTo>
                  <a:lnTo>
                    <a:pt x="24317" y="31435"/>
                  </a:lnTo>
                  <a:lnTo>
                    <a:pt x="54714" y="62871"/>
                  </a:lnTo>
                </a:path>
              </a:pathLst>
            </a:custGeom>
            <a:ln w="57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4520747" y="5243380"/>
              <a:ext cx="48895" cy="63500"/>
            </a:xfrm>
            <a:custGeom>
              <a:avLst/>
              <a:gdLst/>
              <a:ahLst/>
              <a:cxnLst/>
              <a:rect l="l" t="t" r="r" b="b"/>
              <a:pathLst>
                <a:path w="48895" h="63500">
                  <a:moveTo>
                    <a:pt x="0" y="0"/>
                  </a:moveTo>
                  <a:lnTo>
                    <a:pt x="48634" y="62871"/>
                  </a:lnTo>
                </a:path>
              </a:pathLst>
            </a:custGeom>
            <a:ln w="57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4569382" y="5306251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0"/>
                  </a:moveTo>
                  <a:lnTo>
                    <a:pt x="24317" y="31435"/>
                  </a:lnTo>
                  <a:lnTo>
                    <a:pt x="48634" y="57632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618016" y="5363884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5" h="36829">
                  <a:moveTo>
                    <a:pt x="0" y="0"/>
                  </a:moveTo>
                  <a:lnTo>
                    <a:pt x="24317" y="20957"/>
                  </a:lnTo>
                  <a:lnTo>
                    <a:pt x="48634" y="36675"/>
                  </a:lnTo>
                </a:path>
              </a:pathLst>
            </a:custGeom>
            <a:ln w="55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666651" y="5400559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0"/>
                  </a:moveTo>
                  <a:lnTo>
                    <a:pt x="24317" y="10478"/>
                  </a:lnTo>
                  <a:lnTo>
                    <a:pt x="48634" y="15717"/>
                  </a:lnTo>
                </a:path>
              </a:pathLst>
            </a:custGeom>
            <a:ln w="531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715285" y="5400559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31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763920" y="5363884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5" h="36829">
                  <a:moveTo>
                    <a:pt x="0" y="36675"/>
                  </a:moveTo>
                  <a:lnTo>
                    <a:pt x="24317" y="20957"/>
                  </a:lnTo>
                  <a:lnTo>
                    <a:pt x="48634" y="0"/>
                  </a:lnTo>
                </a:path>
              </a:pathLst>
            </a:custGeom>
            <a:ln w="554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812555" y="5306251"/>
              <a:ext cx="55244" cy="57785"/>
            </a:xfrm>
            <a:custGeom>
              <a:avLst/>
              <a:gdLst/>
              <a:ahLst/>
              <a:cxnLst/>
              <a:rect l="l" t="t" r="r" b="b"/>
              <a:pathLst>
                <a:path w="55245" h="57785">
                  <a:moveTo>
                    <a:pt x="0" y="57632"/>
                  </a:moveTo>
                  <a:lnTo>
                    <a:pt x="24317" y="31435"/>
                  </a:lnTo>
                  <a:lnTo>
                    <a:pt x="54714" y="0"/>
                  </a:lnTo>
                </a:path>
              </a:pathLst>
            </a:custGeom>
            <a:ln w="568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867268" y="5238140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68111"/>
                  </a:moveTo>
                  <a:lnTo>
                    <a:pt x="48634" y="0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915903" y="5164790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0" y="73350"/>
                  </a:moveTo>
                  <a:lnTo>
                    <a:pt x="48634" y="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964538" y="5096679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68111"/>
                  </a:moveTo>
                  <a:lnTo>
                    <a:pt x="24317" y="31435"/>
                  </a:lnTo>
                  <a:lnTo>
                    <a:pt x="48634" y="0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013172" y="5044286"/>
              <a:ext cx="48895" cy="52705"/>
            </a:xfrm>
            <a:custGeom>
              <a:avLst/>
              <a:gdLst/>
              <a:ahLst/>
              <a:cxnLst/>
              <a:rect l="l" t="t" r="r" b="b"/>
              <a:pathLst>
                <a:path w="48895" h="52704">
                  <a:moveTo>
                    <a:pt x="0" y="52393"/>
                  </a:moveTo>
                  <a:lnTo>
                    <a:pt x="24317" y="26196"/>
                  </a:lnTo>
                  <a:lnTo>
                    <a:pt x="48634" y="0"/>
                  </a:lnTo>
                </a:path>
              </a:pathLst>
            </a:custGeom>
            <a:ln w="569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061807" y="5018089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5" h="26670">
                  <a:moveTo>
                    <a:pt x="0" y="26196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42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110442" y="5012850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5239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159076" y="5012850"/>
              <a:ext cx="55244" cy="26670"/>
            </a:xfrm>
            <a:custGeom>
              <a:avLst/>
              <a:gdLst/>
              <a:ahLst/>
              <a:cxnLst/>
              <a:rect l="l" t="t" r="r" b="b"/>
              <a:pathLst>
                <a:path w="55245" h="26670">
                  <a:moveTo>
                    <a:pt x="0" y="0"/>
                  </a:moveTo>
                  <a:lnTo>
                    <a:pt x="24317" y="10478"/>
                  </a:lnTo>
                  <a:lnTo>
                    <a:pt x="54714" y="26196"/>
                  </a:lnTo>
                </a:path>
              </a:pathLst>
            </a:custGeom>
            <a:ln w="53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213790" y="5039046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0"/>
                  </a:moveTo>
                  <a:lnTo>
                    <a:pt x="24317" y="20957"/>
                  </a:lnTo>
                  <a:lnTo>
                    <a:pt x="48634" y="41914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262425" y="5080961"/>
              <a:ext cx="48895" cy="63500"/>
            </a:xfrm>
            <a:custGeom>
              <a:avLst/>
              <a:gdLst/>
              <a:ahLst/>
              <a:cxnLst/>
              <a:rect l="l" t="t" r="r" b="b"/>
              <a:pathLst>
                <a:path w="48895" h="63500">
                  <a:moveTo>
                    <a:pt x="0" y="0"/>
                  </a:moveTo>
                  <a:lnTo>
                    <a:pt x="24317" y="31435"/>
                  </a:lnTo>
                  <a:lnTo>
                    <a:pt x="48634" y="62871"/>
                  </a:lnTo>
                </a:path>
              </a:pathLst>
            </a:custGeom>
            <a:ln w="57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311059" y="5143833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0"/>
                  </a:moveTo>
                  <a:lnTo>
                    <a:pt x="48634" y="68111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359694" y="5211944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0"/>
                  </a:moveTo>
                  <a:lnTo>
                    <a:pt x="24317" y="36675"/>
                  </a:lnTo>
                  <a:lnTo>
                    <a:pt x="48634" y="68111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408328" y="5280055"/>
              <a:ext cx="48895" cy="52705"/>
            </a:xfrm>
            <a:custGeom>
              <a:avLst/>
              <a:gdLst/>
              <a:ahLst/>
              <a:cxnLst/>
              <a:rect l="l" t="t" r="r" b="b"/>
              <a:pathLst>
                <a:path w="48895" h="52704">
                  <a:moveTo>
                    <a:pt x="0" y="0"/>
                  </a:moveTo>
                  <a:lnTo>
                    <a:pt x="24317" y="26196"/>
                  </a:lnTo>
                  <a:lnTo>
                    <a:pt x="48634" y="52393"/>
                  </a:lnTo>
                </a:path>
              </a:pathLst>
            </a:custGeom>
            <a:ln w="569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456963" y="5332448"/>
              <a:ext cx="55244" cy="31750"/>
            </a:xfrm>
            <a:custGeom>
              <a:avLst/>
              <a:gdLst/>
              <a:ahLst/>
              <a:cxnLst/>
              <a:rect l="l" t="t" r="r" b="b"/>
              <a:pathLst>
                <a:path w="55245" h="31750">
                  <a:moveTo>
                    <a:pt x="0" y="0"/>
                  </a:moveTo>
                  <a:lnTo>
                    <a:pt x="24317" y="20957"/>
                  </a:lnTo>
                  <a:lnTo>
                    <a:pt x="54714" y="31435"/>
                  </a:lnTo>
                </a:path>
              </a:pathLst>
            </a:custGeom>
            <a:ln w="544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5511677" y="5363884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0"/>
                  </a:moveTo>
                  <a:lnTo>
                    <a:pt x="24317" y="5239"/>
                  </a:lnTo>
                  <a:lnTo>
                    <a:pt x="48634" y="5239"/>
                  </a:lnTo>
                </a:path>
              </a:pathLst>
            </a:custGeom>
            <a:ln w="524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560312" y="5353405"/>
              <a:ext cx="48895" cy="15875"/>
            </a:xfrm>
            <a:custGeom>
              <a:avLst/>
              <a:gdLst/>
              <a:ahLst/>
              <a:cxnLst/>
              <a:rect l="l" t="t" r="r" b="b"/>
              <a:pathLst>
                <a:path w="48895" h="15875">
                  <a:moveTo>
                    <a:pt x="0" y="15717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31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5608946" y="5311491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41914"/>
                  </a:moveTo>
                  <a:lnTo>
                    <a:pt x="24317" y="26196"/>
                  </a:lnTo>
                  <a:lnTo>
                    <a:pt x="48634" y="0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5657581" y="5248619"/>
              <a:ext cx="48895" cy="63500"/>
            </a:xfrm>
            <a:custGeom>
              <a:avLst/>
              <a:gdLst/>
              <a:ahLst/>
              <a:cxnLst/>
              <a:rect l="l" t="t" r="r" b="b"/>
              <a:pathLst>
                <a:path w="48895" h="63500">
                  <a:moveTo>
                    <a:pt x="0" y="62871"/>
                  </a:moveTo>
                  <a:lnTo>
                    <a:pt x="24317" y="31435"/>
                  </a:lnTo>
                  <a:lnTo>
                    <a:pt x="48634" y="0"/>
                  </a:lnTo>
                </a:path>
              </a:pathLst>
            </a:custGeom>
            <a:ln w="57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5706216" y="5175269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0" y="73350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754850" y="5107158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68111"/>
                  </a:moveTo>
                  <a:lnTo>
                    <a:pt x="48634" y="0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5803485" y="5044286"/>
              <a:ext cx="55244" cy="63500"/>
            </a:xfrm>
            <a:custGeom>
              <a:avLst/>
              <a:gdLst/>
              <a:ahLst/>
              <a:cxnLst/>
              <a:rect l="l" t="t" r="r" b="b"/>
              <a:pathLst>
                <a:path w="55245" h="63500">
                  <a:moveTo>
                    <a:pt x="0" y="62871"/>
                  </a:moveTo>
                  <a:lnTo>
                    <a:pt x="24317" y="31435"/>
                  </a:lnTo>
                  <a:lnTo>
                    <a:pt x="54714" y="0"/>
                  </a:lnTo>
                </a:path>
              </a:pathLst>
            </a:custGeom>
            <a:ln w="571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858199" y="5002371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41914"/>
                  </a:moveTo>
                  <a:lnTo>
                    <a:pt x="24317" y="20957"/>
                  </a:lnTo>
                  <a:lnTo>
                    <a:pt x="48634" y="0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5906833" y="4981414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20957"/>
                  </a:moveTo>
                  <a:lnTo>
                    <a:pt x="24317" y="5239"/>
                  </a:lnTo>
                  <a:lnTo>
                    <a:pt x="48634" y="0"/>
                  </a:lnTo>
                </a:path>
              </a:pathLst>
            </a:custGeom>
            <a:ln w="537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955468" y="4981414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0"/>
                  </a:moveTo>
                  <a:lnTo>
                    <a:pt x="24317" y="0"/>
                  </a:lnTo>
                  <a:lnTo>
                    <a:pt x="48634" y="10478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004103" y="4991893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5" h="31750">
                  <a:moveTo>
                    <a:pt x="0" y="0"/>
                  </a:moveTo>
                  <a:lnTo>
                    <a:pt x="24317" y="15717"/>
                  </a:lnTo>
                  <a:lnTo>
                    <a:pt x="48634" y="31435"/>
                  </a:lnTo>
                </a:path>
              </a:pathLst>
            </a:custGeom>
            <a:ln w="54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052737" y="5023329"/>
              <a:ext cx="48895" cy="52705"/>
            </a:xfrm>
            <a:custGeom>
              <a:avLst/>
              <a:gdLst/>
              <a:ahLst/>
              <a:cxnLst/>
              <a:rect l="l" t="t" r="r" b="b"/>
              <a:pathLst>
                <a:path w="48895" h="52704">
                  <a:moveTo>
                    <a:pt x="0" y="0"/>
                  </a:moveTo>
                  <a:lnTo>
                    <a:pt x="24317" y="26196"/>
                  </a:lnTo>
                  <a:lnTo>
                    <a:pt x="48634" y="52393"/>
                  </a:lnTo>
                </a:path>
              </a:pathLst>
            </a:custGeom>
            <a:ln w="569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101372" y="5075722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0"/>
                  </a:moveTo>
                  <a:lnTo>
                    <a:pt x="24317" y="31435"/>
                  </a:lnTo>
                  <a:lnTo>
                    <a:pt x="48634" y="68111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150006" y="5143833"/>
              <a:ext cx="55244" cy="68580"/>
            </a:xfrm>
            <a:custGeom>
              <a:avLst/>
              <a:gdLst/>
              <a:ahLst/>
              <a:cxnLst/>
              <a:rect l="l" t="t" r="r" b="b"/>
              <a:pathLst>
                <a:path w="55245" h="68579">
                  <a:moveTo>
                    <a:pt x="0" y="0"/>
                  </a:moveTo>
                  <a:lnTo>
                    <a:pt x="24317" y="31435"/>
                  </a:lnTo>
                  <a:lnTo>
                    <a:pt x="54714" y="68111"/>
                  </a:lnTo>
                </a:path>
              </a:pathLst>
            </a:custGeom>
            <a:ln w="574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204721" y="5211944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0"/>
                  </a:moveTo>
                  <a:lnTo>
                    <a:pt x="24317" y="36675"/>
                  </a:lnTo>
                  <a:lnTo>
                    <a:pt x="48634" y="68111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253355" y="5280055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0" y="0"/>
                  </a:moveTo>
                  <a:lnTo>
                    <a:pt x="24317" y="26196"/>
                  </a:lnTo>
                  <a:lnTo>
                    <a:pt x="48634" y="47153"/>
                  </a:lnTo>
                </a:path>
              </a:pathLst>
            </a:custGeom>
            <a:ln w="564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301989" y="5327209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5" h="20954">
                  <a:moveTo>
                    <a:pt x="0" y="0"/>
                  </a:moveTo>
                  <a:lnTo>
                    <a:pt x="24317" y="15717"/>
                  </a:lnTo>
                  <a:lnTo>
                    <a:pt x="48634" y="20957"/>
                  </a:lnTo>
                </a:path>
              </a:pathLst>
            </a:custGeom>
            <a:ln w="537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6350624" y="5348166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0" y="0"/>
                  </a:moveTo>
                  <a:lnTo>
                    <a:pt x="24317" y="5239"/>
                  </a:lnTo>
                  <a:lnTo>
                    <a:pt x="48634" y="0"/>
                  </a:lnTo>
                </a:path>
              </a:pathLst>
            </a:custGeom>
            <a:ln w="524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6399259" y="5321969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5" h="26670">
                  <a:moveTo>
                    <a:pt x="0" y="26196"/>
                  </a:moveTo>
                  <a:lnTo>
                    <a:pt x="24317" y="15717"/>
                  </a:lnTo>
                  <a:lnTo>
                    <a:pt x="48634" y="0"/>
                  </a:lnTo>
                </a:path>
              </a:pathLst>
            </a:custGeom>
            <a:ln w="542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447893" y="5274816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153"/>
                  </a:moveTo>
                  <a:lnTo>
                    <a:pt x="24317" y="26196"/>
                  </a:lnTo>
                  <a:lnTo>
                    <a:pt x="54714" y="0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502607" y="5206704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68111"/>
                  </a:moveTo>
                  <a:lnTo>
                    <a:pt x="24317" y="36675"/>
                  </a:lnTo>
                  <a:lnTo>
                    <a:pt x="48634" y="0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551242" y="5138593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68111"/>
                  </a:moveTo>
                  <a:lnTo>
                    <a:pt x="48634" y="0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599877" y="5070482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68111"/>
                  </a:moveTo>
                  <a:lnTo>
                    <a:pt x="24317" y="31435"/>
                  </a:lnTo>
                  <a:lnTo>
                    <a:pt x="48634" y="0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648511" y="5012850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57632"/>
                  </a:moveTo>
                  <a:lnTo>
                    <a:pt x="24317" y="26196"/>
                  </a:lnTo>
                  <a:lnTo>
                    <a:pt x="48634" y="0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697146" y="4981414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5" h="31750">
                  <a:moveTo>
                    <a:pt x="0" y="31435"/>
                  </a:moveTo>
                  <a:lnTo>
                    <a:pt x="24317" y="10478"/>
                  </a:lnTo>
                  <a:lnTo>
                    <a:pt x="48634" y="0"/>
                  </a:lnTo>
                </a:path>
              </a:pathLst>
            </a:custGeom>
            <a:ln w="548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745781" y="4970935"/>
              <a:ext cx="48895" cy="10795"/>
            </a:xfrm>
            <a:custGeom>
              <a:avLst/>
              <a:gdLst/>
              <a:ahLst/>
              <a:cxnLst/>
              <a:rect l="l" t="t" r="r" b="b"/>
              <a:pathLst>
                <a:path w="48895" h="10795">
                  <a:moveTo>
                    <a:pt x="0" y="10478"/>
                  </a:moveTo>
                  <a:lnTo>
                    <a:pt x="24317" y="0"/>
                  </a:lnTo>
                  <a:lnTo>
                    <a:pt x="48634" y="0"/>
                  </a:lnTo>
                </a:path>
              </a:pathLst>
            </a:custGeom>
            <a:ln w="527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794415" y="4970935"/>
              <a:ext cx="55244" cy="15875"/>
            </a:xfrm>
            <a:custGeom>
              <a:avLst/>
              <a:gdLst/>
              <a:ahLst/>
              <a:cxnLst/>
              <a:rect l="l" t="t" r="r" b="b"/>
              <a:pathLst>
                <a:path w="55245" h="15875">
                  <a:moveTo>
                    <a:pt x="0" y="0"/>
                  </a:moveTo>
                  <a:lnTo>
                    <a:pt x="24317" y="5239"/>
                  </a:lnTo>
                  <a:lnTo>
                    <a:pt x="54714" y="15717"/>
                  </a:lnTo>
                </a:path>
              </a:pathLst>
            </a:custGeom>
            <a:ln w="530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849129" y="4986653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0"/>
                  </a:moveTo>
                  <a:lnTo>
                    <a:pt x="24317" y="20957"/>
                  </a:lnTo>
                  <a:lnTo>
                    <a:pt x="48634" y="41914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897764" y="5028568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0"/>
                  </a:moveTo>
                  <a:lnTo>
                    <a:pt x="24317" y="26196"/>
                  </a:lnTo>
                  <a:lnTo>
                    <a:pt x="48634" y="57632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946398" y="5086200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0" y="0"/>
                  </a:moveTo>
                  <a:lnTo>
                    <a:pt x="24317" y="36675"/>
                  </a:lnTo>
                  <a:lnTo>
                    <a:pt x="48634" y="73350"/>
                  </a:lnTo>
                </a:path>
              </a:pathLst>
            </a:custGeom>
            <a:ln w="582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995033" y="5159551"/>
              <a:ext cx="48895" cy="68580"/>
            </a:xfrm>
            <a:custGeom>
              <a:avLst/>
              <a:gdLst/>
              <a:ahLst/>
              <a:cxnLst/>
              <a:rect l="l" t="t" r="r" b="b"/>
              <a:pathLst>
                <a:path w="48895" h="68579">
                  <a:moveTo>
                    <a:pt x="0" y="0"/>
                  </a:moveTo>
                  <a:lnTo>
                    <a:pt x="48634" y="68111"/>
                  </a:lnTo>
                </a:path>
              </a:pathLst>
            </a:custGeom>
            <a:ln w="579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043667" y="5227662"/>
              <a:ext cx="48895" cy="57785"/>
            </a:xfrm>
            <a:custGeom>
              <a:avLst/>
              <a:gdLst/>
              <a:ahLst/>
              <a:cxnLst/>
              <a:rect l="l" t="t" r="r" b="b"/>
              <a:pathLst>
                <a:path w="48895" h="57785">
                  <a:moveTo>
                    <a:pt x="0" y="0"/>
                  </a:moveTo>
                  <a:lnTo>
                    <a:pt x="24317" y="31435"/>
                  </a:lnTo>
                  <a:lnTo>
                    <a:pt x="48634" y="57632"/>
                  </a:lnTo>
                </a:path>
              </a:pathLst>
            </a:custGeom>
            <a:ln w="57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092302" y="5285294"/>
              <a:ext cx="48895" cy="41910"/>
            </a:xfrm>
            <a:custGeom>
              <a:avLst/>
              <a:gdLst/>
              <a:ahLst/>
              <a:cxnLst/>
              <a:rect l="l" t="t" r="r" b="b"/>
              <a:pathLst>
                <a:path w="48895" h="41910">
                  <a:moveTo>
                    <a:pt x="0" y="0"/>
                  </a:moveTo>
                  <a:lnTo>
                    <a:pt x="24317" y="20957"/>
                  </a:lnTo>
                  <a:lnTo>
                    <a:pt x="48634" y="41914"/>
                  </a:lnTo>
                </a:path>
              </a:pathLst>
            </a:custGeom>
            <a:ln w="55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140937" y="5327209"/>
              <a:ext cx="55244" cy="15875"/>
            </a:xfrm>
            <a:custGeom>
              <a:avLst/>
              <a:gdLst/>
              <a:ahLst/>
              <a:cxnLst/>
              <a:rect l="l" t="t" r="r" b="b"/>
              <a:pathLst>
                <a:path w="55245" h="15875">
                  <a:moveTo>
                    <a:pt x="0" y="0"/>
                  </a:moveTo>
                  <a:lnTo>
                    <a:pt x="24317" y="10478"/>
                  </a:lnTo>
                  <a:lnTo>
                    <a:pt x="54714" y="15717"/>
                  </a:lnTo>
                </a:path>
              </a:pathLst>
            </a:custGeom>
            <a:ln w="530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9" name="object 429"/>
          <p:cNvGrpSpPr/>
          <p:nvPr/>
        </p:nvGrpSpPr>
        <p:grpSpPr>
          <a:xfrm>
            <a:off x="2052827" y="1219200"/>
            <a:ext cx="5339080" cy="2590800"/>
            <a:chOff x="2052827" y="1219200"/>
            <a:chExt cx="5339080" cy="2590800"/>
          </a:xfrm>
        </p:grpSpPr>
        <p:sp>
          <p:nvSpPr>
            <p:cNvPr id="430" name="object 430"/>
            <p:cNvSpPr/>
            <p:nvPr/>
          </p:nvSpPr>
          <p:spPr>
            <a:xfrm>
              <a:off x="2057399" y="2895600"/>
              <a:ext cx="5334000" cy="0"/>
            </a:xfrm>
            <a:custGeom>
              <a:avLst/>
              <a:gdLst/>
              <a:ahLst/>
              <a:cxnLst/>
              <a:rect l="l" t="t" r="r" b="b"/>
              <a:pathLst>
                <a:path w="5334000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2057399" y="1219200"/>
              <a:ext cx="0" cy="2590800"/>
            </a:xfrm>
            <a:custGeom>
              <a:avLst/>
              <a:gdLst/>
              <a:ahLst/>
              <a:cxnLst/>
              <a:rect l="l" t="t" r="r" b="b"/>
              <a:pathLst>
                <a:path h="2590800">
                  <a:moveTo>
                    <a:pt x="0" y="259080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2" name="object 432"/>
          <p:cNvSpPr/>
          <p:nvPr/>
        </p:nvSpPr>
        <p:spPr>
          <a:xfrm>
            <a:off x="2058161" y="4927853"/>
            <a:ext cx="5334000" cy="0"/>
          </a:xfrm>
          <a:custGeom>
            <a:avLst/>
            <a:gdLst/>
            <a:ahLst/>
            <a:cxnLst/>
            <a:rect l="l" t="t" r="r" b="b"/>
            <a:pathLst>
              <a:path w="5334000">
                <a:moveTo>
                  <a:pt x="0" y="0"/>
                </a:moveTo>
                <a:lnTo>
                  <a:pt x="5334000" y="0"/>
                </a:lnTo>
              </a:path>
            </a:pathLst>
          </a:custGeom>
          <a:ln w="38100">
            <a:solidFill>
              <a:srgbClr val="FF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2057400" y="3707891"/>
            <a:ext cx="5334000" cy="2590800"/>
          </a:xfrm>
          <a:custGeom>
            <a:avLst/>
            <a:gdLst/>
            <a:ahLst/>
            <a:cxnLst/>
            <a:rect l="l" t="t" r="r" b="b"/>
            <a:pathLst>
              <a:path w="5334000" h="2590800">
                <a:moveTo>
                  <a:pt x="0" y="2590799"/>
                </a:moveTo>
                <a:lnTo>
                  <a:pt x="5334000" y="2590799"/>
                </a:lnTo>
              </a:path>
              <a:path w="5334000" h="2590800">
                <a:moveTo>
                  <a:pt x="0" y="2590799"/>
                </a:moveTo>
                <a:lnTo>
                  <a:pt x="0" y="0"/>
                </a:lnTo>
              </a:path>
            </a:pathLst>
          </a:custGeom>
          <a:ln w="9144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 txBox="1">
            <a:spLocks noGrp="1"/>
          </p:cNvSpPr>
          <p:nvPr>
            <p:ph type="title"/>
          </p:nvPr>
        </p:nvSpPr>
        <p:spPr>
          <a:xfrm>
            <a:off x="482600" y="522762"/>
            <a:ext cx="3329304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30" dirty="0">
                <a:latin typeface="Lucida Sans Unicode"/>
                <a:cs typeface="Lucida Sans Unicode"/>
              </a:rPr>
              <a:t>Saturación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165" dirty="0">
                <a:latin typeface="Lucida Sans Unicode"/>
                <a:cs typeface="Lucida Sans Unicode"/>
              </a:rPr>
              <a:t>CT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para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CC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3977766" y="914528"/>
            <a:ext cx="877569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45" dirty="0">
                <a:latin typeface="Lucida Sans Unicode"/>
                <a:cs typeface="Lucida Sans Unicode"/>
              </a:rPr>
              <a:t>Actual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7194034" y="1089743"/>
            <a:ext cx="7937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5" dirty="0">
                <a:solidFill>
                  <a:srgbClr val="0000FF"/>
                </a:solidFill>
                <a:latin typeface="Lucida Sans Unicode"/>
                <a:cs typeface="Lucida Sans Unicode"/>
              </a:rPr>
              <a:t>I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8015551" y="1086783"/>
            <a:ext cx="1244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R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8940893" y="1086777"/>
            <a:ext cx="11874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X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7222548" y="1216731"/>
            <a:ext cx="23876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solidFill>
                  <a:srgbClr val="0000FF"/>
                </a:solidFill>
                <a:latin typeface="Lucida Sans Unicode"/>
                <a:cs typeface="Lucida Sans Unicode"/>
              </a:rPr>
              <a:t>PAG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4375291" y="1404206"/>
            <a:ext cx="23431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-315" dirty="0">
                <a:latin typeface="Lucida Sans Unicode"/>
                <a:cs typeface="Lucida Sans Unicode"/>
              </a:rPr>
              <a:t>−</a:t>
            </a:r>
            <a:r>
              <a:rPr sz="1850" i="1" spc="-315" dirty="0">
                <a:latin typeface="Trebuchet MS"/>
                <a:cs typeface="Trebuchet MS"/>
              </a:rPr>
              <a:t>t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3834747" y="1558113"/>
            <a:ext cx="85598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i="1" spc="-75" dirty="0">
                <a:latin typeface="Trebuchet MS"/>
                <a:cs typeface="Trebuchet MS"/>
              </a:rPr>
              <a:t>I</a:t>
            </a:r>
            <a:r>
              <a:rPr sz="2900" spc="-75" dirty="0">
                <a:latin typeface="Lucida Sans Unicode"/>
                <a:cs typeface="Lucida Sans Unicode"/>
              </a:rPr>
              <a:t>⋅</a:t>
            </a:r>
            <a:r>
              <a:rPr sz="3000" i="1" spc="-75" dirty="0">
                <a:latin typeface="Trebuchet MS"/>
                <a:cs typeface="Trebuchet MS"/>
              </a:rPr>
              <a:t>mi</a:t>
            </a:r>
            <a:r>
              <a:rPr sz="1750" i="1" spc="-75" dirty="0">
                <a:latin typeface="Trebuchet MS"/>
                <a:cs typeface="Trebuchet MS"/>
              </a:rPr>
              <a:t>ts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7194032" y="1630991"/>
            <a:ext cx="6667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I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7222547" y="1757979"/>
            <a:ext cx="8509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S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4364990" y="3683128"/>
            <a:ext cx="57086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5" dirty="0">
                <a:latin typeface="Lucida Sans Unicode"/>
                <a:cs typeface="Lucida Sans Unicode"/>
              </a:rPr>
              <a:t>Flujo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3218" y="1919314"/>
            <a:ext cx="7501476" cy="34485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444571"/>
            <a:ext cx="6271260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8745" marR="5080" indent="-106680">
              <a:lnSpc>
                <a:spcPct val="138500"/>
              </a:lnSpc>
              <a:spcBef>
                <a:spcPts val="95"/>
              </a:spcBef>
            </a:pPr>
            <a:r>
              <a:rPr sz="2600" spc="-35" dirty="0">
                <a:latin typeface="Lucida Sans Unicode"/>
                <a:cs typeface="Lucida Sans Unicode"/>
              </a:rPr>
              <a:t>Componentes</a:t>
            </a:r>
            <a:r>
              <a:rPr sz="2600" spc="-17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de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spc="-25" dirty="0">
                <a:latin typeface="Lucida Sans Unicode"/>
                <a:cs typeface="Lucida Sans Unicode"/>
              </a:rPr>
              <a:t>corriente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spc="-170" dirty="0">
                <a:latin typeface="Lucida Sans Unicode"/>
                <a:cs typeface="Lucida Sans Unicode"/>
              </a:rPr>
              <a:t>CA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y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spc="-170" dirty="0">
                <a:latin typeface="Lucida Sans Unicode"/>
                <a:cs typeface="Lucida Sans Unicode"/>
              </a:rPr>
              <a:t>CC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de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spc="-25" dirty="0">
                <a:latin typeface="Lucida Sans Unicode"/>
                <a:cs typeface="Lucida Sans Unicode"/>
              </a:rPr>
              <a:t>la corriente</a:t>
            </a:r>
            <a:r>
              <a:rPr sz="2600" spc="-17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de</a:t>
            </a:r>
            <a:r>
              <a:rPr sz="2600" spc="-165" dirty="0">
                <a:latin typeface="Lucida Sans Unicode"/>
                <a:cs typeface="Lucida Sans Unicode"/>
              </a:rPr>
              <a:t> </a:t>
            </a:r>
            <a:r>
              <a:rPr sz="2600" spc="-10" dirty="0">
                <a:latin typeface="Lucida Sans Unicode"/>
                <a:cs typeface="Lucida Sans Unicode"/>
              </a:rPr>
              <a:t>falla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958" y="990600"/>
            <a:ext cx="5489640" cy="479226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799613" y="1422184"/>
            <a:ext cx="222885" cy="0"/>
          </a:xfrm>
          <a:custGeom>
            <a:avLst/>
            <a:gdLst/>
            <a:ahLst/>
            <a:cxnLst/>
            <a:rect l="l" t="t" r="r" b="b"/>
            <a:pathLst>
              <a:path w="222885">
                <a:moveTo>
                  <a:pt x="0" y="0"/>
                </a:moveTo>
                <a:lnTo>
                  <a:pt x="222525" y="0"/>
                </a:lnTo>
              </a:path>
            </a:pathLst>
          </a:custGeom>
          <a:ln w="2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9572" y="1422184"/>
            <a:ext cx="222885" cy="0"/>
          </a:xfrm>
          <a:custGeom>
            <a:avLst/>
            <a:gdLst/>
            <a:ahLst/>
            <a:cxnLst/>
            <a:rect l="l" t="t" r="r" b="b"/>
            <a:pathLst>
              <a:path w="222885">
                <a:moveTo>
                  <a:pt x="0" y="0"/>
                </a:moveTo>
                <a:lnTo>
                  <a:pt x="222525" y="0"/>
                </a:lnTo>
              </a:path>
            </a:pathLst>
          </a:custGeom>
          <a:ln w="2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286266" y="1322957"/>
            <a:ext cx="530225" cy="110489"/>
            <a:chOff x="3286266" y="1322957"/>
            <a:chExt cx="530225" cy="110489"/>
          </a:xfrm>
        </p:grpSpPr>
        <p:sp>
          <p:nvSpPr>
            <p:cNvPr id="6" name="object 6"/>
            <p:cNvSpPr/>
            <p:nvPr/>
          </p:nvSpPr>
          <p:spPr>
            <a:xfrm>
              <a:off x="3657834" y="1333273"/>
              <a:ext cx="147955" cy="89535"/>
            </a:xfrm>
            <a:custGeom>
              <a:avLst/>
              <a:gdLst/>
              <a:ahLst/>
              <a:cxnLst/>
              <a:rect l="l" t="t" r="r" b="b"/>
              <a:pathLst>
                <a:path w="147954" h="89534">
                  <a:moveTo>
                    <a:pt x="147886" y="88910"/>
                  </a:moveTo>
                  <a:lnTo>
                    <a:pt x="147886" y="84464"/>
                  </a:lnTo>
                  <a:lnTo>
                    <a:pt x="147886" y="80019"/>
                  </a:lnTo>
                  <a:lnTo>
                    <a:pt x="147268" y="75573"/>
                  </a:lnTo>
                  <a:lnTo>
                    <a:pt x="146656" y="71128"/>
                  </a:lnTo>
                  <a:lnTo>
                    <a:pt x="145420" y="66682"/>
                  </a:lnTo>
                  <a:lnTo>
                    <a:pt x="144808" y="62237"/>
                  </a:lnTo>
                  <a:lnTo>
                    <a:pt x="143571" y="58532"/>
                  </a:lnTo>
                  <a:lnTo>
                    <a:pt x="142341" y="54087"/>
                  </a:lnTo>
                  <a:lnTo>
                    <a:pt x="140493" y="50382"/>
                  </a:lnTo>
                  <a:lnTo>
                    <a:pt x="115230" y="15559"/>
                  </a:lnTo>
                  <a:lnTo>
                    <a:pt x="105983" y="8891"/>
                  </a:lnTo>
                  <a:lnTo>
                    <a:pt x="102905" y="6668"/>
                  </a:lnTo>
                  <a:lnTo>
                    <a:pt x="99209" y="5186"/>
                  </a:lnTo>
                  <a:lnTo>
                    <a:pt x="96124" y="3704"/>
                  </a:lnTo>
                  <a:lnTo>
                    <a:pt x="92428" y="2963"/>
                  </a:lnTo>
                  <a:lnTo>
                    <a:pt x="88731" y="1481"/>
                  </a:lnTo>
                  <a:lnTo>
                    <a:pt x="85035" y="740"/>
                  </a:lnTo>
                  <a:lnTo>
                    <a:pt x="81339" y="740"/>
                  </a:lnTo>
                  <a:lnTo>
                    <a:pt x="77636" y="0"/>
                  </a:lnTo>
                  <a:lnTo>
                    <a:pt x="73940" y="0"/>
                  </a:lnTo>
                  <a:lnTo>
                    <a:pt x="70243" y="0"/>
                  </a:lnTo>
                  <a:lnTo>
                    <a:pt x="66547" y="740"/>
                  </a:lnTo>
                  <a:lnTo>
                    <a:pt x="62850" y="740"/>
                  </a:lnTo>
                  <a:lnTo>
                    <a:pt x="59154" y="1481"/>
                  </a:lnTo>
                  <a:lnTo>
                    <a:pt x="55458" y="2963"/>
                  </a:lnTo>
                  <a:lnTo>
                    <a:pt x="51761" y="3704"/>
                  </a:lnTo>
                  <a:lnTo>
                    <a:pt x="48677" y="5186"/>
                  </a:lnTo>
                  <a:lnTo>
                    <a:pt x="44980" y="6668"/>
                  </a:lnTo>
                  <a:lnTo>
                    <a:pt x="41902" y="8891"/>
                  </a:lnTo>
                  <a:lnTo>
                    <a:pt x="38200" y="11113"/>
                  </a:lnTo>
                  <a:lnTo>
                    <a:pt x="32655" y="15559"/>
                  </a:lnTo>
                  <a:lnTo>
                    <a:pt x="26492" y="20004"/>
                  </a:lnTo>
                  <a:lnTo>
                    <a:pt x="5544" y="54087"/>
                  </a:lnTo>
                  <a:lnTo>
                    <a:pt x="4314" y="58532"/>
                  </a:lnTo>
                  <a:lnTo>
                    <a:pt x="3078" y="62237"/>
                  </a:lnTo>
                  <a:lnTo>
                    <a:pt x="1848" y="66682"/>
                  </a:lnTo>
                  <a:lnTo>
                    <a:pt x="1230" y="71128"/>
                  </a:lnTo>
                  <a:lnTo>
                    <a:pt x="611" y="75573"/>
                  </a:lnTo>
                  <a:lnTo>
                    <a:pt x="0" y="80019"/>
                  </a:lnTo>
                  <a:lnTo>
                    <a:pt x="0" y="84464"/>
                  </a:lnTo>
                  <a:lnTo>
                    <a:pt x="0" y="88910"/>
                  </a:lnTo>
                </a:path>
              </a:pathLst>
            </a:custGeom>
            <a:ln w="20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9328" y="1333273"/>
              <a:ext cx="148590" cy="89535"/>
            </a:xfrm>
            <a:custGeom>
              <a:avLst/>
              <a:gdLst/>
              <a:ahLst/>
              <a:cxnLst/>
              <a:rect l="l" t="t" r="r" b="b"/>
              <a:pathLst>
                <a:path w="148589" h="89534">
                  <a:moveTo>
                    <a:pt x="148504" y="88910"/>
                  </a:moveTo>
                  <a:lnTo>
                    <a:pt x="147886" y="84464"/>
                  </a:lnTo>
                  <a:lnTo>
                    <a:pt x="147886" y="80019"/>
                  </a:lnTo>
                  <a:lnTo>
                    <a:pt x="147274" y="75573"/>
                  </a:lnTo>
                  <a:lnTo>
                    <a:pt x="146656" y="71128"/>
                  </a:lnTo>
                  <a:lnTo>
                    <a:pt x="146038" y="66682"/>
                  </a:lnTo>
                  <a:lnTo>
                    <a:pt x="144808" y="62237"/>
                  </a:lnTo>
                  <a:lnTo>
                    <a:pt x="143571" y="58532"/>
                  </a:lnTo>
                  <a:lnTo>
                    <a:pt x="142341" y="54087"/>
                  </a:lnTo>
                  <a:lnTo>
                    <a:pt x="141111" y="50382"/>
                  </a:lnTo>
                  <a:lnTo>
                    <a:pt x="139263" y="46677"/>
                  </a:lnTo>
                  <a:lnTo>
                    <a:pt x="135567" y="39268"/>
                  </a:lnTo>
                  <a:lnTo>
                    <a:pt x="131252" y="32600"/>
                  </a:lnTo>
                  <a:lnTo>
                    <a:pt x="126320" y="25932"/>
                  </a:lnTo>
                  <a:lnTo>
                    <a:pt x="121393" y="20004"/>
                  </a:lnTo>
                  <a:lnTo>
                    <a:pt x="115230" y="15559"/>
                  </a:lnTo>
                  <a:lnTo>
                    <a:pt x="109068" y="11113"/>
                  </a:lnTo>
                  <a:lnTo>
                    <a:pt x="105989" y="8891"/>
                  </a:lnTo>
                  <a:lnTo>
                    <a:pt x="102905" y="6668"/>
                  </a:lnTo>
                  <a:lnTo>
                    <a:pt x="99209" y="5186"/>
                  </a:lnTo>
                  <a:lnTo>
                    <a:pt x="96124" y="3704"/>
                  </a:lnTo>
                  <a:lnTo>
                    <a:pt x="92428" y="2963"/>
                  </a:lnTo>
                  <a:lnTo>
                    <a:pt x="88731" y="1481"/>
                  </a:lnTo>
                  <a:lnTo>
                    <a:pt x="85035" y="740"/>
                  </a:lnTo>
                  <a:lnTo>
                    <a:pt x="81339" y="740"/>
                  </a:lnTo>
                  <a:lnTo>
                    <a:pt x="77642" y="0"/>
                  </a:lnTo>
                  <a:lnTo>
                    <a:pt x="73946" y="0"/>
                  </a:lnTo>
                  <a:lnTo>
                    <a:pt x="70249" y="0"/>
                  </a:lnTo>
                  <a:lnTo>
                    <a:pt x="66547" y="740"/>
                  </a:lnTo>
                  <a:lnTo>
                    <a:pt x="62850" y="740"/>
                  </a:lnTo>
                  <a:lnTo>
                    <a:pt x="59154" y="1481"/>
                  </a:lnTo>
                  <a:lnTo>
                    <a:pt x="55458" y="2963"/>
                  </a:lnTo>
                  <a:lnTo>
                    <a:pt x="51761" y="3704"/>
                  </a:lnTo>
                  <a:lnTo>
                    <a:pt x="48677" y="5186"/>
                  </a:lnTo>
                  <a:lnTo>
                    <a:pt x="44980" y="6668"/>
                  </a:lnTo>
                  <a:lnTo>
                    <a:pt x="41902" y="8891"/>
                  </a:lnTo>
                  <a:lnTo>
                    <a:pt x="38818" y="11113"/>
                  </a:lnTo>
                  <a:lnTo>
                    <a:pt x="32661" y="15559"/>
                  </a:lnTo>
                  <a:lnTo>
                    <a:pt x="26499" y="20004"/>
                  </a:lnTo>
                  <a:lnTo>
                    <a:pt x="7392" y="50382"/>
                  </a:lnTo>
                  <a:lnTo>
                    <a:pt x="5544" y="54087"/>
                  </a:lnTo>
                  <a:lnTo>
                    <a:pt x="4314" y="58532"/>
                  </a:lnTo>
                  <a:lnTo>
                    <a:pt x="3078" y="62237"/>
                  </a:lnTo>
                  <a:lnTo>
                    <a:pt x="2466" y="66682"/>
                  </a:lnTo>
                  <a:lnTo>
                    <a:pt x="1230" y="71128"/>
                  </a:lnTo>
                  <a:lnTo>
                    <a:pt x="618" y="75573"/>
                  </a:lnTo>
                  <a:lnTo>
                    <a:pt x="0" y="80019"/>
                  </a:lnTo>
                  <a:lnTo>
                    <a:pt x="0" y="84464"/>
                  </a:lnTo>
                  <a:lnTo>
                    <a:pt x="0" y="88910"/>
                  </a:lnTo>
                </a:path>
              </a:pathLst>
            </a:custGeom>
            <a:ln w="20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60823" y="1333273"/>
              <a:ext cx="148590" cy="89535"/>
            </a:xfrm>
            <a:custGeom>
              <a:avLst/>
              <a:gdLst/>
              <a:ahLst/>
              <a:cxnLst/>
              <a:rect l="l" t="t" r="r" b="b"/>
              <a:pathLst>
                <a:path w="148589" h="89534">
                  <a:moveTo>
                    <a:pt x="148504" y="88910"/>
                  </a:moveTo>
                  <a:lnTo>
                    <a:pt x="148504" y="84464"/>
                  </a:lnTo>
                  <a:lnTo>
                    <a:pt x="147886" y="80019"/>
                  </a:lnTo>
                  <a:lnTo>
                    <a:pt x="147274" y="75573"/>
                  </a:lnTo>
                  <a:lnTo>
                    <a:pt x="146656" y="71128"/>
                  </a:lnTo>
                  <a:lnTo>
                    <a:pt x="146038" y="66682"/>
                  </a:lnTo>
                  <a:lnTo>
                    <a:pt x="144808" y="62237"/>
                  </a:lnTo>
                  <a:lnTo>
                    <a:pt x="143578" y="58532"/>
                  </a:lnTo>
                  <a:lnTo>
                    <a:pt x="142341" y="54087"/>
                  </a:lnTo>
                  <a:lnTo>
                    <a:pt x="141111" y="50382"/>
                  </a:lnTo>
                  <a:lnTo>
                    <a:pt x="139263" y="46677"/>
                  </a:lnTo>
                  <a:lnTo>
                    <a:pt x="135567" y="39268"/>
                  </a:lnTo>
                  <a:lnTo>
                    <a:pt x="131252" y="32600"/>
                  </a:lnTo>
                  <a:lnTo>
                    <a:pt x="105983" y="8891"/>
                  </a:lnTo>
                  <a:lnTo>
                    <a:pt x="102905" y="6668"/>
                  </a:lnTo>
                  <a:lnTo>
                    <a:pt x="99827" y="5186"/>
                  </a:lnTo>
                  <a:lnTo>
                    <a:pt x="96124" y="3704"/>
                  </a:lnTo>
                  <a:lnTo>
                    <a:pt x="92428" y="2963"/>
                  </a:lnTo>
                  <a:lnTo>
                    <a:pt x="89350" y="1481"/>
                  </a:lnTo>
                  <a:lnTo>
                    <a:pt x="85653" y="740"/>
                  </a:lnTo>
                  <a:lnTo>
                    <a:pt x="81957" y="740"/>
                  </a:lnTo>
                  <a:lnTo>
                    <a:pt x="77642" y="0"/>
                  </a:lnTo>
                  <a:lnTo>
                    <a:pt x="73946" y="0"/>
                  </a:lnTo>
                  <a:lnTo>
                    <a:pt x="70249" y="0"/>
                  </a:lnTo>
                  <a:lnTo>
                    <a:pt x="66547" y="740"/>
                  </a:lnTo>
                  <a:lnTo>
                    <a:pt x="62850" y="740"/>
                  </a:lnTo>
                  <a:lnTo>
                    <a:pt x="59154" y="1481"/>
                  </a:lnTo>
                  <a:lnTo>
                    <a:pt x="55458" y="2963"/>
                  </a:lnTo>
                  <a:lnTo>
                    <a:pt x="51761" y="3704"/>
                  </a:lnTo>
                  <a:lnTo>
                    <a:pt x="48677" y="5186"/>
                  </a:lnTo>
                  <a:lnTo>
                    <a:pt x="44980" y="6668"/>
                  </a:lnTo>
                  <a:lnTo>
                    <a:pt x="41902" y="8891"/>
                  </a:lnTo>
                  <a:lnTo>
                    <a:pt x="12325" y="39268"/>
                  </a:lnTo>
                  <a:lnTo>
                    <a:pt x="7392" y="50382"/>
                  </a:lnTo>
                  <a:lnTo>
                    <a:pt x="5544" y="54087"/>
                  </a:lnTo>
                  <a:lnTo>
                    <a:pt x="4314" y="58532"/>
                  </a:lnTo>
                  <a:lnTo>
                    <a:pt x="3084" y="62237"/>
                  </a:lnTo>
                  <a:lnTo>
                    <a:pt x="2466" y="66682"/>
                  </a:lnTo>
                  <a:lnTo>
                    <a:pt x="1230" y="71128"/>
                  </a:lnTo>
                  <a:lnTo>
                    <a:pt x="618" y="75573"/>
                  </a:lnTo>
                  <a:lnTo>
                    <a:pt x="0" y="80019"/>
                  </a:lnTo>
                  <a:lnTo>
                    <a:pt x="0" y="84464"/>
                  </a:lnTo>
                  <a:lnTo>
                    <a:pt x="0" y="88910"/>
                  </a:lnTo>
                </a:path>
              </a:pathLst>
            </a:custGeom>
            <a:ln w="20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86266" y="1422184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29">
                  <a:moveTo>
                    <a:pt x="74558" y="0"/>
                  </a:moveTo>
                  <a:lnTo>
                    <a:pt x="0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155999" y="1212351"/>
            <a:ext cx="353695" cy="419734"/>
            <a:chOff x="2155999" y="1212351"/>
            <a:chExt cx="353695" cy="419734"/>
          </a:xfrm>
        </p:grpSpPr>
        <p:sp>
          <p:nvSpPr>
            <p:cNvPr id="11" name="object 11"/>
            <p:cNvSpPr/>
            <p:nvPr/>
          </p:nvSpPr>
          <p:spPr>
            <a:xfrm>
              <a:off x="2165784" y="1222136"/>
              <a:ext cx="334010" cy="400685"/>
            </a:xfrm>
            <a:custGeom>
              <a:avLst/>
              <a:gdLst/>
              <a:ahLst/>
              <a:cxnLst/>
              <a:rect l="l" t="t" r="r" b="b"/>
              <a:pathLst>
                <a:path w="334010" h="400684">
                  <a:moveTo>
                    <a:pt x="0" y="200048"/>
                  </a:moveTo>
                  <a:lnTo>
                    <a:pt x="5961" y="146866"/>
                  </a:lnTo>
                  <a:lnTo>
                    <a:pt x="22785" y="99079"/>
                  </a:lnTo>
                  <a:lnTo>
                    <a:pt x="48881" y="58591"/>
                  </a:lnTo>
                  <a:lnTo>
                    <a:pt x="82658" y="27311"/>
                  </a:lnTo>
                  <a:lnTo>
                    <a:pt x="122526" y="7145"/>
                  </a:lnTo>
                  <a:lnTo>
                    <a:pt x="166893" y="0"/>
                  </a:lnTo>
                  <a:lnTo>
                    <a:pt x="211261" y="7145"/>
                  </a:lnTo>
                  <a:lnTo>
                    <a:pt x="251129" y="27311"/>
                  </a:lnTo>
                  <a:lnTo>
                    <a:pt x="284906" y="58591"/>
                  </a:lnTo>
                  <a:lnTo>
                    <a:pt x="311002" y="99079"/>
                  </a:lnTo>
                  <a:lnTo>
                    <a:pt x="327826" y="146866"/>
                  </a:lnTo>
                  <a:lnTo>
                    <a:pt x="333787" y="200048"/>
                  </a:lnTo>
                  <a:lnTo>
                    <a:pt x="327826" y="253230"/>
                  </a:lnTo>
                  <a:lnTo>
                    <a:pt x="311002" y="301017"/>
                  </a:lnTo>
                  <a:lnTo>
                    <a:pt x="284906" y="341504"/>
                  </a:lnTo>
                  <a:lnTo>
                    <a:pt x="251129" y="372784"/>
                  </a:lnTo>
                  <a:lnTo>
                    <a:pt x="211261" y="392951"/>
                  </a:lnTo>
                  <a:lnTo>
                    <a:pt x="166893" y="400096"/>
                  </a:lnTo>
                  <a:lnTo>
                    <a:pt x="122526" y="392951"/>
                  </a:lnTo>
                  <a:lnTo>
                    <a:pt x="82658" y="372784"/>
                  </a:lnTo>
                  <a:lnTo>
                    <a:pt x="48881" y="341504"/>
                  </a:lnTo>
                  <a:lnTo>
                    <a:pt x="22785" y="301017"/>
                  </a:lnTo>
                  <a:lnTo>
                    <a:pt x="5961" y="253230"/>
                  </a:lnTo>
                  <a:lnTo>
                    <a:pt x="0" y="200048"/>
                  </a:lnTo>
                  <a:close/>
                </a:path>
              </a:pathLst>
            </a:custGeom>
            <a:ln w="192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1098" y="1345181"/>
              <a:ext cx="243160" cy="15400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692861" y="1324011"/>
            <a:ext cx="593725" cy="196850"/>
            <a:chOff x="2692861" y="1324011"/>
            <a:chExt cx="593725" cy="196850"/>
          </a:xfrm>
        </p:grpSpPr>
        <p:sp>
          <p:nvSpPr>
            <p:cNvPr id="14" name="object 14"/>
            <p:cNvSpPr/>
            <p:nvPr/>
          </p:nvSpPr>
          <p:spPr>
            <a:xfrm>
              <a:off x="2766807" y="1333273"/>
              <a:ext cx="38100" cy="89535"/>
            </a:xfrm>
            <a:custGeom>
              <a:avLst/>
              <a:gdLst/>
              <a:ahLst/>
              <a:cxnLst/>
              <a:rect l="l" t="t" r="r" b="b"/>
              <a:pathLst>
                <a:path w="38100" h="89534">
                  <a:moveTo>
                    <a:pt x="0" y="88910"/>
                  </a:moveTo>
                  <a:lnTo>
                    <a:pt x="37588" y="0"/>
                  </a:lnTo>
                </a:path>
              </a:pathLst>
            </a:custGeom>
            <a:ln w="18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04397" y="1333273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36970" y="88910"/>
                  </a:moveTo>
                  <a:lnTo>
                    <a:pt x="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41369" y="1422184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36970" y="88910"/>
                  </a:moveTo>
                  <a:lnTo>
                    <a:pt x="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5311" y="1333273"/>
              <a:ext cx="38100" cy="89535"/>
            </a:xfrm>
            <a:custGeom>
              <a:avLst/>
              <a:gdLst/>
              <a:ahLst/>
              <a:cxnLst/>
              <a:rect l="l" t="t" r="r" b="b"/>
              <a:pathLst>
                <a:path w="38100" h="89534">
                  <a:moveTo>
                    <a:pt x="0" y="88910"/>
                  </a:moveTo>
                  <a:lnTo>
                    <a:pt x="37588" y="0"/>
                  </a:lnTo>
                </a:path>
              </a:pathLst>
            </a:custGeom>
            <a:ln w="18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78339" y="1422184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0" y="88910"/>
                  </a:moveTo>
                  <a:lnTo>
                    <a:pt x="3697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52901" y="1333273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36970" y="88910"/>
                  </a:moveTo>
                  <a:lnTo>
                    <a:pt x="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89874" y="1422184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36970" y="88910"/>
                  </a:moveTo>
                  <a:lnTo>
                    <a:pt x="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63816" y="1333273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0" y="88910"/>
                  </a:moveTo>
                  <a:lnTo>
                    <a:pt x="3697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26844" y="1422184"/>
              <a:ext cx="37465" cy="89535"/>
            </a:xfrm>
            <a:custGeom>
              <a:avLst/>
              <a:gdLst/>
              <a:ahLst/>
              <a:cxnLst/>
              <a:rect l="l" t="t" r="r" b="b"/>
              <a:pathLst>
                <a:path w="37464" h="89534">
                  <a:moveTo>
                    <a:pt x="0" y="88910"/>
                  </a:moveTo>
                  <a:lnTo>
                    <a:pt x="36970" y="0"/>
                  </a:lnTo>
                </a:path>
              </a:pathLst>
            </a:custGeom>
            <a:ln w="1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00788" y="1333273"/>
              <a:ext cx="38100" cy="89535"/>
            </a:xfrm>
            <a:custGeom>
              <a:avLst/>
              <a:gdLst/>
              <a:ahLst/>
              <a:cxnLst/>
              <a:rect l="l" t="t" r="r" b="b"/>
              <a:pathLst>
                <a:path w="38100" h="89534">
                  <a:moveTo>
                    <a:pt x="37588" y="88910"/>
                  </a:moveTo>
                  <a:lnTo>
                    <a:pt x="0" y="0"/>
                  </a:lnTo>
                </a:path>
              </a:pathLst>
            </a:custGeom>
            <a:ln w="18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38378" y="1422184"/>
              <a:ext cx="74295" cy="89535"/>
            </a:xfrm>
            <a:custGeom>
              <a:avLst/>
              <a:gdLst/>
              <a:ahLst/>
              <a:cxnLst/>
              <a:rect l="l" t="t" r="r" b="b"/>
              <a:pathLst>
                <a:path w="74294" h="89534">
                  <a:moveTo>
                    <a:pt x="36970" y="88910"/>
                  </a:moveTo>
                  <a:lnTo>
                    <a:pt x="0" y="0"/>
                  </a:lnTo>
                </a:path>
                <a:path w="74294" h="89534">
                  <a:moveTo>
                    <a:pt x="36970" y="88910"/>
                  </a:moveTo>
                  <a:lnTo>
                    <a:pt x="73940" y="0"/>
                  </a:lnTo>
                </a:path>
              </a:pathLst>
            </a:custGeom>
            <a:ln w="195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92861" y="1422184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3946" y="0"/>
                  </a:moveTo>
                  <a:lnTo>
                    <a:pt x="0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12317" y="1422184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5">
                  <a:moveTo>
                    <a:pt x="73946" y="0"/>
                  </a:moveTo>
                  <a:lnTo>
                    <a:pt x="0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012354" y="1234578"/>
            <a:ext cx="389890" cy="450850"/>
            <a:chOff x="4012354" y="1234578"/>
            <a:chExt cx="389890" cy="450850"/>
          </a:xfrm>
        </p:grpSpPr>
        <p:sp>
          <p:nvSpPr>
            <p:cNvPr id="28" name="object 28"/>
            <p:cNvSpPr/>
            <p:nvPr/>
          </p:nvSpPr>
          <p:spPr>
            <a:xfrm>
              <a:off x="4022139" y="1244363"/>
              <a:ext cx="148590" cy="178435"/>
            </a:xfrm>
            <a:custGeom>
              <a:avLst/>
              <a:gdLst/>
              <a:ahLst/>
              <a:cxnLst/>
              <a:rect l="l" t="t" r="r" b="b"/>
              <a:pathLst>
                <a:path w="148589" h="178434">
                  <a:moveTo>
                    <a:pt x="0" y="177820"/>
                  </a:moveTo>
                  <a:lnTo>
                    <a:pt x="148350" y="0"/>
                  </a:lnTo>
                </a:path>
              </a:pathLst>
            </a:custGeom>
            <a:ln w="192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07577" y="1444411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0" y="0"/>
                  </a:moveTo>
                  <a:lnTo>
                    <a:pt x="185437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93014" y="1444414"/>
              <a:ext cx="0" cy="241300"/>
            </a:xfrm>
            <a:custGeom>
              <a:avLst/>
              <a:gdLst/>
              <a:ahLst/>
              <a:cxnLst/>
              <a:rect l="l" t="t" r="r" b="b"/>
              <a:pathLst>
                <a:path h="241300">
                  <a:moveTo>
                    <a:pt x="0" y="240917"/>
                  </a:moveTo>
                  <a:lnTo>
                    <a:pt x="0" y="0"/>
                  </a:lnTo>
                </a:path>
              </a:pathLst>
            </a:custGeom>
            <a:ln w="178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869085" y="1411514"/>
            <a:ext cx="297180" cy="374015"/>
            <a:chOff x="1869085" y="1411514"/>
            <a:chExt cx="297180" cy="374015"/>
          </a:xfrm>
        </p:grpSpPr>
        <p:sp>
          <p:nvSpPr>
            <p:cNvPr id="32" name="object 32"/>
            <p:cNvSpPr/>
            <p:nvPr/>
          </p:nvSpPr>
          <p:spPr>
            <a:xfrm>
              <a:off x="1980347" y="142218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37" y="0"/>
                  </a:moveTo>
                  <a:lnTo>
                    <a:pt x="0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80347" y="1422186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h="263525">
                  <a:moveTo>
                    <a:pt x="0" y="263145"/>
                  </a:moveTo>
                  <a:lnTo>
                    <a:pt x="0" y="0"/>
                  </a:lnTo>
                </a:path>
              </a:pathLst>
            </a:custGeom>
            <a:ln w="178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69085" y="1685332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5">
                  <a:moveTo>
                    <a:pt x="0" y="0"/>
                  </a:moveTo>
                  <a:lnTo>
                    <a:pt x="222525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06172" y="1729787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0" y="0"/>
                  </a:moveTo>
                  <a:lnTo>
                    <a:pt x="148350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52532" y="1774242"/>
              <a:ext cx="55880" cy="0"/>
            </a:xfrm>
            <a:custGeom>
              <a:avLst/>
              <a:gdLst/>
              <a:ahLst/>
              <a:cxnLst/>
              <a:rect l="l" t="t" r="r" b="b"/>
              <a:pathLst>
                <a:path w="55880">
                  <a:moveTo>
                    <a:pt x="0" y="0"/>
                  </a:moveTo>
                  <a:lnTo>
                    <a:pt x="55631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279774" y="1674662"/>
            <a:ext cx="222885" cy="110489"/>
            <a:chOff x="4279774" y="1674662"/>
            <a:chExt cx="222885" cy="110489"/>
          </a:xfrm>
        </p:grpSpPr>
        <p:sp>
          <p:nvSpPr>
            <p:cNvPr id="38" name="object 38"/>
            <p:cNvSpPr/>
            <p:nvPr/>
          </p:nvSpPr>
          <p:spPr>
            <a:xfrm>
              <a:off x="4279774" y="1685332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5">
                  <a:moveTo>
                    <a:pt x="0" y="0"/>
                  </a:moveTo>
                  <a:lnTo>
                    <a:pt x="222525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16861" y="1729787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0" y="0"/>
                  </a:moveTo>
                  <a:lnTo>
                    <a:pt x="148350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63220" y="1774242"/>
              <a:ext cx="55880" cy="0"/>
            </a:xfrm>
            <a:custGeom>
              <a:avLst/>
              <a:gdLst/>
              <a:ahLst/>
              <a:cxnLst/>
              <a:rect l="l" t="t" r="r" b="b"/>
              <a:pathLst>
                <a:path w="55879">
                  <a:moveTo>
                    <a:pt x="0" y="0"/>
                  </a:moveTo>
                  <a:lnTo>
                    <a:pt x="55631" y="0"/>
                  </a:lnTo>
                </a:path>
              </a:pathLst>
            </a:custGeom>
            <a:ln w="21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96900" y="376237"/>
            <a:ext cx="5153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Respuesta</a:t>
            </a: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8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generador</a:t>
            </a:r>
            <a:r>
              <a:rPr sz="18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(compensación</a:t>
            </a:r>
            <a:r>
              <a:rPr sz="18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8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CC)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909478" y="1054919"/>
            <a:ext cx="1123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10800" y="1054919"/>
            <a:ext cx="10731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X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4347" y="1540022"/>
            <a:ext cx="5601970" cy="1173480"/>
            <a:chOff x="2964347" y="1540022"/>
            <a:chExt cx="5601970" cy="1173480"/>
          </a:xfrm>
        </p:grpSpPr>
        <p:sp>
          <p:nvSpPr>
            <p:cNvPr id="3" name="object 3"/>
            <p:cNvSpPr/>
            <p:nvPr/>
          </p:nvSpPr>
          <p:spPr>
            <a:xfrm>
              <a:off x="8544709" y="2639008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25760" y="244182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06811" y="2201610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87863" y="200442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68914" y="1929131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49966" y="1929131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31017" y="2004420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12068" y="2201608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93120" y="2441818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74171" y="2639006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55223" y="2639005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36274" y="2441817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17325" y="2201606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93640" y="2004418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0"/>
                  </a:moveTo>
                  <a:lnTo>
                    <a:pt x="23686" y="197187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79428" y="1929127"/>
              <a:ext cx="14604" cy="75565"/>
            </a:xfrm>
            <a:custGeom>
              <a:avLst/>
              <a:gdLst/>
              <a:ahLst/>
              <a:cxnLst/>
              <a:rect l="l" t="t" r="r" b="b"/>
              <a:pathLst>
                <a:path w="14604" h="75564">
                  <a:moveTo>
                    <a:pt x="0" y="0"/>
                  </a:moveTo>
                  <a:lnTo>
                    <a:pt x="14211" y="75289"/>
                  </a:lnTo>
                </a:path>
              </a:pathLst>
            </a:custGeom>
            <a:ln w="46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60480" y="192912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36794" y="2004416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197187"/>
                  </a:moveTo>
                  <a:lnTo>
                    <a:pt x="23686" y="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17845" y="2201604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198897" y="2441814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79948" y="2639002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161000" y="2639002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142051" y="2441813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123102" y="2201602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104154" y="2004414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085205" y="1929123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066257" y="1929123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047308" y="2004413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028359" y="2201600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009411" y="244181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90462" y="2638998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971514" y="2638998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952565" y="2441809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933617" y="2201598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14668" y="2004410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95719" y="192912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876771" y="1929119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53085" y="2004409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197187"/>
                  </a:moveTo>
                  <a:lnTo>
                    <a:pt x="23686" y="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34136" y="2201596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19925" y="2441807"/>
              <a:ext cx="14604" cy="197485"/>
            </a:xfrm>
            <a:custGeom>
              <a:avLst/>
              <a:gdLst/>
              <a:ahLst/>
              <a:cxnLst/>
              <a:rect l="l" t="t" r="r" b="b"/>
              <a:pathLst>
                <a:path w="14604" h="197485">
                  <a:moveTo>
                    <a:pt x="0" y="197187"/>
                  </a:moveTo>
                  <a:lnTo>
                    <a:pt x="14211" y="0"/>
                  </a:lnTo>
                </a:path>
              </a:pathLst>
            </a:custGeom>
            <a:ln w="47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96239" y="2638994"/>
              <a:ext cx="24130" cy="71755"/>
            </a:xfrm>
            <a:custGeom>
              <a:avLst/>
              <a:gdLst/>
              <a:ahLst/>
              <a:cxnLst/>
              <a:rect l="l" t="t" r="r" b="b"/>
              <a:pathLst>
                <a:path w="24129" h="71755">
                  <a:moveTo>
                    <a:pt x="0" y="71704"/>
                  </a:moveTo>
                  <a:lnTo>
                    <a:pt x="23686" y="0"/>
                  </a:lnTo>
                </a:path>
              </a:pathLst>
            </a:custGeom>
            <a:ln w="46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77290" y="2638994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58342" y="2441805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9393" y="2201594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720445" y="2004406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701496" y="1929116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82547" y="1929115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663599" y="2004405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644651" y="2201592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625702" y="2441803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606753" y="2638990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587804" y="2638990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568856" y="2441802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549907" y="2198005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530959" y="2004402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512010" y="1929112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488324" y="1929111"/>
              <a:ext cx="24130" cy="75565"/>
            </a:xfrm>
            <a:custGeom>
              <a:avLst/>
              <a:gdLst/>
              <a:ahLst/>
              <a:cxnLst/>
              <a:rect l="l" t="t" r="r" b="b"/>
              <a:pathLst>
                <a:path w="24129" h="75564">
                  <a:moveTo>
                    <a:pt x="0" y="75289"/>
                  </a:moveTo>
                  <a:lnTo>
                    <a:pt x="23686" y="0"/>
                  </a:lnTo>
                </a:path>
              </a:pathLst>
            </a:custGeom>
            <a:ln w="46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469376" y="2004401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450427" y="2198003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243796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436216" y="2441799"/>
              <a:ext cx="14604" cy="197485"/>
            </a:xfrm>
            <a:custGeom>
              <a:avLst/>
              <a:gdLst/>
              <a:ahLst/>
              <a:cxnLst/>
              <a:rect l="l" t="t" r="r" b="b"/>
              <a:pathLst>
                <a:path w="14604" h="197485">
                  <a:moveTo>
                    <a:pt x="0" y="197187"/>
                  </a:moveTo>
                  <a:lnTo>
                    <a:pt x="14211" y="0"/>
                  </a:lnTo>
                </a:path>
              </a:pathLst>
            </a:custGeom>
            <a:ln w="47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412530" y="2638986"/>
              <a:ext cx="24130" cy="71755"/>
            </a:xfrm>
            <a:custGeom>
              <a:avLst/>
              <a:gdLst/>
              <a:ahLst/>
              <a:cxnLst/>
              <a:rect l="l" t="t" r="r" b="b"/>
              <a:pathLst>
                <a:path w="24129" h="71755">
                  <a:moveTo>
                    <a:pt x="0" y="71704"/>
                  </a:moveTo>
                  <a:lnTo>
                    <a:pt x="23686" y="0"/>
                  </a:lnTo>
                </a:path>
              </a:pathLst>
            </a:custGeom>
            <a:ln w="46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393581" y="2638986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374633" y="2441798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355684" y="2198001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336736" y="2004398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317787" y="1929108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298838" y="1929108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279890" y="2004397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260941" y="2197999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243796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241993" y="2441795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223044" y="263539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204096" y="263539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85147" y="2441794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166198" y="2197997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47250" y="2004394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128301" y="1929104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109353" y="1929104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090404" y="2004393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071455" y="2197996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052507" y="2438206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028821" y="2635393"/>
              <a:ext cx="24130" cy="75565"/>
            </a:xfrm>
            <a:custGeom>
              <a:avLst/>
              <a:gdLst/>
              <a:ahLst/>
              <a:cxnLst/>
              <a:rect l="l" t="t" r="r" b="b"/>
              <a:pathLst>
                <a:path w="24129" h="75564">
                  <a:moveTo>
                    <a:pt x="0" y="75289"/>
                  </a:moveTo>
                  <a:lnTo>
                    <a:pt x="23686" y="0"/>
                  </a:lnTo>
                </a:path>
              </a:pathLst>
            </a:custGeom>
            <a:ln w="46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009872" y="2635393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990924" y="2438205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971975" y="2197994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953026" y="2004390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934078" y="192910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915130" y="192910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896181" y="2004389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877232" y="2197992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858283" y="2438202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839335" y="2635390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820386" y="2635389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801438" y="243820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782489" y="2197990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763541" y="2004387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739855" y="1929096"/>
              <a:ext cx="24130" cy="75565"/>
            </a:xfrm>
            <a:custGeom>
              <a:avLst/>
              <a:gdLst/>
              <a:ahLst/>
              <a:cxnLst/>
              <a:rect l="l" t="t" r="r" b="b"/>
              <a:pathLst>
                <a:path w="24129" h="75564">
                  <a:moveTo>
                    <a:pt x="0" y="0"/>
                  </a:moveTo>
                  <a:lnTo>
                    <a:pt x="23686" y="75289"/>
                  </a:lnTo>
                </a:path>
              </a:pathLst>
            </a:custGeom>
            <a:ln w="46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725643" y="1929096"/>
              <a:ext cx="14604" cy="75565"/>
            </a:xfrm>
            <a:custGeom>
              <a:avLst/>
              <a:gdLst/>
              <a:ahLst/>
              <a:cxnLst/>
              <a:rect l="l" t="t" r="r" b="b"/>
              <a:pathLst>
                <a:path w="14604" h="75564">
                  <a:moveTo>
                    <a:pt x="0" y="75289"/>
                  </a:moveTo>
                  <a:lnTo>
                    <a:pt x="14211" y="0"/>
                  </a:lnTo>
                </a:path>
              </a:pathLst>
            </a:custGeom>
            <a:ln w="46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706695" y="2004385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687746" y="2197988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668798" y="2438198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645112" y="2635386"/>
              <a:ext cx="24130" cy="71755"/>
            </a:xfrm>
            <a:custGeom>
              <a:avLst/>
              <a:gdLst/>
              <a:ahLst/>
              <a:cxnLst/>
              <a:rect l="l" t="t" r="r" b="b"/>
              <a:pathLst>
                <a:path w="24129" h="71755">
                  <a:moveTo>
                    <a:pt x="0" y="71704"/>
                  </a:moveTo>
                  <a:lnTo>
                    <a:pt x="23686" y="0"/>
                  </a:lnTo>
                </a:path>
              </a:pathLst>
            </a:custGeom>
            <a:ln w="46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626163" y="2635385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607215" y="2438197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588266" y="2197986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569317" y="2000797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550369" y="192550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31420" y="192550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512472" y="2000796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493523" y="2197984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474575" y="2438194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455626" y="263179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436677" y="2631796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417729" y="2438193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398780" y="2197982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379832" y="2000794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360883" y="1925503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341934" y="1925503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322986" y="2000792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299300" y="2194395"/>
              <a:ext cx="24130" cy="243840"/>
            </a:xfrm>
            <a:custGeom>
              <a:avLst/>
              <a:gdLst/>
              <a:ahLst/>
              <a:cxnLst/>
              <a:rect l="l" t="t" r="r" b="b"/>
              <a:pathLst>
                <a:path w="24129" h="243839">
                  <a:moveTo>
                    <a:pt x="0" y="243796"/>
                  </a:moveTo>
                  <a:lnTo>
                    <a:pt x="23686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280351" y="2438190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266140" y="2631793"/>
              <a:ext cx="14604" cy="75565"/>
            </a:xfrm>
            <a:custGeom>
              <a:avLst/>
              <a:gdLst/>
              <a:ahLst/>
              <a:cxnLst/>
              <a:rect l="l" t="t" r="r" b="b"/>
              <a:pathLst>
                <a:path w="14604" h="75564">
                  <a:moveTo>
                    <a:pt x="0" y="75289"/>
                  </a:moveTo>
                  <a:lnTo>
                    <a:pt x="14211" y="0"/>
                  </a:lnTo>
                </a:path>
              </a:pathLst>
            </a:custGeom>
            <a:ln w="46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247191" y="2631792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223505" y="2438189"/>
              <a:ext cx="24130" cy="193675"/>
            </a:xfrm>
            <a:custGeom>
              <a:avLst/>
              <a:gdLst/>
              <a:ahLst/>
              <a:cxnLst/>
              <a:rect l="l" t="t" r="r" b="b"/>
              <a:pathLst>
                <a:path w="24129" h="193675">
                  <a:moveTo>
                    <a:pt x="0" y="0"/>
                  </a:moveTo>
                  <a:lnTo>
                    <a:pt x="23686" y="193602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204557" y="2194393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185608" y="2000790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166660" y="1925499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47711" y="1925499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128763" y="2000789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109814" y="2194391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243796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090866" y="2438187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071917" y="2631789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052968" y="2631788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034020" y="2434600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015071" y="2194389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996122" y="199720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977174" y="192191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958225" y="192191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939277" y="1997199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920328" y="2194387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901380" y="2434597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877694" y="2628200"/>
              <a:ext cx="24130" cy="75565"/>
            </a:xfrm>
            <a:custGeom>
              <a:avLst/>
              <a:gdLst/>
              <a:ahLst/>
              <a:cxnLst/>
              <a:rect l="l" t="t" r="r" b="b"/>
              <a:pathLst>
                <a:path w="24129" h="75564">
                  <a:moveTo>
                    <a:pt x="0" y="75289"/>
                  </a:moveTo>
                  <a:lnTo>
                    <a:pt x="23686" y="0"/>
                  </a:lnTo>
                </a:path>
              </a:pathLst>
            </a:custGeom>
            <a:ln w="46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863482" y="2628199"/>
              <a:ext cx="14604" cy="75565"/>
            </a:xfrm>
            <a:custGeom>
              <a:avLst/>
              <a:gdLst/>
              <a:ahLst/>
              <a:cxnLst/>
              <a:rect l="l" t="t" r="r" b="b"/>
              <a:pathLst>
                <a:path w="14604" h="75564">
                  <a:moveTo>
                    <a:pt x="0" y="0"/>
                  </a:moveTo>
                  <a:lnTo>
                    <a:pt x="14211" y="75289"/>
                  </a:lnTo>
                </a:path>
              </a:pathLst>
            </a:custGeom>
            <a:ln w="46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839797" y="2434596"/>
              <a:ext cx="24130" cy="193675"/>
            </a:xfrm>
            <a:custGeom>
              <a:avLst/>
              <a:gdLst/>
              <a:ahLst/>
              <a:cxnLst/>
              <a:rect l="l" t="t" r="r" b="b"/>
              <a:pathLst>
                <a:path w="24129" h="193675">
                  <a:moveTo>
                    <a:pt x="0" y="0"/>
                  </a:moveTo>
                  <a:lnTo>
                    <a:pt x="23686" y="193602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825585" y="2190800"/>
              <a:ext cx="14604" cy="243840"/>
            </a:xfrm>
            <a:custGeom>
              <a:avLst/>
              <a:gdLst/>
              <a:ahLst/>
              <a:cxnLst/>
              <a:rect l="l" t="t" r="r" b="b"/>
              <a:pathLst>
                <a:path w="14604" h="243839">
                  <a:moveTo>
                    <a:pt x="0" y="0"/>
                  </a:moveTo>
                  <a:lnTo>
                    <a:pt x="14211" y="243796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801899" y="1997197"/>
              <a:ext cx="24130" cy="193675"/>
            </a:xfrm>
            <a:custGeom>
              <a:avLst/>
              <a:gdLst/>
              <a:ahLst/>
              <a:cxnLst/>
              <a:rect l="l" t="t" r="r" b="b"/>
              <a:pathLst>
                <a:path w="24129" h="193675">
                  <a:moveTo>
                    <a:pt x="0" y="0"/>
                  </a:moveTo>
                  <a:lnTo>
                    <a:pt x="23686" y="193602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82951" y="1921906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764002" y="1921906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745053" y="1997196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26105" y="2190798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707156" y="2431008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688208" y="2628196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669259" y="262461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650311" y="2431007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631362" y="2187211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612413" y="1993608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593465" y="191831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574516" y="1918317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555568" y="1993606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536619" y="2187209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517670" y="2427419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498722" y="2624607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79773" y="2621021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460825" y="2427418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437139" y="2183622"/>
              <a:ext cx="24130" cy="243840"/>
            </a:xfrm>
            <a:custGeom>
              <a:avLst/>
              <a:gdLst/>
              <a:ahLst/>
              <a:cxnLst/>
              <a:rect l="l" t="t" r="r" b="b"/>
              <a:pathLst>
                <a:path w="24129" h="243839">
                  <a:moveTo>
                    <a:pt x="0" y="0"/>
                  </a:moveTo>
                  <a:lnTo>
                    <a:pt x="23686" y="243796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422927" y="1990019"/>
              <a:ext cx="14604" cy="193675"/>
            </a:xfrm>
            <a:custGeom>
              <a:avLst/>
              <a:gdLst/>
              <a:ahLst/>
              <a:cxnLst/>
              <a:rect l="l" t="t" r="r" b="b"/>
              <a:pathLst>
                <a:path w="14604" h="193675">
                  <a:moveTo>
                    <a:pt x="0" y="0"/>
                  </a:moveTo>
                  <a:lnTo>
                    <a:pt x="14211" y="193602"/>
                  </a:lnTo>
                </a:path>
              </a:pathLst>
            </a:custGeom>
            <a:ln w="47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403979" y="1914728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380293" y="1914728"/>
              <a:ext cx="24130" cy="75565"/>
            </a:xfrm>
            <a:custGeom>
              <a:avLst/>
              <a:gdLst/>
              <a:ahLst/>
              <a:cxnLst/>
              <a:rect l="l" t="t" r="r" b="b"/>
              <a:pathLst>
                <a:path w="24129" h="75564">
                  <a:moveTo>
                    <a:pt x="0" y="75289"/>
                  </a:moveTo>
                  <a:lnTo>
                    <a:pt x="23686" y="0"/>
                  </a:lnTo>
                </a:path>
              </a:pathLst>
            </a:custGeom>
            <a:ln w="46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66082" y="1990017"/>
              <a:ext cx="14604" cy="193675"/>
            </a:xfrm>
            <a:custGeom>
              <a:avLst/>
              <a:gdLst/>
              <a:ahLst/>
              <a:cxnLst/>
              <a:rect l="l" t="t" r="r" b="b"/>
              <a:pathLst>
                <a:path w="14604" h="193675">
                  <a:moveTo>
                    <a:pt x="0" y="193602"/>
                  </a:moveTo>
                  <a:lnTo>
                    <a:pt x="14211" y="0"/>
                  </a:lnTo>
                </a:path>
              </a:pathLst>
            </a:custGeom>
            <a:ln w="47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42396" y="2183620"/>
              <a:ext cx="24130" cy="240665"/>
            </a:xfrm>
            <a:custGeom>
              <a:avLst/>
              <a:gdLst/>
              <a:ahLst/>
              <a:cxnLst/>
              <a:rect l="l" t="t" r="r" b="b"/>
              <a:pathLst>
                <a:path w="24129" h="240664">
                  <a:moveTo>
                    <a:pt x="0" y="240210"/>
                  </a:moveTo>
                  <a:lnTo>
                    <a:pt x="23686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23447" y="2423830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197187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304499" y="2621018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285550" y="2617432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266601" y="2420244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247653" y="2180033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228704" y="1986429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209756" y="1911139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190807" y="1911139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171859" y="1982843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152910" y="2176445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243796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133961" y="2420241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115013" y="2613843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096064" y="2613843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077116" y="2416655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058167" y="2172858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039218" y="1979255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0"/>
                  </a:moveTo>
                  <a:lnTo>
                    <a:pt x="18948" y="193602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020270" y="1903965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001321" y="1903964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982373" y="1979254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958687" y="2172856"/>
              <a:ext cx="24130" cy="240665"/>
            </a:xfrm>
            <a:custGeom>
              <a:avLst/>
              <a:gdLst/>
              <a:ahLst/>
              <a:cxnLst/>
              <a:rect l="l" t="t" r="r" b="b"/>
              <a:pathLst>
                <a:path w="24129" h="240664">
                  <a:moveTo>
                    <a:pt x="0" y="240210"/>
                  </a:moveTo>
                  <a:lnTo>
                    <a:pt x="23686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939738" y="2413067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925527" y="2606669"/>
              <a:ext cx="14604" cy="71755"/>
            </a:xfrm>
            <a:custGeom>
              <a:avLst/>
              <a:gdLst/>
              <a:ahLst/>
              <a:cxnLst/>
              <a:rect l="l" t="t" r="r" b="b"/>
              <a:pathLst>
                <a:path w="14604" h="71755">
                  <a:moveTo>
                    <a:pt x="0" y="71704"/>
                  </a:moveTo>
                  <a:lnTo>
                    <a:pt x="14211" y="0"/>
                  </a:lnTo>
                </a:path>
              </a:pathLst>
            </a:custGeom>
            <a:ln w="469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906578" y="2606669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882892" y="2409480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0"/>
                  </a:moveTo>
                  <a:lnTo>
                    <a:pt x="23686" y="197187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868681" y="2169269"/>
              <a:ext cx="14604" cy="240665"/>
            </a:xfrm>
            <a:custGeom>
              <a:avLst/>
              <a:gdLst/>
              <a:ahLst/>
              <a:cxnLst/>
              <a:rect l="l" t="t" r="r" b="b"/>
              <a:pathLst>
                <a:path w="14604" h="240664">
                  <a:moveTo>
                    <a:pt x="0" y="0"/>
                  </a:moveTo>
                  <a:lnTo>
                    <a:pt x="14211" y="240210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844995" y="1972081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0"/>
                  </a:moveTo>
                  <a:lnTo>
                    <a:pt x="23686" y="197187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826047" y="1896790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807098" y="1896790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788149" y="1968494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769201" y="2162097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243796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750252" y="2405892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731304" y="2599495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712355" y="2595909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693406" y="239872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674458" y="2158509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655509" y="196132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636561" y="1882446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617612" y="1882445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598664" y="1957735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579715" y="2151337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243796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560766" y="2395133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541818" y="2588735"/>
              <a:ext cx="19050" cy="68580"/>
            </a:xfrm>
            <a:custGeom>
              <a:avLst/>
              <a:gdLst/>
              <a:ahLst/>
              <a:cxnLst/>
              <a:rect l="l" t="t" r="r" b="b"/>
              <a:pathLst>
                <a:path w="19050" h="68580">
                  <a:moveTo>
                    <a:pt x="0" y="68119"/>
                  </a:moveTo>
                  <a:lnTo>
                    <a:pt x="18948" y="0"/>
                  </a:lnTo>
                </a:path>
              </a:pathLst>
            </a:custGeom>
            <a:ln w="465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522869" y="2585149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0"/>
                  </a:moveTo>
                  <a:lnTo>
                    <a:pt x="18948" y="71704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499183" y="2387961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0"/>
                  </a:moveTo>
                  <a:lnTo>
                    <a:pt x="23686" y="197187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484972" y="2144165"/>
              <a:ext cx="14604" cy="243840"/>
            </a:xfrm>
            <a:custGeom>
              <a:avLst/>
              <a:gdLst/>
              <a:ahLst/>
              <a:cxnLst/>
              <a:rect l="l" t="t" r="r" b="b"/>
              <a:pathLst>
                <a:path w="14604" h="243839">
                  <a:moveTo>
                    <a:pt x="0" y="0"/>
                  </a:moveTo>
                  <a:lnTo>
                    <a:pt x="14211" y="243796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461286" y="1946976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0"/>
                  </a:moveTo>
                  <a:lnTo>
                    <a:pt x="23686" y="197187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442338" y="1871686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423389" y="1871686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404440" y="1943390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385492" y="2136992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366543" y="2377203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347595" y="2570805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328646" y="2567219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309697" y="237003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290749" y="2129820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0"/>
                  </a:moveTo>
                  <a:lnTo>
                    <a:pt x="18948" y="24021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271800" y="1932632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252852" y="1853756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233903" y="1853756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214954" y="1929045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196006" y="212264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5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177057" y="2359273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158109" y="2552875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139160" y="2549289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0"/>
                  </a:moveTo>
                  <a:lnTo>
                    <a:pt x="18948" y="75289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120211" y="2352101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101263" y="2108305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077577" y="1911116"/>
              <a:ext cx="24130" cy="197485"/>
            </a:xfrm>
            <a:custGeom>
              <a:avLst/>
              <a:gdLst/>
              <a:ahLst/>
              <a:cxnLst/>
              <a:rect l="l" t="t" r="r" b="b"/>
              <a:pathLst>
                <a:path w="24129" h="197485">
                  <a:moveTo>
                    <a:pt x="0" y="0"/>
                  </a:moveTo>
                  <a:lnTo>
                    <a:pt x="23686" y="197187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058629" y="1832241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039680" y="1832240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020731" y="1903945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001783" y="2097547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982834" y="2337757"/>
              <a:ext cx="19050" cy="190500"/>
            </a:xfrm>
            <a:custGeom>
              <a:avLst/>
              <a:gdLst/>
              <a:ahLst/>
              <a:cxnLst/>
              <a:rect l="l" t="t" r="r" b="b"/>
              <a:pathLst>
                <a:path w="19050" h="190500">
                  <a:moveTo>
                    <a:pt x="0" y="19001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963886" y="2527774"/>
              <a:ext cx="19050" cy="75565"/>
            </a:xfrm>
            <a:custGeom>
              <a:avLst/>
              <a:gdLst/>
              <a:ahLst/>
              <a:cxnLst/>
              <a:rect l="l" t="t" r="r" b="b"/>
              <a:pathLst>
                <a:path w="19050" h="75564">
                  <a:moveTo>
                    <a:pt x="0" y="75289"/>
                  </a:moveTo>
                  <a:lnTo>
                    <a:pt x="18948" y="0"/>
                  </a:lnTo>
                </a:path>
              </a:pathLst>
            </a:custGeom>
            <a:ln w="466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944937" y="2524189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925988" y="2327000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907040" y="2079619"/>
              <a:ext cx="19050" cy="247650"/>
            </a:xfrm>
            <a:custGeom>
              <a:avLst/>
              <a:gdLst/>
              <a:ahLst/>
              <a:cxnLst/>
              <a:rect l="l" t="t" r="r" b="b"/>
              <a:pathLst>
                <a:path w="19050" h="247650">
                  <a:moveTo>
                    <a:pt x="0" y="0"/>
                  </a:moveTo>
                  <a:lnTo>
                    <a:pt x="18948" y="247381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888091" y="1882430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869143" y="1803555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850194" y="1803555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831245" y="1875259"/>
              <a:ext cx="19050" cy="193675"/>
            </a:xfrm>
            <a:custGeom>
              <a:avLst/>
              <a:gdLst/>
              <a:ahLst/>
              <a:cxnLst/>
              <a:rect l="l" t="t" r="r" b="b"/>
              <a:pathLst>
                <a:path w="19050" h="193675">
                  <a:moveTo>
                    <a:pt x="0" y="193602"/>
                  </a:moveTo>
                  <a:lnTo>
                    <a:pt x="18948" y="0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812297" y="2068861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793348" y="2309072"/>
              <a:ext cx="19050" cy="190500"/>
            </a:xfrm>
            <a:custGeom>
              <a:avLst/>
              <a:gdLst/>
              <a:ahLst/>
              <a:cxnLst/>
              <a:rect l="l" t="t" r="r" b="b"/>
              <a:pathLst>
                <a:path w="19050" h="190500">
                  <a:moveTo>
                    <a:pt x="0" y="19001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774400" y="2499089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755451" y="2491918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736502" y="2294729"/>
              <a:ext cx="19050" cy="197485"/>
            </a:xfrm>
            <a:custGeom>
              <a:avLst/>
              <a:gdLst/>
              <a:ahLst/>
              <a:cxnLst/>
              <a:rect l="l" t="t" r="r" b="b"/>
              <a:pathLst>
                <a:path w="19050" h="197485">
                  <a:moveTo>
                    <a:pt x="0" y="0"/>
                  </a:moveTo>
                  <a:lnTo>
                    <a:pt x="18948" y="197187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717554" y="2047348"/>
              <a:ext cx="19050" cy="247650"/>
            </a:xfrm>
            <a:custGeom>
              <a:avLst/>
              <a:gdLst/>
              <a:ahLst/>
              <a:cxnLst/>
              <a:rect l="l" t="t" r="r" b="b"/>
              <a:pathLst>
                <a:path w="19050" h="247650">
                  <a:moveTo>
                    <a:pt x="0" y="0"/>
                  </a:moveTo>
                  <a:lnTo>
                    <a:pt x="18948" y="247381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693868" y="1846574"/>
              <a:ext cx="24130" cy="201295"/>
            </a:xfrm>
            <a:custGeom>
              <a:avLst/>
              <a:gdLst/>
              <a:ahLst/>
              <a:cxnLst/>
              <a:rect l="l" t="t" r="r" b="b"/>
              <a:pathLst>
                <a:path w="24129" h="201294">
                  <a:moveTo>
                    <a:pt x="0" y="0"/>
                  </a:moveTo>
                  <a:lnTo>
                    <a:pt x="23686" y="200773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679657" y="1767699"/>
              <a:ext cx="14604" cy="79375"/>
            </a:xfrm>
            <a:custGeom>
              <a:avLst/>
              <a:gdLst/>
              <a:ahLst/>
              <a:cxnLst/>
              <a:rect l="l" t="t" r="r" b="b"/>
              <a:pathLst>
                <a:path w="14604" h="79375">
                  <a:moveTo>
                    <a:pt x="0" y="0"/>
                  </a:moveTo>
                  <a:lnTo>
                    <a:pt x="14211" y="78875"/>
                  </a:lnTo>
                </a:path>
              </a:pathLst>
            </a:custGeom>
            <a:ln w="470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655971" y="1767698"/>
              <a:ext cx="24130" cy="71755"/>
            </a:xfrm>
            <a:custGeom>
              <a:avLst/>
              <a:gdLst/>
              <a:ahLst/>
              <a:cxnLst/>
              <a:rect l="l" t="t" r="r" b="b"/>
              <a:pathLst>
                <a:path w="24129" h="71755">
                  <a:moveTo>
                    <a:pt x="0" y="71704"/>
                  </a:moveTo>
                  <a:lnTo>
                    <a:pt x="23686" y="0"/>
                  </a:lnTo>
                </a:path>
              </a:pathLst>
            </a:custGeom>
            <a:ln w="46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637022" y="1839403"/>
              <a:ext cx="19050" cy="190500"/>
            </a:xfrm>
            <a:custGeom>
              <a:avLst/>
              <a:gdLst/>
              <a:ahLst/>
              <a:cxnLst/>
              <a:rect l="l" t="t" r="r" b="b"/>
              <a:pathLst>
                <a:path w="19050" h="190500">
                  <a:moveTo>
                    <a:pt x="0" y="19001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618074" y="2029420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599125" y="2269630"/>
              <a:ext cx="19050" cy="190500"/>
            </a:xfrm>
            <a:custGeom>
              <a:avLst/>
              <a:gdLst/>
              <a:ahLst/>
              <a:cxnLst/>
              <a:rect l="l" t="t" r="r" b="b"/>
              <a:pathLst>
                <a:path w="19050" h="190500">
                  <a:moveTo>
                    <a:pt x="0" y="19001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580176" y="2459647"/>
              <a:ext cx="19050" cy="68580"/>
            </a:xfrm>
            <a:custGeom>
              <a:avLst/>
              <a:gdLst/>
              <a:ahLst/>
              <a:cxnLst/>
              <a:rect l="l" t="t" r="r" b="b"/>
              <a:pathLst>
                <a:path w="19050" h="68580">
                  <a:moveTo>
                    <a:pt x="0" y="68119"/>
                  </a:moveTo>
                  <a:lnTo>
                    <a:pt x="18948" y="0"/>
                  </a:lnTo>
                </a:path>
              </a:pathLst>
            </a:custGeom>
            <a:ln w="465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561228" y="2448891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542279" y="2248118"/>
              <a:ext cx="19050" cy="201295"/>
            </a:xfrm>
            <a:custGeom>
              <a:avLst/>
              <a:gdLst/>
              <a:ahLst/>
              <a:cxnLst/>
              <a:rect l="l" t="t" r="r" b="b"/>
              <a:pathLst>
                <a:path w="19050" h="201294">
                  <a:moveTo>
                    <a:pt x="0" y="0"/>
                  </a:moveTo>
                  <a:lnTo>
                    <a:pt x="18948" y="200773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523331" y="2004321"/>
              <a:ext cx="19050" cy="243840"/>
            </a:xfrm>
            <a:custGeom>
              <a:avLst/>
              <a:gdLst/>
              <a:ahLst/>
              <a:cxnLst/>
              <a:rect l="l" t="t" r="r" b="b"/>
              <a:pathLst>
                <a:path w="19050" h="243839">
                  <a:moveTo>
                    <a:pt x="0" y="0"/>
                  </a:moveTo>
                  <a:lnTo>
                    <a:pt x="18948" y="24379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504382" y="1803548"/>
              <a:ext cx="19050" cy="201295"/>
            </a:xfrm>
            <a:custGeom>
              <a:avLst/>
              <a:gdLst/>
              <a:ahLst/>
              <a:cxnLst/>
              <a:rect l="l" t="t" r="r" b="b"/>
              <a:pathLst>
                <a:path w="19050" h="201294">
                  <a:moveTo>
                    <a:pt x="0" y="0"/>
                  </a:moveTo>
                  <a:lnTo>
                    <a:pt x="18948" y="200773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485434" y="1721087"/>
              <a:ext cx="19050" cy="82550"/>
            </a:xfrm>
            <a:custGeom>
              <a:avLst/>
              <a:gdLst/>
              <a:ahLst/>
              <a:cxnLst/>
              <a:rect l="l" t="t" r="r" b="b"/>
              <a:pathLst>
                <a:path w="19050" h="82550">
                  <a:moveTo>
                    <a:pt x="0" y="0"/>
                  </a:moveTo>
                  <a:lnTo>
                    <a:pt x="18948" y="82460"/>
                  </a:lnTo>
                </a:path>
              </a:pathLst>
            </a:custGeom>
            <a:ln w="467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466485" y="1721086"/>
              <a:ext cx="19050" cy="71755"/>
            </a:xfrm>
            <a:custGeom>
              <a:avLst/>
              <a:gdLst/>
              <a:ahLst/>
              <a:cxnLst/>
              <a:rect l="l" t="t" r="r" b="b"/>
              <a:pathLst>
                <a:path w="19050" h="71755">
                  <a:moveTo>
                    <a:pt x="0" y="71704"/>
                  </a:moveTo>
                  <a:lnTo>
                    <a:pt x="18948" y="0"/>
                  </a:lnTo>
                </a:path>
              </a:pathLst>
            </a:custGeom>
            <a:ln w="466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447536" y="1792791"/>
              <a:ext cx="19050" cy="190500"/>
            </a:xfrm>
            <a:custGeom>
              <a:avLst/>
              <a:gdLst/>
              <a:ahLst/>
              <a:cxnLst/>
              <a:rect l="l" t="t" r="r" b="b"/>
              <a:pathLst>
                <a:path w="19050" h="190500">
                  <a:moveTo>
                    <a:pt x="0" y="19001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428588" y="1982808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5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409639" y="2219433"/>
              <a:ext cx="19050" cy="190500"/>
            </a:xfrm>
            <a:custGeom>
              <a:avLst/>
              <a:gdLst/>
              <a:ahLst/>
              <a:cxnLst/>
              <a:rect l="l" t="t" r="r" b="b"/>
              <a:pathLst>
                <a:path w="19050" h="190500">
                  <a:moveTo>
                    <a:pt x="0" y="19001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390691" y="2409450"/>
              <a:ext cx="19050" cy="68580"/>
            </a:xfrm>
            <a:custGeom>
              <a:avLst/>
              <a:gdLst/>
              <a:ahLst/>
              <a:cxnLst/>
              <a:rect l="l" t="t" r="r" b="b"/>
              <a:pathLst>
                <a:path w="19050" h="68580">
                  <a:moveTo>
                    <a:pt x="0" y="68119"/>
                  </a:moveTo>
                  <a:lnTo>
                    <a:pt x="18948" y="0"/>
                  </a:lnTo>
                </a:path>
              </a:pathLst>
            </a:custGeom>
            <a:ln w="465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371742" y="2395109"/>
              <a:ext cx="19050" cy="82550"/>
            </a:xfrm>
            <a:custGeom>
              <a:avLst/>
              <a:gdLst/>
              <a:ahLst/>
              <a:cxnLst/>
              <a:rect l="l" t="t" r="r" b="b"/>
              <a:pathLst>
                <a:path w="19050" h="82550">
                  <a:moveTo>
                    <a:pt x="0" y="0"/>
                  </a:moveTo>
                  <a:lnTo>
                    <a:pt x="18948" y="82460"/>
                  </a:lnTo>
                </a:path>
              </a:pathLst>
            </a:custGeom>
            <a:ln w="467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352793" y="2194335"/>
              <a:ext cx="19050" cy="201295"/>
            </a:xfrm>
            <a:custGeom>
              <a:avLst/>
              <a:gdLst/>
              <a:ahLst/>
              <a:cxnLst/>
              <a:rect l="l" t="t" r="r" b="b"/>
              <a:pathLst>
                <a:path w="19050" h="201294">
                  <a:moveTo>
                    <a:pt x="0" y="0"/>
                  </a:moveTo>
                  <a:lnTo>
                    <a:pt x="18948" y="200773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329108" y="1946953"/>
              <a:ext cx="24130" cy="247650"/>
            </a:xfrm>
            <a:custGeom>
              <a:avLst/>
              <a:gdLst/>
              <a:ahLst/>
              <a:cxnLst/>
              <a:rect l="l" t="t" r="r" b="b"/>
              <a:pathLst>
                <a:path w="24129" h="247650">
                  <a:moveTo>
                    <a:pt x="0" y="0"/>
                  </a:moveTo>
                  <a:lnTo>
                    <a:pt x="23686" y="247381"/>
                  </a:lnTo>
                </a:path>
              </a:pathLst>
            </a:custGeom>
            <a:ln w="472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314896" y="1746180"/>
              <a:ext cx="14604" cy="201295"/>
            </a:xfrm>
            <a:custGeom>
              <a:avLst/>
              <a:gdLst/>
              <a:ahLst/>
              <a:cxnLst/>
              <a:rect l="l" t="t" r="r" b="b"/>
              <a:pathLst>
                <a:path w="14604" h="201294">
                  <a:moveTo>
                    <a:pt x="0" y="0"/>
                  </a:moveTo>
                  <a:lnTo>
                    <a:pt x="14211" y="200773"/>
                  </a:lnTo>
                </a:path>
              </a:pathLst>
            </a:custGeom>
            <a:ln w="47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295948" y="1663719"/>
              <a:ext cx="19050" cy="82550"/>
            </a:xfrm>
            <a:custGeom>
              <a:avLst/>
              <a:gdLst/>
              <a:ahLst/>
              <a:cxnLst/>
              <a:rect l="l" t="t" r="r" b="b"/>
              <a:pathLst>
                <a:path w="19050" h="82550">
                  <a:moveTo>
                    <a:pt x="0" y="0"/>
                  </a:moveTo>
                  <a:lnTo>
                    <a:pt x="18948" y="82460"/>
                  </a:lnTo>
                </a:path>
              </a:pathLst>
            </a:custGeom>
            <a:ln w="467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276999" y="1663719"/>
              <a:ext cx="19050" cy="68580"/>
            </a:xfrm>
            <a:custGeom>
              <a:avLst/>
              <a:gdLst/>
              <a:ahLst/>
              <a:cxnLst/>
              <a:rect l="l" t="t" r="r" b="b"/>
              <a:pathLst>
                <a:path w="19050" h="68580">
                  <a:moveTo>
                    <a:pt x="0" y="68119"/>
                  </a:moveTo>
                  <a:lnTo>
                    <a:pt x="18948" y="0"/>
                  </a:lnTo>
                </a:path>
              </a:pathLst>
            </a:custGeom>
            <a:ln w="465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258050" y="1731838"/>
              <a:ext cx="19050" cy="186690"/>
            </a:xfrm>
            <a:custGeom>
              <a:avLst/>
              <a:gdLst/>
              <a:ahLst/>
              <a:cxnLst/>
              <a:rect l="l" t="t" r="r" b="b"/>
              <a:pathLst>
                <a:path w="19050" h="186689">
                  <a:moveTo>
                    <a:pt x="0" y="186432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234365" y="1918270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5">
                  <a:moveTo>
                    <a:pt x="0" y="236625"/>
                  </a:moveTo>
                  <a:lnTo>
                    <a:pt x="23686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215416" y="2154895"/>
              <a:ext cx="19050" cy="186690"/>
            </a:xfrm>
            <a:custGeom>
              <a:avLst/>
              <a:gdLst/>
              <a:ahLst/>
              <a:cxnLst/>
              <a:rect l="l" t="t" r="r" b="b"/>
              <a:pathLst>
                <a:path w="19050" h="186689">
                  <a:moveTo>
                    <a:pt x="0" y="186432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196467" y="2341327"/>
              <a:ext cx="19050" cy="68580"/>
            </a:xfrm>
            <a:custGeom>
              <a:avLst/>
              <a:gdLst/>
              <a:ahLst/>
              <a:cxnLst/>
              <a:rect l="l" t="t" r="r" b="b"/>
              <a:pathLst>
                <a:path w="19050" h="68580">
                  <a:moveTo>
                    <a:pt x="0" y="68119"/>
                  </a:moveTo>
                  <a:lnTo>
                    <a:pt x="18948" y="0"/>
                  </a:lnTo>
                </a:path>
              </a:pathLst>
            </a:custGeom>
            <a:ln w="465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177519" y="2326985"/>
              <a:ext cx="19050" cy="82550"/>
            </a:xfrm>
            <a:custGeom>
              <a:avLst/>
              <a:gdLst/>
              <a:ahLst/>
              <a:cxnLst/>
              <a:rect l="l" t="t" r="r" b="b"/>
              <a:pathLst>
                <a:path w="19050" h="82550">
                  <a:moveTo>
                    <a:pt x="0" y="0"/>
                  </a:moveTo>
                  <a:lnTo>
                    <a:pt x="18948" y="82460"/>
                  </a:lnTo>
                </a:path>
              </a:pathLst>
            </a:custGeom>
            <a:ln w="467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158570" y="2122627"/>
              <a:ext cx="19050" cy="204470"/>
            </a:xfrm>
            <a:custGeom>
              <a:avLst/>
              <a:gdLst/>
              <a:ahLst/>
              <a:cxnLst/>
              <a:rect l="l" t="t" r="r" b="b"/>
              <a:pathLst>
                <a:path w="19050" h="204469">
                  <a:moveTo>
                    <a:pt x="0" y="0"/>
                  </a:moveTo>
                  <a:lnTo>
                    <a:pt x="18948" y="204358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139622" y="1871660"/>
              <a:ext cx="19050" cy="251460"/>
            </a:xfrm>
            <a:custGeom>
              <a:avLst/>
              <a:gdLst/>
              <a:ahLst/>
              <a:cxnLst/>
              <a:rect l="l" t="t" r="r" b="b"/>
              <a:pathLst>
                <a:path w="19050" h="251460">
                  <a:moveTo>
                    <a:pt x="0" y="0"/>
                  </a:moveTo>
                  <a:lnTo>
                    <a:pt x="18948" y="250966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120673" y="1667301"/>
              <a:ext cx="19050" cy="204470"/>
            </a:xfrm>
            <a:custGeom>
              <a:avLst/>
              <a:gdLst/>
              <a:ahLst/>
              <a:cxnLst/>
              <a:rect l="l" t="t" r="r" b="b"/>
              <a:pathLst>
                <a:path w="19050" h="204469">
                  <a:moveTo>
                    <a:pt x="0" y="0"/>
                  </a:moveTo>
                  <a:lnTo>
                    <a:pt x="18948" y="204358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101724" y="1588425"/>
              <a:ext cx="19050" cy="79375"/>
            </a:xfrm>
            <a:custGeom>
              <a:avLst/>
              <a:gdLst/>
              <a:ahLst/>
              <a:cxnLst/>
              <a:rect l="l" t="t" r="r" b="b"/>
              <a:pathLst>
                <a:path w="19050" h="79375">
                  <a:moveTo>
                    <a:pt x="0" y="0"/>
                  </a:moveTo>
                  <a:lnTo>
                    <a:pt x="18948" y="78875"/>
                  </a:lnTo>
                </a:path>
              </a:pathLst>
            </a:custGeom>
            <a:ln w="467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082776" y="1588425"/>
              <a:ext cx="19050" cy="64769"/>
            </a:xfrm>
            <a:custGeom>
              <a:avLst/>
              <a:gdLst/>
              <a:ahLst/>
              <a:cxnLst/>
              <a:rect l="l" t="t" r="r" b="b"/>
              <a:pathLst>
                <a:path w="19050" h="64769">
                  <a:moveTo>
                    <a:pt x="0" y="64534"/>
                  </a:moveTo>
                  <a:lnTo>
                    <a:pt x="18948" y="0"/>
                  </a:lnTo>
                </a:path>
              </a:pathLst>
            </a:custGeom>
            <a:ln w="464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063827" y="1652959"/>
              <a:ext cx="19050" cy="186690"/>
            </a:xfrm>
            <a:custGeom>
              <a:avLst/>
              <a:gdLst/>
              <a:ahLst/>
              <a:cxnLst/>
              <a:rect l="l" t="t" r="r" b="b"/>
              <a:pathLst>
                <a:path w="19050" h="186689">
                  <a:moveTo>
                    <a:pt x="0" y="186432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044879" y="1839391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4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025930" y="2072431"/>
              <a:ext cx="19050" cy="182880"/>
            </a:xfrm>
            <a:custGeom>
              <a:avLst/>
              <a:gdLst/>
              <a:ahLst/>
              <a:cxnLst/>
              <a:rect l="l" t="t" r="r" b="b"/>
              <a:pathLst>
                <a:path w="19050" h="182880">
                  <a:moveTo>
                    <a:pt x="0" y="182847"/>
                  </a:moveTo>
                  <a:lnTo>
                    <a:pt x="18948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006981" y="2255277"/>
              <a:ext cx="5556885" cy="68580"/>
            </a:xfrm>
            <a:custGeom>
              <a:avLst/>
              <a:gdLst/>
              <a:ahLst/>
              <a:cxnLst/>
              <a:rect l="l" t="t" r="r" b="b"/>
              <a:pathLst>
                <a:path w="5556884" h="68580">
                  <a:moveTo>
                    <a:pt x="0" y="68119"/>
                  </a:moveTo>
                  <a:lnTo>
                    <a:pt x="18948" y="0"/>
                  </a:lnTo>
                </a:path>
                <a:path w="5556884" h="68580">
                  <a:moveTo>
                    <a:pt x="0" y="68119"/>
                  </a:moveTo>
                  <a:lnTo>
                    <a:pt x="5556788" y="68119"/>
                  </a:lnTo>
                </a:path>
              </a:pathLst>
            </a:custGeom>
            <a:ln w="416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964347" y="1541814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964347" y="1735417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964348" y="1932604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2964348" y="2126207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964349" y="2323394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964349" y="2516997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964349" y="2710599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0" name="object 300"/>
          <p:cNvSpPr/>
          <p:nvPr/>
        </p:nvSpPr>
        <p:spPr>
          <a:xfrm>
            <a:off x="2964350" y="290778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1" name="object 301"/>
          <p:cNvGrpSpPr/>
          <p:nvPr/>
        </p:nvGrpSpPr>
        <p:grpSpPr>
          <a:xfrm>
            <a:off x="2964350" y="1541811"/>
            <a:ext cx="85725" cy="1561465"/>
            <a:chOff x="2964350" y="1541811"/>
            <a:chExt cx="85725" cy="1561465"/>
          </a:xfrm>
        </p:grpSpPr>
        <p:sp>
          <p:nvSpPr>
            <p:cNvPr id="302" name="object 302"/>
            <p:cNvSpPr/>
            <p:nvPr/>
          </p:nvSpPr>
          <p:spPr>
            <a:xfrm>
              <a:off x="2964350" y="3101389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006986" y="1541811"/>
              <a:ext cx="0" cy="1560195"/>
            </a:xfrm>
            <a:custGeom>
              <a:avLst/>
              <a:gdLst/>
              <a:ahLst/>
              <a:cxnLst/>
              <a:rect l="l" t="t" r="r" b="b"/>
              <a:pathLst>
                <a:path h="1560195">
                  <a:moveTo>
                    <a:pt x="0" y="1559577"/>
                  </a:moveTo>
                  <a:lnTo>
                    <a:pt x="0" y="0"/>
                  </a:lnTo>
                </a:path>
              </a:pathLst>
            </a:custGeom>
            <a:ln w="47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4" name="object 304"/>
          <p:cNvGrpSpPr/>
          <p:nvPr/>
        </p:nvGrpSpPr>
        <p:grpSpPr>
          <a:xfrm>
            <a:off x="3004734" y="3303348"/>
            <a:ext cx="5561965" cy="919480"/>
            <a:chOff x="3004734" y="3303348"/>
            <a:chExt cx="5561965" cy="919480"/>
          </a:xfrm>
        </p:grpSpPr>
        <p:sp>
          <p:nvSpPr>
            <p:cNvPr id="305" name="object 305"/>
            <p:cNvSpPr/>
            <p:nvPr/>
          </p:nvSpPr>
          <p:spPr>
            <a:xfrm>
              <a:off x="8544825" y="3492178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8525877" y="372880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8506928" y="394750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8487979" y="404430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8469031" y="388296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8450082" y="364634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8431134" y="342764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8412185" y="330574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8393237" y="330574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8374288" y="333083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8355339" y="349217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8336391" y="372880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8317442" y="394749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8293756" y="404430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8279545" y="3882964"/>
              <a:ext cx="14604" cy="161925"/>
            </a:xfrm>
            <a:custGeom>
              <a:avLst/>
              <a:gdLst/>
              <a:ahLst/>
              <a:cxnLst/>
              <a:rect l="l" t="t" r="r" b="b"/>
              <a:pathLst>
                <a:path w="14604" h="161925">
                  <a:moveTo>
                    <a:pt x="0" y="0"/>
                  </a:moveTo>
                  <a:lnTo>
                    <a:pt x="14211" y="161335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8260596" y="3646338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8236910" y="3427638"/>
              <a:ext cx="24130" cy="219075"/>
            </a:xfrm>
            <a:custGeom>
              <a:avLst/>
              <a:gdLst/>
              <a:ahLst/>
              <a:cxnLst/>
              <a:rect l="l" t="t" r="r" b="b"/>
              <a:pathLst>
                <a:path w="24129" h="219075">
                  <a:moveTo>
                    <a:pt x="0" y="0"/>
                  </a:moveTo>
                  <a:lnTo>
                    <a:pt x="23686" y="218699"/>
                  </a:lnTo>
                </a:path>
              </a:pathLst>
            </a:custGeom>
            <a:ln w="47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8217962" y="3305740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8199013" y="3305739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8180065" y="333083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8161116" y="3492171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8142167" y="3728796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8123219" y="394749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8104270" y="4044296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8085322" y="388296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8066373" y="3646334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8047424" y="342763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8028476" y="330573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8009527" y="330573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990579" y="333083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971630" y="349216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952682" y="372879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933733" y="3947491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914784" y="404429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895836" y="388295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876887" y="364633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853201" y="3427630"/>
              <a:ext cx="24130" cy="219075"/>
            </a:xfrm>
            <a:custGeom>
              <a:avLst/>
              <a:gdLst/>
              <a:ahLst/>
              <a:cxnLst/>
              <a:rect l="l" t="t" r="r" b="b"/>
              <a:pathLst>
                <a:path w="24129" h="219075">
                  <a:moveTo>
                    <a:pt x="0" y="0"/>
                  </a:moveTo>
                  <a:lnTo>
                    <a:pt x="23686" y="218699"/>
                  </a:lnTo>
                </a:path>
              </a:pathLst>
            </a:custGeom>
            <a:ln w="47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834253" y="330573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820041" y="3305731"/>
              <a:ext cx="14604" cy="25400"/>
            </a:xfrm>
            <a:custGeom>
              <a:avLst/>
              <a:gdLst/>
              <a:ahLst/>
              <a:cxnLst/>
              <a:rect l="l" t="t" r="r" b="b"/>
              <a:pathLst>
                <a:path w="14604" h="25400">
                  <a:moveTo>
                    <a:pt x="0" y="25096"/>
                  </a:moveTo>
                  <a:lnTo>
                    <a:pt x="14211" y="0"/>
                  </a:lnTo>
                </a:path>
              </a:pathLst>
            </a:custGeom>
            <a:ln w="445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796356" y="3330828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161335"/>
                  </a:moveTo>
                  <a:lnTo>
                    <a:pt x="23686" y="0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777407" y="349216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758458" y="372878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739510" y="394748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720561" y="4044288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701613" y="388295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682664" y="364632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663716" y="3427626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644767" y="3305728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625818" y="3305728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606870" y="333082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587921" y="349215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568973" y="372878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550024" y="394748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531075" y="404428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512127" y="388294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488441" y="3646322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4">
                  <a:moveTo>
                    <a:pt x="0" y="0"/>
                  </a:moveTo>
                  <a:lnTo>
                    <a:pt x="23686" y="236625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469492" y="3427623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450544" y="330572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436332" y="3305724"/>
              <a:ext cx="14604" cy="25400"/>
            </a:xfrm>
            <a:custGeom>
              <a:avLst/>
              <a:gdLst/>
              <a:ahLst/>
              <a:cxnLst/>
              <a:rect l="l" t="t" r="r" b="b"/>
              <a:pathLst>
                <a:path w="14604" h="25400">
                  <a:moveTo>
                    <a:pt x="0" y="25096"/>
                  </a:moveTo>
                  <a:lnTo>
                    <a:pt x="14211" y="0"/>
                  </a:lnTo>
                </a:path>
              </a:pathLst>
            </a:custGeom>
            <a:ln w="445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412646" y="3330820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161335"/>
                  </a:moveTo>
                  <a:lnTo>
                    <a:pt x="23686" y="0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393698" y="349215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374749" y="372878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355801" y="394747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336852" y="404428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317903" y="388294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298955" y="3646318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280006" y="3427619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261058" y="3305720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242109" y="330572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223161" y="333081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204212" y="3492151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185263" y="3728777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166315" y="394747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147366" y="4044276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128418" y="388294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109469" y="364631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090520" y="3427615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071572" y="330571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052623" y="3305716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028937" y="3330812"/>
              <a:ext cx="24130" cy="165100"/>
            </a:xfrm>
            <a:custGeom>
              <a:avLst/>
              <a:gdLst/>
              <a:ahLst/>
              <a:cxnLst/>
              <a:rect l="l" t="t" r="r" b="b"/>
              <a:pathLst>
                <a:path w="24129" h="165100">
                  <a:moveTo>
                    <a:pt x="0" y="164920"/>
                  </a:moveTo>
                  <a:lnTo>
                    <a:pt x="23686" y="0"/>
                  </a:lnTo>
                </a:path>
              </a:pathLst>
            </a:custGeom>
            <a:ln w="47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009989" y="3495733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6991040" y="3728773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972092" y="3951057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953143" y="404427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934195" y="3882937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915246" y="3646311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896297" y="3427611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877349" y="330571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858400" y="330571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839452" y="3330808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820503" y="3495729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801554" y="3728769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782606" y="3951053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763657" y="4044269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739971" y="3882933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0"/>
                  </a:moveTo>
                  <a:lnTo>
                    <a:pt x="23686" y="161335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725760" y="3646307"/>
              <a:ext cx="14604" cy="236854"/>
            </a:xfrm>
            <a:custGeom>
              <a:avLst/>
              <a:gdLst/>
              <a:ahLst/>
              <a:cxnLst/>
              <a:rect l="l" t="t" r="r" b="b"/>
              <a:pathLst>
                <a:path w="14604" h="236854">
                  <a:moveTo>
                    <a:pt x="0" y="0"/>
                  </a:moveTo>
                  <a:lnTo>
                    <a:pt x="14211" y="236625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706811" y="3427607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687863" y="330570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668914" y="3305708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645229" y="3334390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161335"/>
                  </a:moveTo>
                  <a:lnTo>
                    <a:pt x="23686" y="0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626280" y="3495725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607331" y="3728765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588382" y="3951049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569434" y="404426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550486" y="388292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531537" y="3649888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512588" y="3427603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6493640" y="3309290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6474691" y="330929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455742" y="333438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436794" y="3495721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417845" y="3728761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398897" y="395104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379948" y="4044261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0"/>
                  </a:moveTo>
                  <a:lnTo>
                    <a:pt x="18948" y="28681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360999" y="388292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342051" y="3649884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323102" y="3427599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299416" y="3309286"/>
              <a:ext cx="24130" cy="118745"/>
            </a:xfrm>
            <a:custGeom>
              <a:avLst/>
              <a:gdLst/>
              <a:ahLst/>
              <a:cxnLst/>
              <a:rect l="l" t="t" r="r" b="b"/>
              <a:pathLst>
                <a:path w="24129" h="118745">
                  <a:moveTo>
                    <a:pt x="0" y="0"/>
                  </a:moveTo>
                  <a:lnTo>
                    <a:pt x="23686" y="118312"/>
                  </a:lnTo>
                </a:path>
              </a:pathLst>
            </a:custGeom>
            <a:ln w="46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280468" y="3309286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266257" y="3334382"/>
              <a:ext cx="14604" cy="161925"/>
            </a:xfrm>
            <a:custGeom>
              <a:avLst/>
              <a:gdLst/>
              <a:ahLst/>
              <a:cxnLst/>
              <a:rect l="l" t="t" r="r" b="b"/>
              <a:pathLst>
                <a:path w="14604" h="161925">
                  <a:moveTo>
                    <a:pt x="0" y="161335"/>
                  </a:moveTo>
                  <a:lnTo>
                    <a:pt x="14211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247308" y="3495717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223622" y="3728757"/>
              <a:ext cx="24130" cy="222885"/>
            </a:xfrm>
            <a:custGeom>
              <a:avLst/>
              <a:gdLst/>
              <a:ahLst/>
              <a:cxnLst/>
              <a:rect l="l" t="t" r="r" b="b"/>
              <a:pathLst>
                <a:path w="24129" h="222885">
                  <a:moveTo>
                    <a:pt x="0" y="222284"/>
                  </a:moveTo>
                  <a:lnTo>
                    <a:pt x="23686" y="0"/>
                  </a:lnTo>
                </a:path>
              </a:pathLst>
            </a:custGeom>
            <a:ln w="47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204673" y="3951041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6185725" y="404784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166776" y="388650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6147828" y="364988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6128879" y="3431181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6109931" y="330928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6090982" y="330928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6072033" y="333437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6053085" y="349571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6034136" y="373233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015188" y="395103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996239" y="4047838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977290" y="388650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5958342" y="364987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5939393" y="3431177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5920445" y="3309278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901496" y="3309278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5877810" y="3334374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161335"/>
                  </a:moveTo>
                  <a:lnTo>
                    <a:pt x="23686" y="0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863599" y="3495709"/>
              <a:ext cx="14604" cy="236854"/>
            </a:xfrm>
            <a:custGeom>
              <a:avLst/>
              <a:gdLst/>
              <a:ahLst/>
              <a:cxnLst/>
              <a:rect l="l" t="t" r="r" b="b"/>
              <a:pathLst>
                <a:path w="14604" h="236854">
                  <a:moveTo>
                    <a:pt x="0" y="236625"/>
                  </a:moveTo>
                  <a:lnTo>
                    <a:pt x="14211" y="0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839913" y="3732335"/>
              <a:ext cx="24130" cy="219075"/>
            </a:xfrm>
            <a:custGeom>
              <a:avLst/>
              <a:gdLst/>
              <a:ahLst/>
              <a:cxnLst/>
              <a:rect l="l" t="t" r="r" b="b"/>
              <a:pathLst>
                <a:path w="24129" h="219075">
                  <a:moveTo>
                    <a:pt x="0" y="218699"/>
                  </a:moveTo>
                  <a:lnTo>
                    <a:pt x="23686" y="0"/>
                  </a:lnTo>
                </a:path>
              </a:pathLst>
            </a:custGeom>
            <a:ln w="47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5825702" y="3951034"/>
              <a:ext cx="14604" cy="121920"/>
            </a:xfrm>
            <a:custGeom>
              <a:avLst/>
              <a:gdLst/>
              <a:ahLst/>
              <a:cxnLst/>
              <a:rect l="l" t="t" r="r" b="b"/>
              <a:pathLst>
                <a:path w="14604" h="121920">
                  <a:moveTo>
                    <a:pt x="0" y="121898"/>
                  </a:moveTo>
                  <a:lnTo>
                    <a:pt x="14211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5802016" y="4047835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5783067" y="388649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5764119" y="3653458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5745170" y="3431173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5726221" y="330927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5707273" y="3309274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5688324" y="333795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5669376" y="3499291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5650427" y="3732331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5631479" y="395461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612530" y="4047831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0"/>
                  </a:moveTo>
                  <a:lnTo>
                    <a:pt x="18948" y="28681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593581" y="3890080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0"/>
                  </a:moveTo>
                  <a:lnTo>
                    <a:pt x="18948" y="15775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574633" y="3653454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555684" y="343475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5536736" y="331285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517787" y="331285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5498838" y="333795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479890" y="349928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460941" y="373591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437255" y="3954611"/>
              <a:ext cx="24130" cy="121920"/>
            </a:xfrm>
            <a:custGeom>
              <a:avLst/>
              <a:gdLst/>
              <a:ahLst/>
              <a:cxnLst/>
              <a:rect l="l" t="t" r="r" b="b"/>
              <a:pathLst>
                <a:path w="24129" h="121920">
                  <a:moveTo>
                    <a:pt x="0" y="121898"/>
                  </a:moveTo>
                  <a:lnTo>
                    <a:pt x="23686" y="0"/>
                  </a:lnTo>
                </a:path>
              </a:pathLst>
            </a:custGeom>
            <a:ln w="469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423044" y="4051412"/>
              <a:ext cx="14604" cy="25400"/>
            </a:xfrm>
            <a:custGeom>
              <a:avLst/>
              <a:gdLst/>
              <a:ahLst/>
              <a:cxnLst/>
              <a:rect l="l" t="t" r="r" b="b"/>
              <a:pathLst>
                <a:path w="14604" h="25400">
                  <a:moveTo>
                    <a:pt x="0" y="0"/>
                  </a:moveTo>
                  <a:lnTo>
                    <a:pt x="14211" y="25096"/>
                  </a:lnTo>
                </a:path>
              </a:pathLst>
            </a:custGeom>
            <a:ln w="445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5404095" y="389007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5380410" y="3657035"/>
              <a:ext cx="24130" cy="233045"/>
            </a:xfrm>
            <a:custGeom>
              <a:avLst/>
              <a:gdLst/>
              <a:ahLst/>
              <a:cxnLst/>
              <a:rect l="l" t="t" r="r" b="b"/>
              <a:pathLst>
                <a:path w="24129" h="233045">
                  <a:moveTo>
                    <a:pt x="0" y="0"/>
                  </a:moveTo>
                  <a:lnTo>
                    <a:pt x="23686" y="23304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5366198" y="3434750"/>
              <a:ext cx="14604" cy="222885"/>
            </a:xfrm>
            <a:custGeom>
              <a:avLst/>
              <a:gdLst/>
              <a:ahLst/>
              <a:cxnLst/>
              <a:rect l="l" t="t" r="r" b="b"/>
              <a:pathLst>
                <a:path w="14604" h="222885">
                  <a:moveTo>
                    <a:pt x="0" y="0"/>
                  </a:moveTo>
                  <a:lnTo>
                    <a:pt x="14211" y="222284"/>
                  </a:lnTo>
                </a:path>
              </a:pathLst>
            </a:custGeom>
            <a:ln w="473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5342512" y="3312852"/>
              <a:ext cx="24130" cy="121920"/>
            </a:xfrm>
            <a:custGeom>
              <a:avLst/>
              <a:gdLst/>
              <a:ahLst/>
              <a:cxnLst/>
              <a:rect l="l" t="t" r="r" b="b"/>
              <a:pathLst>
                <a:path w="24129" h="121920">
                  <a:moveTo>
                    <a:pt x="0" y="0"/>
                  </a:moveTo>
                  <a:lnTo>
                    <a:pt x="23686" y="121898"/>
                  </a:lnTo>
                </a:path>
              </a:pathLst>
            </a:custGeom>
            <a:ln w="469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5323564" y="3312852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304615" y="3341533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285667" y="3502868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266718" y="3735908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247769" y="395819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228821" y="405499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209872" y="3893657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190924" y="3657031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5171975" y="343833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5153026" y="331643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5134078" y="331643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5115129" y="334152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5096181" y="3502864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5077232" y="3739490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5058284" y="3961774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5039335" y="4054989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5020386" y="389365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5001438" y="3660613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4982489" y="3441913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4958803" y="3320015"/>
              <a:ext cx="24130" cy="121920"/>
            </a:xfrm>
            <a:custGeom>
              <a:avLst/>
              <a:gdLst/>
              <a:ahLst/>
              <a:cxnLst/>
              <a:rect l="l" t="t" r="r" b="b"/>
              <a:pathLst>
                <a:path w="24129" h="121920">
                  <a:moveTo>
                    <a:pt x="0" y="0"/>
                  </a:moveTo>
                  <a:lnTo>
                    <a:pt x="23686" y="121898"/>
                  </a:lnTo>
                </a:path>
              </a:pathLst>
            </a:custGeom>
            <a:ln w="469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4939855" y="332001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4925643" y="3345111"/>
              <a:ext cx="14604" cy="161925"/>
            </a:xfrm>
            <a:custGeom>
              <a:avLst/>
              <a:gdLst/>
              <a:ahLst/>
              <a:cxnLst/>
              <a:rect l="l" t="t" r="r" b="b"/>
              <a:pathLst>
                <a:path w="14604" h="161925">
                  <a:moveTo>
                    <a:pt x="0" y="161335"/>
                  </a:moveTo>
                  <a:lnTo>
                    <a:pt x="14211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4906695" y="350644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4883009" y="3743071"/>
              <a:ext cx="24130" cy="222885"/>
            </a:xfrm>
            <a:custGeom>
              <a:avLst/>
              <a:gdLst/>
              <a:ahLst/>
              <a:cxnLst/>
              <a:rect l="l" t="t" r="r" b="b"/>
              <a:pathLst>
                <a:path w="24129" h="222885">
                  <a:moveTo>
                    <a:pt x="0" y="222284"/>
                  </a:moveTo>
                  <a:lnTo>
                    <a:pt x="23686" y="0"/>
                  </a:lnTo>
                </a:path>
              </a:pathLst>
            </a:custGeom>
            <a:ln w="47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4868798" y="3965355"/>
              <a:ext cx="14604" cy="118745"/>
            </a:xfrm>
            <a:custGeom>
              <a:avLst/>
              <a:gdLst/>
              <a:ahLst/>
              <a:cxnLst/>
              <a:rect l="l" t="t" r="r" b="b"/>
              <a:pathLst>
                <a:path w="14604" h="118745">
                  <a:moveTo>
                    <a:pt x="0" y="118312"/>
                  </a:moveTo>
                  <a:lnTo>
                    <a:pt x="14211" y="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4845112" y="4058571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4826163" y="389723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4807215" y="3664194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4788266" y="344549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4769317" y="332359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4750369" y="3323596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4731420" y="334869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4712472" y="351002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4693523" y="3746652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4674574" y="396893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4655626" y="4065737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4636677" y="3904401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4617729" y="366777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4598780" y="3449076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4579831" y="332717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4560883" y="3327177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4541934" y="335585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4522986" y="3517194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4499300" y="3753819"/>
              <a:ext cx="24130" cy="219075"/>
            </a:xfrm>
            <a:custGeom>
              <a:avLst/>
              <a:gdLst/>
              <a:ahLst/>
              <a:cxnLst/>
              <a:rect l="l" t="t" r="r" b="b"/>
              <a:pathLst>
                <a:path w="24129" h="219075">
                  <a:moveTo>
                    <a:pt x="0" y="218699"/>
                  </a:moveTo>
                  <a:lnTo>
                    <a:pt x="23686" y="0"/>
                  </a:lnTo>
                </a:path>
              </a:pathLst>
            </a:custGeom>
            <a:ln w="47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4485089" y="3972518"/>
              <a:ext cx="14604" cy="121920"/>
            </a:xfrm>
            <a:custGeom>
              <a:avLst/>
              <a:gdLst/>
              <a:ahLst/>
              <a:cxnLst/>
              <a:rect l="l" t="t" r="r" b="b"/>
              <a:pathLst>
                <a:path w="14604" h="121920">
                  <a:moveTo>
                    <a:pt x="0" y="121898"/>
                  </a:moveTo>
                  <a:lnTo>
                    <a:pt x="14211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4461403" y="4069319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4442454" y="3907983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4423506" y="3674942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404557" y="345624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385608" y="333434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4366660" y="333434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4347711" y="3359440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4328763" y="352436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4309814" y="3760985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4290865" y="397968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4271917" y="4080071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4252968" y="391873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4234020" y="368210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4215071" y="3463409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4196122" y="3345096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4177174" y="334509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4158225" y="337019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4139277" y="353152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4120328" y="3768152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4101379" y="399043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4077694" y="4090822"/>
              <a:ext cx="24130" cy="21590"/>
            </a:xfrm>
            <a:custGeom>
              <a:avLst/>
              <a:gdLst/>
              <a:ahLst/>
              <a:cxnLst/>
              <a:rect l="l" t="t" r="r" b="b"/>
              <a:pathLst>
                <a:path w="24129" h="21589">
                  <a:moveTo>
                    <a:pt x="0" y="0"/>
                  </a:moveTo>
                  <a:lnTo>
                    <a:pt x="23686" y="21511"/>
                  </a:lnTo>
                </a:path>
              </a:pathLst>
            </a:custGeom>
            <a:ln w="410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4058745" y="3925901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0"/>
                  </a:moveTo>
                  <a:lnTo>
                    <a:pt x="18948" y="16492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4039796" y="3692861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4020848" y="3474161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4001899" y="3355848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982951" y="3355847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964002" y="3380944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945053" y="3545864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926105" y="3778904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907156" y="4001188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888208" y="4101574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869259" y="394023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850311" y="3707198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831362" y="348849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812413" y="3370185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793465" y="337018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774516" y="3395281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755568" y="3560201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736619" y="3796826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717670" y="4019110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693985" y="4115911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679773" y="3958161"/>
              <a:ext cx="14604" cy="158115"/>
            </a:xfrm>
            <a:custGeom>
              <a:avLst/>
              <a:gdLst/>
              <a:ahLst/>
              <a:cxnLst/>
              <a:rect l="l" t="t" r="r" b="b"/>
              <a:pathLst>
                <a:path w="14604" h="158114">
                  <a:moveTo>
                    <a:pt x="0" y="0"/>
                  </a:moveTo>
                  <a:lnTo>
                    <a:pt x="14211" y="157750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656087" y="3725120"/>
              <a:ext cx="24130" cy="233045"/>
            </a:xfrm>
            <a:custGeom>
              <a:avLst/>
              <a:gdLst/>
              <a:ahLst/>
              <a:cxnLst/>
              <a:rect l="l" t="t" r="r" b="b"/>
              <a:pathLst>
                <a:path w="24129" h="233045">
                  <a:moveTo>
                    <a:pt x="0" y="0"/>
                  </a:moveTo>
                  <a:lnTo>
                    <a:pt x="23686" y="23304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637139" y="350642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618190" y="338452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599242" y="3384521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580293" y="3413203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561344" y="357812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542396" y="3814748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523447" y="403703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504499" y="4137419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485550" y="3979668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0"/>
                  </a:moveTo>
                  <a:lnTo>
                    <a:pt x="18948" y="15775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466601" y="374304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447653" y="3527928"/>
              <a:ext cx="19050" cy="215265"/>
            </a:xfrm>
            <a:custGeom>
              <a:avLst/>
              <a:gdLst/>
              <a:ahLst/>
              <a:cxnLst/>
              <a:rect l="l" t="t" r="r" b="b"/>
              <a:pathLst>
                <a:path w="19050" h="215264">
                  <a:moveTo>
                    <a:pt x="0" y="0"/>
                  </a:moveTo>
                  <a:lnTo>
                    <a:pt x="18948" y="21511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428704" y="3409615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409756" y="3409614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390807" y="343829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371859" y="3599631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352910" y="3839841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329224" y="4062125"/>
              <a:ext cx="24130" cy="125730"/>
            </a:xfrm>
            <a:custGeom>
              <a:avLst/>
              <a:gdLst/>
              <a:ahLst/>
              <a:cxnLst/>
              <a:rect l="l" t="t" r="r" b="b"/>
              <a:pathLst>
                <a:path w="24129" h="125729">
                  <a:moveTo>
                    <a:pt x="0" y="125483"/>
                  </a:moveTo>
                  <a:lnTo>
                    <a:pt x="23686" y="0"/>
                  </a:lnTo>
                </a:path>
              </a:pathLst>
            </a:custGeom>
            <a:ln w="46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315013" y="4162512"/>
              <a:ext cx="14604" cy="25400"/>
            </a:xfrm>
            <a:custGeom>
              <a:avLst/>
              <a:gdLst/>
              <a:ahLst/>
              <a:cxnLst/>
              <a:rect l="l" t="t" r="r" b="b"/>
              <a:pathLst>
                <a:path w="14604" h="25400">
                  <a:moveTo>
                    <a:pt x="0" y="0"/>
                  </a:moveTo>
                  <a:lnTo>
                    <a:pt x="14211" y="25096"/>
                  </a:lnTo>
                </a:path>
              </a:pathLst>
            </a:custGeom>
            <a:ln w="445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296064" y="4004761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0"/>
                  </a:moveTo>
                  <a:lnTo>
                    <a:pt x="18948" y="15775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277116" y="3771720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258167" y="3556606"/>
              <a:ext cx="19050" cy="215265"/>
            </a:xfrm>
            <a:custGeom>
              <a:avLst/>
              <a:gdLst/>
              <a:ahLst/>
              <a:cxnLst/>
              <a:rect l="l" t="t" r="r" b="b"/>
              <a:pathLst>
                <a:path w="19050" h="215264">
                  <a:moveTo>
                    <a:pt x="0" y="0"/>
                  </a:moveTo>
                  <a:lnTo>
                    <a:pt x="18948" y="21511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234481" y="3438293"/>
              <a:ext cx="24130" cy="118745"/>
            </a:xfrm>
            <a:custGeom>
              <a:avLst/>
              <a:gdLst/>
              <a:ahLst/>
              <a:cxnLst/>
              <a:rect l="l" t="t" r="r" b="b"/>
              <a:pathLst>
                <a:path w="24129" h="118745">
                  <a:moveTo>
                    <a:pt x="0" y="0"/>
                  </a:moveTo>
                  <a:lnTo>
                    <a:pt x="23686" y="118312"/>
                  </a:lnTo>
                </a:path>
              </a:pathLst>
            </a:custGeom>
            <a:ln w="46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215533" y="3438292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196584" y="3466974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177635" y="3631894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158687" y="3872105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139738" y="4094389"/>
              <a:ext cx="19050" cy="125730"/>
            </a:xfrm>
            <a:custGeom>
              <a:avLst/>
              <a:gdLst/>
              <a:ahLst/>
              <a:cxnLst/>
              <a:rect l="l" t="t" r="r" b="b"/>
              <a:pathLst>
                <a:path w="19050" h="125729">
                  <a:moveTo>
                    <a:pt x="0" y="125483"/>
                  </a:moveTo>
                  <a:lnTo>
                    <a:pt x="18948" y="0"/>
                  </a:lnTo>
                </a:path>
              </a:pathLst>
            </a:custGeom>
            <a:ln w="471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120790" y="4198360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101841" y="4040609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0"/>
                  </a:moveTo>
                  <a:lnTo>
                    <a:pt x="18948" y="15775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082892" y="3807569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063944" y="3592454"/>
              <a:ext cx="19050" cy="215265"/>
            </a:xfrm>
            <a:custGeom>
              <a:avLst/>
              <a:gdLst/>
              <a:ahLst/>
              <a:cxnLst/>
              <a:rect l="l" t="t" r="r" b="b"/>
              <a:pathLst>
                <a:path w="19050" h="215264">
                  <a:moveTo>
                    <a:pt x="0" y="0"/>
                  </a:moveTo>
                  <a:lnTo>
                    <a:pt x="18948" y="21511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044995" y="3477726"/>
              <a:ext cx="19050" cy="114935"/>
            </a:xfrm>
            <a:custGeom>
              <a:avLst/>
              <a:gdLst/>
              <a:ahLst/>
              <a:cxnLst/>
              <a:rect l="l" t="t" r="r" b="b"/>
              <a:pathLst>
                <a:path w="19050" h="114935">
                  <a:moveTo>
                    <a:pt x="0" y="0"/>
                  </a:moveTo>
                  <a:lnTo>
                    <a:pt x="18948" y="114727"/>
                  </a:lnTo>
                </a:path>
              </a:pathLst>
            </a:custGeom>
            <a:ln w="470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026047" y="3477726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007098" y="3506407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007098" y="3689254"/>
              <a:ext cx="5556885" cy="0"/>
            </a:xfrm>
            <a:custGeom>
              <a:avLst/>
              <a:gdLst/>
              <a:ahLst/>
              <a:cxnLst/>
              <a:rect l="l" t="t" r="r" b="b"/>
              <a:pathLst>
                <a:path w="5556884">
                  <a:moveTo>
                    <a:pt x="0" y="0"/>
                  </a:moveTo>
                  <a:lnTo>
                    <a:pt x="5556788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6" name="object 596"/>
          <p:cNvSpPr/>
          <p:nvPr/>
        </p:nvSpPr>
        <p:spPr>
          <a:xfrm>
            <a:off x="2964464" y="2907672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2964464" y="3101275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2964464" y="3298463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2964465" y="3492065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2964465" y="3689252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2964466" y="3882855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2964466" y="4076457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2964466" y="427364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4" name="object 604"/>
          <p:cNvGrpSpPr/>
          <p:nvPr/>
        </p:nvGrpSpPr>
        <p:grpSpPr>
          <a:xfrm>
            <a:off x="2964467" y="2907669"/>
            <a:ext cx="85725" cy="1561465"/>
            <a:chOff x="2964467" y="2907669"/>
            <a:chExt cx="85725" cy="1561465"/>
          </a:xfrm>
        </p:grpSpPr>
        <p:sp>
          <p:nvSpPr>
            <p:cNvPr id="605" name="object 605"/>
            <p:cNvSpPr/>
            <p:nvPr/>
          </p:nvSpPr>
          <p:spPr>
            <a:xfrm>
              <a:off x="2964467" y="4467247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007102" y="2907669"/>
              <a:ext cx="0" cy="1560195"/>
            </a:xfrm>
            <a:custGeom>
              <a:avLst/>
              <a:gdLst/>
              <a:ahLst/>
              <a:cxnLst/>
              <a:rect l="l" t="t" r="r" b="b"/>
              <a:pathLst>
                <a:path h="1560195">
                  <a:moveTo>
                    <a:pt x="0" y="1559577"/>
                  </a:moveTo>
                  <a:lnTo>
                    <a:pt x="0" y="0"/>
                  </a:lnTo>
                </a:path>
              </a:pathLst>
            </a:custGeom>
            <a:ln w="47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7" name="object 607"/>
          <p:cNvGrpSpPr/>
          <p:nvPr/>
        </p:nvGrpSpPr>
        <p:grpSpPr>
          <a:xfrm>
            <a:off x="3004848" y="4669212"/>
            <a:ext cx="5561965" cy="922655"/>
            <a:chOff x="3004848" y="4669212"/>
            <a:chExt cx="5561965" cy="922655"/>
          </a:xfrm>
        </p:grpSpPr>
        <p:sp>
          <p:nvSpPr>
            <p:cNvPr id="608" name="object 608"/>
            <p:cNvSpPr/>
            <p:nvPr/>
          </p:nvSpPr>
          <p:spPr>
            <a:xfrm>
              <a:off x="8544942" y="4696701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8525993" y="467160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8507045" y="467160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8488096" y="4793501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8469148" y="501220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8450199" y="524882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8431250" y="5410161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8412302" y="531335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8393353" y="5094659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8374405" y="485803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8355456" y="4696697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8336507" y="467160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8317559" y="4671600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8293873" y="4793497"/>
              <a:ext cx="24130" cy="219075"/>
            </a:xfrm>
            <a:custGeom>
              <a:avLst/>
              <a:gdLst/>
              <a:ahLst/>
              <a:cxnLst/>
              <a:rect l="l" t="t" r="r" b="b"/>
              <a:pathLst>
                <a:path w="24129" h="219075">
                  <a:moveTo>
                    <a:pt x="0" y="218699"/>
                  </a:moveTo>
                  <a:lnTo>
                    <a:pt x="23686" y="0"/>
                  </a:lnTo>
                </a:path>
              </a:pathLst>
            </a:custGeom>
            <a:ln w="47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8279662" y="5012196"/>
              <a:ext cx="14604" cy="236854"/>
            </a:xfrm>
            <a:custGeom>
              <a:avLst/>
              <a:gdLst/>
              <a:ahLst/>
              <a:cxnLst/>
              <a:rect l="l" t="t" r="r" b="b"/>
              <a:pathLst>
                <a:path w="14604" h="236854">
                  <a:moveTo>
                    <a:pt x="0" y="236625"/>
                  </a:moveTo>
                  <a:lnTo>
                    <a:pt x="14211" y="0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8260713" y="5248821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8237027" y="5410157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25096"/>
                  </a:moveTo>
                  <a:lnTo>
                    <a:pt x="23686" y="0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8218078" y="531335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8199130" y="5094655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8180181" y="485802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8161233" y="4696693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8142284" y="4671596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8123335" y="467159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8104387" y="4793493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8085439" y="501219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8066490" y="524881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8047541" y="541015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8028593" y="5313351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8009644" y="5094651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7990695" y="485802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7971747" y="469668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7952798" y="467159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7933850" y="467159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7914901" y="479349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7895952" y="501218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7877004" y="524881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7853318" y="5410149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25096"/>
                  </a:moveTo>
                  <a:lnTo>
                    <a:pt x="23686" y="0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7834369" y="531334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7820158" y="5094647"/>
              <a:ext cx="14604" cy="219075"/>
            </a:xfrm>
            <a:custGeom>
              <a:avLst/>
              <a:gdLst/>
              <a:ahLst/>
              <a:cxnLst/>
              <a:rect l="l" t="t" r="r" b="b"/>
              <a:pathLst>
                <a:path w="14604" h="219075">
                  <a:moveTo>
                    <a:pt x="0" y="0"/>
                  </a:moveTo>
                  <a:lnTo>
                    <a:pt x="14211" y="218699"/>
                  </a:lnTo>
                </a:path>
              </a:pathLst>
            </a:custGeom>
            <a:ln w="473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7796472" y="4858021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4">
                  <a:moveTo>
                    <a:pt x="0" y="0"/>
                  </a:moveTo>
                  <a:lnTo>
                    <a:pt x="23686" y="236625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7777524" y="469668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7758575" y="4671588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7739627" y="4671588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7720678" y="4793486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7701729" y="501218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7682781" y="524881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7663832" y="541014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7644884" y="5316928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7625935" y="5094643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7606986" y="4858018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7588038" y="469668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7569089" y="467158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7550141" y="467158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7531192" y="479348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7512243" y="5012181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7488558" y="5248806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161335"/>
                  </a:moveTo>
                  <a:lnTo>
                    <a:pt x="23686" y="0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7469609" y="5410141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7450660" y="5316925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7436449" y="5094640"/>
              <a:ext cx="14604" cy="222885"/>
            </a:xfrm>
            <a:custGeom>
              <a:avLst/>
              <a:gdLst/>
              <a:ahLst/>
              <a:cxnLst/>
              <a:rect l="l" t="t" r="r" b="b"/>
              <a:pathLst>
                <a:path w="14604" h="222885">
                  <a:moveTo>
                    <a:pt x="0" y="0"/>
                  </a:moveTo>
                  <a:lnTo>
                    <a:pt x="14211" y="222284"/>
                  </a:lnTo>
                </a:path>
              </a:pathLst>
            </a:custGeom>
            <a:ln w="473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7412763" y="4858014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4">
                  <a:moveTo>
                    <a:pt x="0" y="0"/>
                  </a:moveTo>
                  <a:lnTo>
                    <a:pt x="23686" y="236625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7393814" y="469667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7374866" y="4671581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7355918" y="4671580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7336969" y="479347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7318020" y="501217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7299072" y="5248802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7280123" y="5410137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7261175" y="5316921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7242226" y="5094636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7223277" y="485801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7204329" y="469667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7185380" y="4671577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7166431" y="467157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7147483" y="479347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7128534" y="501217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7109586" y="524879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7090637" y="5410133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7071688" y="531691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7052740" y="5094632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7029054" y="4858006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4">
                  <a:moveTo>
                    <a:pt x="0" y="0"/>
                  </a:moveTo>
                  <a:lnTo>
                    <a:pt x="23686" y="236625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7010106" y="469667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6991157" y="467157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6972208" y="467157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6953260" y="479347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6934311" y="501216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6915363" y="524879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6896414" y="5410129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6877465" y="531691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6858517" y="5094628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6839568" y="485800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6820620" y="469666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6801671" y="4675154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6782722" y="4675154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6763774" y="4793466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6740088" y="5015750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4">
                  <a:moveTo>
                    <a:pt x="0" y="236625"/>
                  </a:moveTo>
                  <a:lnTo>
                    <a:pt x="23686" y="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6725877" y="5252376"/>
              <a:ext cx="14604" cy="158115"/>
            </a:xfrm>
            <a:custGeom>
              <a:avLst/>
              <a:gdLst/>
              <a:ahLst/>
              <a:cxnLst/>
              <a:rect l="l" t="t" r="r" b="b"/>
              <a:pathLst>
                <a:path w="14604" h="158114">
                  <a:moveTo>
                    <a:pt x="0" y="157750"/>
                  </a:moveTo>
                  <a:lnTo>
                    <a:pt x="14211" y="0"/>
                  </a:lnTo>
                </a:path>
              </a:pathLst>
            </a:custGeom>
            <a:ln w="472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6706928" y="5410126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6687980" y="531690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6669031" y="5094624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6645345" y="4861583"/>
              <a:ext cx="24130" cy="233045"/>
            </a:xfrm>
            <a:custGeom>
              <a:avLst/>
              <a:gdLst/>
              <a:ahLst/>
              <a:cxnLst/>
              <a:rect l="l" t="t" r="r" b="b"/>
              <a:pathLst>
                <a:path w="24129" h="233045">
                  <a:moveTo>
                    <a:pt x="0" y="0"/>
                  </a:moveTo>
                  <a:lnTo>
                    <a:pt x="23686" y="233040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6626397" y="4696662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0"/>
                  </a:moveTo>
                  <a:lnTo>
                    <a:pt x="18948" y="16492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6607448" y="4675150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6588499" y="4675150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6569551" y="4793462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6550602" y="501574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6531654" y="5252372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157750"/>
                  </a:moveTo>
                  <a:lnTo>
                    <a:pt x="18948" y="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6512705" y="5410122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6493756" y="531690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6474808" y="5098205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6455859" y="486158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6436910" y="4696658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0"/>
                  </a:moveTo>
                  <a:lnTo>
                    <a:pt x="18948" y="16492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6417962" y="4675147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6399014" y="4675146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6380065" y="4793459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6361116" y="501574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6342167" y="525236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6323219" y="541370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6299533" y="5316901"/>
              <a:ext cx="24130" cy="121920"/>
            </a:xfrm>
            <a:custGeom>
              <a:avLst/>
              <a:gdLst/>
              <a:ahLst/>
              <a:cxnLst/>
              <a:rect l="l" t="t" r="r" b="b"/>
              <a:pathLst>
                <a:path w="24129" h="121920">
                  <a:moveTo>
                    <a:pt x="0" y="0"/>
                  </a:moveTo>
                  <a:lnTo>
                    <a:pt x="23686" y="121898"/>
                  </a:lnTo>
                </a:path>
              </a:pathLst>
            </a:custGeom>
            <a:ln w="469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6280585" y="509820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6266373" y="4861576"/>
              <a:ext cx="14604" cy="236854"/>
            </a:xfrm>
            <a:custGeom>
              <a:avLst/>
              <a:gdLst/>
              <a:ahLst/>
              <a:cxnLst/>
              <a:rect l="l" t="t" r="r" b="b"/>
              <a:pathLst>
                <a:path w="14604" h="236854">
                  <a:moveTo>
                    <a:pt x="0" y="0"/>
                  </a:moveTo>
                  <a:lnTo>
                    <a:pt x="14211" y="236625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6247425" y="470024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6223739" y="4675143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6204790" y="4675142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6185842" y="4793455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6166893" y="501573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6147944" y="525236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6128996" y="5413699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6110047" y="5316897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6091099" y="509819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6072150" y="486157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6053202" y="470023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6034253" y="4675139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6015304" y="4675138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5996356" y="4793451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5977407" y="501573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5958458" y="525236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5939510" y="5413695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5920561" y="531689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5901613" y="5098194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5877927" y="4861568"/>
              <a:ext cx="24130" cy="236854"/>
            </a:xfrm>
            <a:custGeom>
              <a:avLst/>
              <a:gdLst/>
              <a:ahLst/>
              <a:cxnLst/>
              <a:rect l="l" t="t" r="r" b="b"/>
              <a:pathLst>
                <a:path w="24129" h="236854">
                  <a:moveTo>
                    <a:pt x="0" y="0"/>
                  </a:moveTo>
                  <a:lnTo>
                    <a:pt x="23686" y="236625"/>
                  </a:lnTo>
                </a:path>
              </a:pathLst>
            </a:custGeom>
            <a:ln w="47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5863716" y="4700232"/>
              <a:ext cx="14604" cy="161925"/>
            </a:xfrm>
            <a:custGeom>
              <a:avLst/>
              <a:gdLst/>
              <a:ahLst/>
              <a:cxnLst/>
              <a:rect l="l" t="t" r="r" b="b"/>
              <a:pathLst>
                <a:path w="14604" h="161925">
                  <a:moveTo>
                    <a:pt x="0" y="0"/>
                  </a:moveTo>
                  <a:lnTo>
                    <a:pt x="14211" y="161335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5840030" y="4675135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5825818" y="4675135"/>
              <a:ext cx="14604" cy="121920"/>
            </a:xfrm>
            <a:custGeom>
              <a:avLst/>
              <a:gdLst/>
              <a:ahLst/>
              <a:cxnLst/>
              <a:rect l="l" t="t" r="r" b="b"/>
              <a:pathLst>
                <a:path w="14604" h="121920">
                  <a:moveTo>
                    <a:pt x="0" y="121898"/>
                  </a:moveTo>
                  <a:lnTo>
                    <a:pt x="14211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5802133" y="4797032"/>
              <a:ext cx="24130" cy="222885"/>
            </a:xfrm>
            <a:custGeom>
              <a:avLst/>
              <a:gdLst/>
              <a:ahLst/>
              <a:cxnLst/>
              <a:rect l="l" t="t" r="r" b="b"/>
              <a:pathLst>
                <a:path w="24129" h="222885">
                  <a:moveTo>
                    <a:pt x="0" y="222284"/>
                  </a:moveTo>
                  <a:lnTo>
                    <a:pt x="23686" y="0"/>
                  </a:lnTo>
                </a:path>
              </a:pathLst>
            </a:custGeom>
            <a:ln w="47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5783184" y="5019316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5764235" y="5252356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5745287" y="5417277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5726338" y="5320475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5707389" y="5098190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5688441" y="4865149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5669492" y="4700228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0"/>
                  </a:moveTo>
                  <a:lnTo>
                    <a:pt x="18948" y="16492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5650544" y="4678716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5631595" y="4678716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118312"/>
                  </a:moveTo>
                  <a:lnTo>
                    <a:pt x="18948" y="0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5612647" y="4797028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5593698" y="501931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5574750" y="525593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5555801" y="541727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5536852" y="5320471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5517904" y="5101771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5498955" y="486514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5480006" y="4703809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5461058" y="467871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5437372" y="4678712"/>
              <a:ext cx="24130" cy="118745"/>
            </a:xfrm>
            <a:custGeom>
              <a:avLst/>
              <a:gdLst/>
              <a:ahLst/>
              <a:cxnLst/>
              <a:rect l="l" t="t" r="r" b="b"/>
              <a:pathLst>
                <a:path w="24129" h="118745">
                  <a:moveTo>
                    <a:pt x="0" y="118312"/>
                  </a:moveTo>
                  <a:lnTo>
                    <a:pt x="23686" y="0"/>
                  </a:lnTo>
                </a:path>
              </a:pathLst>
            </a:custGeom>
            <a:ln w="46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5423161" y="4797024"/>
              <a:ext cx="14604" cy="222885"/>
            </a:xfrm>
            <a:custGeom>
              <a:avLst/>
              <a:gdLst/>
              <a:ahLst/>
              <a:cxnLst/>
              <a:rect l="l" t="t" r="r" b="b"/>
              <a:pathLst>
                <a:path w="14604" h="222885">
                  <a:moveTo>
                    <a:pt x="0" y="222284"/>
                  </a:moveTo>
                  <a:lnTo>
                    <a:pt x="14211" y="0"/>
                  </a:lnTo>
                </a:path>
              </a:pathLst>
            </a:custGeom>
            <a:ln w="473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5404212" y="501930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5380526" y="5255934"/>
              <a:ext cx="24130" cy="161925"/>
            </a:xfrm>
            <a:custGeom>
              <a:avLst/>
              <a:gdLst/>
              <a:ahLst/>
              <a:cxnLst/>
              <a:rect l="l" t="t" r="r" b="b"/>
              <a:pathLst>
                <a:path w="24129" h="161925">
                  <a:moveTo>
                    <a:pt x="0" y="161335"/>
                  </a:moveTo>
                  <a:lnTo>
                    <a:pt x="23686" y="0"/>
                  </a:lnTo>
                </a:path>
              </a:pathLst>
            </a:custGeom>
            <a:ln w="47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5366315" y="5417269"/>
              <a:ext cx="14604" cy="25400"/>
            </a:xfrm>
            <a:custGeom>
              <a:avLst/>
              <a:gdLst/>
              <a:ahLst/>
              <a:cxnLst/>
              <a:rect l="l" t="t" r="r" b="b"/>
              <a:pathLst>
                <a:path w="14604" h="25400">
                  <a:moveTo>
                    <a:pt x="0" y="25096"/>
                  </a:moveTo>
                  <a:lnTo>
                    <a:pt x="14211" y="0"/>
                  </a:lnTo>
                </a:path>
              </a:pathLst>
            </a:custGeom>
            <a:ln w="445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5342629" y="5324052"/>
              <a:ext cx="24130" cy="118745"/>
            </a:xfrm>
            <a:custGeom>
              <a:avLst/>
              <a:gdLst/>
              <a:ahLst/>
              <a:cxnLst/>
              <a:rect l="l" t="t" r="r" b="b"/>
              <a:pathLst>
                <a:path w="24129" h="118745">
                  <a:moveTo>
                    <a:pt x="0" y="0"/>
                  </a:moveTo>
                  <a:lnTo>
                    <a:pt x="23686" y="118312"/>
                  </a:lnTo>
                </a:path>
              </a:pathLst>
            </a:custGeom>
            <a:ln w="46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5323681" y="5101767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5304732" y="486514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5285783" y="470380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5266835" y="4678709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5247886" y="4678708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5228938" y="4800606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5209989" y="502289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5191040" y="525951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5172092" y="542085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5153143" y="532404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5134195" y="5105349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5115246" y="4868723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5096297" y="4707387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5077349" y="468229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5058400" y="468228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5039452" y="4804187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5020503" y="502288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5001554" y="5259511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4982606" y="5424432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4958920" y="5327630"/>
              <a:ext cx="24130" cy="121920"/>
            </a:xfrm>
            <a:custGeom>
              <a:avLst/>
              <a:gdLst/>
              <a:ahLst/>
              <a:cxnLst/>
              <a:rect l="l" t="t" r="r" b="b"/>
              <a:pathLst>
                <a:path w="24129" h="121920">
                  <a:moveTo>
                    <a:pt x="0" y="0"/>
                  </a:moveTo>
                  <a:lnTo>
                    <a:pt x="23686" y="121898"/>
                  </a:lnTo>
                </a:path>
              </a:pathLst>
            </a:custGeom>
            <a:ln w="469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4939971" y="510893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4925760" y="4872304"/>
              <a:ext cx="14604" cy="236854"/>
            </a:xfrm>
            <a:custGeom>
              <a:avLst/>
              <a:gdLst/>
              <a:ahLst/>
              <a:cxnLst/>
              <a:rect l="l" t="t" r="r" b="b"/>
              <a:pathLst>
                <a:path w="14604" h="236854">
                  <a:moveTo>
                    <a:pt x="0" y="0"/>
                  </a:moveTo>
                  <a:lnTo>
                    <a:pt x="14211" y="236625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4906811" y="471096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4883126" y="4685871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4868914" y="4685871"/>
              <a:ext cx="14604" cy="121920"/>
            </a:xfrm>
            <a:custGeom>
              <a:avLst/>
              <a:gdLst/>
              <a:ahLst/>
              <a:cxnLst/>
              <a:rect l="l" t="t" r="r" b="b"/>
              <a:pathLst>
                <a:path w="14604" h="121920">
                  <a:moveTo>
                    <a:pt x="0" y="121898"/>
                  </a:moveTo>
                  <a:lnTo>
                    <a:pt x="14211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4845229" y="4807768"/>
              <a:ext cx="24130" cy="219075"/>
            </a:xfrm>
            <a:custGeom>
              <a:avLst/>
              <a:gdLst/>
              <a:ahLst/>
              <a:cxnLst/>
              <a:rect l="l" t="t" r="r" b="b"/>
              <a:pathLst>
                <a:path w="24129" h="219075">
                  <a:moveTo>
                    <a:pt x="0" y="218699"/>
                  </a:moveTo>
                  <a:lnTo>
                    <a:pt x="23686" y="0"/>
                  </a:lnTo>
                </a:path>
              </a:pathLst>
            </a:custGeom>
            <a:ln w="472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4826280" y="502646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4807331" y="5263093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4788383" y="542801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4769434" y="5331211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4750486" y="511251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4731537" y="487588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4712588" y="471455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4693640" y="4689453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4674691" y="468945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4655743" y="481135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218699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4636794" y="5030049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4617845" y="5266674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4598897" y="543159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4579948" y="5338378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4561000" y="5116093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4542051" y="4879467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4523102" y="4718131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4499417" y="469303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0" y="0"/>
                  </a:moveTo>
                  <a:lnTo>
                    <a:pt x="23686" y="25096"/>
                  </a:lnTo>
                </a:path>
              </a:pathLst>
            </a:custGeom>
            <a:ln w="419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4485205" y="4693034"/>
              <a:ext cx="14604" cy="121920"/>
            </a:xfrm>
            <a:custGeom>
              <a:avLst/>
              <a:gdLst/>
              <a:ahLst/>
              <a:cxnLst/>
              <a:rect l="l" t="t" r="r" b="b"/>
              <a:pathLst>
                <a:path w="14604" h="121920">
                  <a:moveTo>
                    <a:pt x="0" y="121898"/>
                  </a:moveTo>
                  <a:lnTo>
                    <a:pt x="14211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4461519" y="4814931"/>
              <a:ext cx="24130" cy="222885"/>
            </a:xfrm>
            <a:custGeom>
              <a:avLst/>
              <a:gdLst/>
              <a:ahLst/>
              <a:cxnLst/>
              <a:rect l="l" t="t" r="r" b="b"/>
              <a:pathLst>
                <a:path w="24129" h="222885">
                  <a:moveTo>
                    <a:pt x="0" y="222284"/>
                  </a:moveTo>
                  <a:lnTo>
                    <a:pt x="23686" y="0"/>
                  </a:lnTo>
                </a:path>
              </a:pathLst>
            </a:custGeom>
            <a:ln w="47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4442571" y="5037215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4423622" y="5273841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4404674" y="5435176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4385725" y="5341959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4366776" y="512326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4347828" y="4886634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4328879" y="472529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4309931" y="4700201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4290982" y="4700200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4272034" y="4822098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4253085" y="504438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4234136" y="5281007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4215188" y="5442342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4196239" y="5349126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0"/>
                  </a:moveTo>
                  <a:lnTo>
                    <a:pt x="18948" y="121898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4177291" y="5130426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4158342" y="4893800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4139393" y="4732464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4120445" y="4710952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4101496" y="4710952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4077810" y="4832850"/>
              <a:ext cx="24130" cy="222885"/>
            </a:xfrm>
            <a:custGeom>
              <a:avLst/>
              <a:gdLst/>
              <a:ahLst/>
              <a:cxnLst/>
              <a:rect l="l" t="t" r="r" b="b"/>
              <a:pathLst>
                <a:path w="24129" h="222885">
                  <a:moveTo>
                    <a:pt x="0" y="222284"/>
                  </a:moveTo>
                  <a:lnTo>
                    <a:pt x="23686" y="0"/>
                  </a:lnTo>
                </a:path>
              </a:pathLst>
            </a:custGeom>
            <a:ln w="47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4058862" y="5055134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233040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4039913" y="5288174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4020965" y="545309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4002016" y="5359878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3983067" y="514117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3964119" y="4904552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0"/>
                  </a:moveTo>
                  <a:lnTo>
                    <a:pt x="18948" y="236625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3945170" y="4743216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3926222" y="4721704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3907273" y="472170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3888324" y="4843601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3869376" y="5065886"/>
              <a:ext cx="19050" cy="236854"/>
            </a:xfrm>
            <a:custGeom>
              <a:avLst/>
              <a:gdLst/>
              <a:ahLst/>
              <a:cxnLst/>
              <a:rect l="l" t="t" r="r" b="b"/>
              <a:pathLst>
                <a:path w="19050" h="236854">
                  <a:moveTo>
                    <a:pt x="0" y="236625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3850427" y="5302511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3831479" y="5467431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3812530" y="5374215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3793581" y="5151930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0"/>
                  </a:moveTo>
                  <a:lnTo>
                    <a:pt x="18948" y="222284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3774633" y="4918889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3755684" y="4757553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3736736" y="4736041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3717787" y="4736041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3694101" y="4857939"/>
              <a:ext cx="24130" cy="222885"/>
            </a:xfrm>
            <a:custGeom>
              <a:avLst/>
              <a:gdLst/>
              <a:ahLst/>
              <a:cxnLst/>
              <a:rect l="l" t="t" r="r" b="b"/>
              <a:pathLst>
                <a:path w="24129" h="222885">
                  <a:moveTo>
                    <a:pt x="0" y="222284"/>
                  </a:moveTo>
                  <a:lnTo>
                    <a:pt x="23686" y="0"/>
                  </a:lnTo>
                </a:path>
              </a:pathLst>
            </a:custGeom>
            <a:ln w="47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3679890" y="5080223"/>
              <a:ext cx="14604" cy="236854"/>
            </a:xfrm>
            <a:custGeom>
              <a:avLst/>
              <a:gdLst/>
              <a:ahLst/>
              <a:cxnLst/>
              <a:rect l="l" t="t" r="r" b="b"/>
              <a:pathLst>
                <a:path w="14604" h="236854">
                  <a:moveTo>
                    <a:pt x="0" y="236625"/>
                  </a:moveTo>
                  <a:lnTo>
                    <a:pt x="14211" y="0"/>
                  </a:lnTo>
                </a:path>
              </a:pathLst>
            </a:custGeom>
            <a:ln w="47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3656204" y="5316848"/>
              <a:ext cx="24130" cy="165100"/>
            </a:xfrm>
            <a:custGeom>
              <a:avLst/>
              <a:gdLst/>
              <a:ahLst/>
              <a:cxnLst/>
              <a:rect l="l" t="t" r="r" b="b"/>
              <a:pathLst>
                <a:path w="24129" h="165100">
                  <a:moveTo>
                    <a:pt x="0" y="164920"/>
                  </a:moveTo>
                  <a:lnTo>
                    <a:pt x="23686" y="0"/>
                  </a:lnTo>
                </a:path>
              </a:pathLst>
            </a:custGeom>
            <a:ln w="47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3637255" y="5481768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25096"/>
                  </a:moveTo>
                  <a:lnTo>
                    <a:pt x="18948" y="0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3618307" y="5388552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3599358" y="5169852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3580410" y="4936811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3561461" y="477547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0"/>
                  </a:moveTo>
                  <a:lnTo>
                    <a:pt x="18948" y="161335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3542513" y="4753964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3523564" y="4753963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3504615" y="4875861"/>
              <a:ext cx="19050" cy="222885"/>
            </a:xfrm>
            <a:custGeom>
              <a:avLst/>
              <a:gdLst/>
              <a:ahLst/>
              <a:cxnLst/>
              <a:rect l="l" t="t" r="r" b="b"/>
              <a:pathLst>
                <a:path w="19050" h="222885">
                  <a:moveTo>
                    <a:pt x="0" y="222284"/>
                  </a:moveTo>
                  <a:lnTo>
                    <a:pt x="18948" y="0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3485667" y="5098145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3466718" y="5338355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3447770" y="5499691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3428821" y="5410059"/>
              <a:ext cx="19050" cy="118745"/>
            </a:xfrm>
            <a:custGeom>
              <a:avLst/>
              <a:gdLst/>
              <a:ahLst/>
              <a:cxnLst/>
              <a:rect l="l" t="t" r="r" b="b"/>
              <a:pathLst>
                <a:path w="19050" h="118745">
                  <a:moveTo>
                    <a:pt x="0" y="0"/>
                  </a:moveTo>
                  <a:lnTo>
                    <a:pt x="18948" y="118312"/>
                  </a:lnTo>
                </a:path>
              </a:pathLst>
            </a:custGeom>
            <a:ln w="47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3409872" y="5191360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3390924" y="4958319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3371975" y="4800568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0"/>
                  </a:moveTo>
                  <a:lnTo>
                    <a:pt x="18948" y="15775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3353027" y="4775471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0" y="0"/>
                  </a:moveTo>
                  <a:lnTo>
                    <a:pt x="18948" y="25096"/>
                  </a:lnTo>
                </a:path>
              </a:pathLst>
            </a:custGeom>
            <a:ln w="431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3329341" y="4775471"/>
              <a:ext cx="24130" cy="125730"/>
            </a:xfrm>
            <a:custGeom>
              <a:avLst/>
              <a:gdLst/>
              <a:ahLst/>
              <a:cxnLst/>
              <a:rect l="l" t="t" r="r" b="b"/>
              <a:pathLst>
                <a:path w="24129" h="125729">
                  <a:moveTo>
                    <a:pt x="0" y="125483"/>
                  </a:moveTo>
                  <a:lnTo>
                    <a:pt x="23686" y="0"/>
                  </a:lnTo>
                </a:path>
              </a:pathLst>
            </a:custGeom>
            <a:ln w="46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3315129" y="4900954"/>
              <a:ext cx="14604" cy="222885"/>
            </a:xfrm>
            <a:custGeom>
              <a:avLst/>
              <a:gdLst/>
              <a:ahLst/>
              <a:cxnLst/>
              <a:rect l="l" t="t" r="r" b="b"/>
              <a:pathLst>
                <a:path w="14604" h="222885">
                  <a:moveTo>
                    <a:pt x="0" y="222284"/>
                  </a:moveTo>
                  <a:lnTo>
                    <a:pt x="14211" y="0"/>
                  </a:lnTo>
                </a:path>
              </a:pathLst>
            </a:custGeom>
            <a:ln w="473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3296181" y="5123238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3277232" y="5363448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335"/>
                  </a:moveTo>
                  <a:lnTo>
                    <a:pt x="18948" y="0"/>
                  </a:lnTo>
                </a:path>
              </a:pathLst>
            </a:custGeom>
            <a:ln w="47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3258284" y="5524783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3234598" y="5438737"/>
              <a:ext cx="24130" cy="114935"/>
            </a:xfrm>
            <a:custGeom>
              <a:avLst/>
              <a:gdLst/>
              <a:ahLst/>
              <a:cxnLst/>
              <a:rect l="l" t="t" r="r" b="b"/>
              <a:pathLst>
                <a:path w="24129" h="114935">
                  <a:moveTo>
                    <a:pt x="0" y="0"/>
                  </a:moveTo>
                  <a:lnTo>
                    <a:pt x="23686" y="114727"/>
                  </a:lnTo>
                </a:path>
              </a:pathLst>
            </a:custGeom>
            <a:ln w="469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3215649" y="5220038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3196701" y="4986997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3177752" y="4829246"/>
              <a:ext cx="19050" cy="158115"/>
            </a:xfrm>
            <a:custGeom>
              <a:avLst/>
              <a:gdLst/>
              <a:ahLst/>
              <a:cxnLst/>
              <a:rect l="l" t="t" r="r" b="b"/>
              <a:pathLst>
                <a:path w="19050" h="158114">
                  <a:moveTo>
                    <a:pt x="0" y="0"/>
                  </a:moveTo>
                  <a:lnTo>
                    <a:pt x="18948" y="157750"/>
                  </a:lnTo>
                </a:path>
              </a:pathLst>
            </a:custGeom>
            <a:ln w="47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3158803" y="4807734"/>
              <a:ext cx="19050" cy="21590"/>
            </a:xfrm>
            <a:custGeom>
              <a:avLst/>
              <a:gdLst/>
              <a:ahLst/>
              <a:cxnLst/>
              <a:rect l="l" t="t" r="r" b="b"/>
              <a:pathLst>
                <a:path w="19050" h="21589">
                  <a:moveTo>
                    <a:pt x="0" y="0"/>
                  </a:moveTo>
                  <a:lnTo>
                    <a:pt x="18948" y="21511"/>
                  </a:lnTo>
                </a:path>
              </a:pathLst>
            </a:custGeom>
            <a:ln w="42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3139855" y="4807734"/>
              <a:ext cx="19050" cy="121920"/>
            </a:xfrm>
            <a:custGeom>
              <a:avLst/>
              <a:gdLst/>
              <a:ahLst/>
              <a:cxnLst/>
              <a:rect l="l" t="t" r="r" b="b"/>
              <a:pathLst>
                <a:path w="19050" h="121920">
                  <a:moveTo>
                    <a:pt x="0" y="121898"/>
                  </a:moveTo>
                  <a:lnTo>
                    <a:pt x="18948" y="0"/>
                  </a:lnTo>
                </a:path>
              </a:pathLst>
            </a:custGeom>
            <a:ln w="47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3120906" y="4929632"/>
              <a:ext cx="19050" cy="226060"/>
            </a:xfrm>
            <a:custGeom>
              <a:avLst/>
              <a:gdLst/>
              <a:ahLst/>
              <a:cxnLst/>
              <a:rect l="l" t="t" r="r" b="b"/>
              <a:pathLst>
                <a:path w="19050" h="226060">
                  <a:moveTo>
                    <a:pt x="0" y="225869"/>
                  </a:moveTo>
                  <a:lnTo>
                    <a:pt x="18948" y="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3101958" y="5155501"/>
              <a:ext cx="19050" cy="240665"/>
            </a:xfrm>
            <a:custGeom>
              <a:avLst/>
              <a:gdLst/>
              <a:ahLst/>
              <a:cxnLst/>
              <a:rect l="l" t="t" r="r" b="b"/>
              <a:pathLst>
                <a:path w="19050" h="240664">
                  <a:moveTo>
                    <a:pt x="0" y="240210"/>
                  </a:moveTo>
                  <a:lnTo>
                    <a:pt x="18948" y="0"/>
                  </a:lnTo>
                </a:path>
              </a:pathLst>
            </a:custGeom>
            <a:ln w="47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3083009" y="5395711"/>
              <a:ext cx="19050" cy="165100"/>
            </a:xfrm>
            <a:custGeom>
              <a:avLst/>
              <a:gdLst/>
              <a:ahLst/>
              <a:cxnLst/>
              <a:rect l="l" t="t" r="r" b="b"/>
              <a:pathLst>
                <a:path w="19050" h="165100">
                  <a:moveTo>
                    <a:pt x="0" y="164920"/>
                  </a:moveTo>
                  <a:lnTo>
                    <a:pt x="18948" y="0"/>
                  </a:lnTo>
                </a:path>
              </a:pathLst>
            </a:custGeom>
            <a:ln w="47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3064060" y="5560632"/>
              <a:ext cx="19050" cy="29209"/>
            </a:xfrm>
            <a:custGeom>
              <a:avLst/>
              <a:gdLst/>
              <a:ahLst/>
              <a:cxnLst/>
              <a:rect l="l" t="t" r="r" b="b"/>
              <a:pathLst>
                <a:path w="19050" h="29210">
                  <a:moveTo>
                    <a:pt x="0" y="28681"/>
                  </a:moveTo>
                  <a:lnTo>
                    <a:pt x="18948" y="0"/>
                  </a:lnTo>
                </a:path>
              </a:pathLst>
            </a:custGeom>
            <a:ln w="438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045112" y="5474586"/>
              <a:ext cx="19050" cy="114935"/>
            </a:xfrm>
            <a:custGeom>
              <a:avLst/>
              <a:gdLst/>
              <a:ahLst/>
              <a:cxnLst/>
              <a:rect l="l" t="t" r="r" b="b"/>
              <a:pathLst>
                <a:path w="19050" h="114935">
                  <a:moveTo>
                    <a:pt x="0" y="0"/>
                  </a:moveTo>
                  <a:lnTo>
                    <a:pt x="18948" y="114727"/>
                  </a:lnTo>
                </a:path>
              </a:pathLst>
            </a:custGeom>
            <a:ln w="470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026163" y="5255886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0" y="0"/>
                  </a:moveTo>
                  <a:lnTo>
                    <a:pt x="18948" y="218699"/>
                  </a:lnTo>
                </a:path>
              </a:pathLst>
            </a:custGeom>
            <a:ln w="472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3007215" y="5022845"/>
              <a:ext cx="19050" cy="233045"/>
            </a:xfrm>
            <a:custGeom>
              <a:avLst/>
              <a:gdLst/>
              <a:ahLst/>
              <a:cxnLst/>
              <a:rect l="l" t="t" r="r" b="b"/>
              <a:pathLst>
                <a:path w="19050" h="233045">
                  <a:moveTo>
                    <a:pt x="0" y="0"/>
                  </a:moveTo>
                  <a:lnTo>
                    <a:pt x="18948" y="233040"/>
                  </a:lnTo>
                </a:path>
              </a:pathLst>
            </a:custGeom>
            <a:ln w="472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3007215" y="5055112"/>
              <a:ext cx="5556885" cy="0"/>
            </a:xfrm>
            <a:custGeom>
              <a:avLst/>
              <a:gdLst/>
              <a:ahLst/>
              <a:cxnLst/>
              <a:rect l="l" t="t" r="r" b="b"/>
              <a:pathLst>
                <a:path w="5556884">
                  <a:moveTo>
                    <a:pt x="0" y="0"/>
                  </a:moveTo>
                  <a:lnTo>
                    <a:pt x="5556788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9" name="object 899"/>
          <p:cNvSpPr/>
          <p:nvPr/>
        </p:nvSpPr>
        <p:spPr>
          <a:xfrm>
            <a:off x="2964580" y="4273531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2964581" y="4467133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2964581" y="46643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2964582" y="4857923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2964582" y="505511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2964582" y="5248712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2964583" y="544590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2964583" y="5639503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70" y="0"/>
                </a:lnTo>
              </a:path>
            </a:pathLst>
          </a:custGeom>
          <a:ln w="358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7" name="object 907"/>
          <p:cNvGrpSpPr/>
          <p:nvPr/>
        </p:nvGrpSpPr>
        <p:grpSpPr>
          <a:xfrm>
            <a:off x="2964583" y="4273527"/>
            <a:ext cx="85725" cy="1561465"/>
            <a:chOff x="2964583" y="4273527"/>
            <a:chExt cx="85725" cy="1561465"/>
          </a:xfrm>
        </p:grpSpPr>
        <p:sp>
          <p:nvSpPr>
            <p:cNvPr id="908" name="object 908"/>
            <p:cNvSpPr/>
            <p:nvPr/>
          </p:nvSpPr>
          <p:spPr>
            <a:xfrm>
              <a:off x="2964583" y="5833105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70" y="0"/>
                  </a:lnTo>
                </a:path>
              </a:pathLst>
            </a:custGeom>
            <a:ln w="358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007219" y="4273527"/>
              <a:ext cx="0" cy="1560195"/>
            </a:xfrm>
            <a:custGeom>
              <a:avLst/>
              <a:gdLst/>
              <a:ahLst/>
              <a:cxnLst/>
              <a:rect l="l" t="t" r="r" b="b"/>
              <a:pathLst>
                <a:path h="1560195">
                  <a:moveTo>
                    <a:pt x="0" y="1559577"/>
                  </a:moveTo>
                  <a:lnTo>
                    <a:pt x="0" y="0"/>
                  </a:lnTo>
                </a:path>
              </a:pathLst>
            </a:custGeom>
            <a:ln w="47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10" name="object 9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5616" y="3610230"/>
            <a:ext cx="677505" cy="161352"/>
          </a:xfrm>
          <a:prstGeom prst="rect">
            <a:avLst/>
          </a:prstGeom>
        </p:spPr>
      </p:pic>
      <p:pic>
        <p:nvPicPr>
          <p:cNvPr id="911" name="object 9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5715" y="2254911"/>
            <a:ext cx="677505" cy="161352"/>
          </a:xfrm>
          <a:prstGeom prst="rect">
            <a:avLst/>
          </a:prstGeom>
        </p:spPr>
      </p:pic>
      <p:pic>
        <p:nvPicPr>
          <p:cNvPr id="912" name="object 9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15814" y="4994499"/>
            <a:ext cx="676938" cy="161274"/>
          </a:xfrm>
          <a:prstGeom prst="rect">
            <a:avLst/>
          </a:prstGeom>
        </p:spPr>
      </p:pic>
      <p:grpSp>
        <p:nvGrpSpPr>
          <p:cNvPr id="913" name="object 913"/>
          <p:cNvGrpSpPr/>
          <p:nvPr/>
        </p:nvGrpSpPr>
        <p:grpSpPr>
          <a:xfrm>
            <a:off x="2462169" y="1860899"/>
            <a:ext cx="307975" cy="158115"/>
            <a:chOff x="2462169" y="1860899"/>
            <a:chExt cx="307975" cy="158115"/>
          </a:xfrm>
        </p:grpSpPr>
        <p:pic>
          <p:nvPicPr>
            <p:cNvPr id="914" name="object 9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2169" y="1875260"/>
              <a:ext cx="132657" cy="143420"/>
            </a:xfrm>
            <a:prstGeom prst="rect">
              <a:avLst/>
            </a:prstGeom>
          </p:spPr>
        </p:pic>
        <p:pic>
          <p:nvPicPr>
            <p:cNvPr id="915" name="object 9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37470" y="1860899"/>
              <a:ext cx="132641" cy="157763"/>
            </a:xfrm>
            <a:prstGeom prst="rect">
              <a:avLst/>
            </a:prstGeom>
          </p:spPr>
        </p:pic>
      </p:grpSp>
      <p:pic>
        <p:nvPicPr>
          <p:cNvPr id="916" name="object 9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62205" y="3216082"/>
            <a:ext cx="307955" cy="154196"/>
          </a:xfrm>
          <a:prstGeom prst="rect">
            <a:avLst/>
          </a:prstGeom>
        </p:spPr>
      </p:pic>
      <p:pic>
        <p:nvPicPr>
          <p:cNvPr id="917" name="object 9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62245" y="4693147"/>
            <a:ext cx="307939" cy="161358"/>
          </a:xfrm>
          <a:prstGeom prst="rect">
            <a:avLst/>
          </a:prstGeom>
        </p:spPr>
      </p:pic>
      <p:sp>
        <p:nvSpPr>
          <p:cNvPr id="918" name="object 918"/>
          <p:cNvSpPr/>
          <p:nvPr/>
        </p:nvSpPr>
        <p:spPr>
          <a:xfrm>
            <a:off x="5017008" y="883919"/>
            <a:ext cx="0" cy="3377565"/>
          </a:xfrm>
          <a:custGeom>
            <a:avLst/>
            <a:gdLst/>
            <a:ahLst/>
            <a:cxnLst/>
            <a:rect l="l" t="t" r="r" b="b"/>
            <a:pathLst>
              <a:path h="3377565">
                <a:moveTo>
                  <a:pt x="0" y="0"/>
                </a:moveTo>
                <a:lnTo>
                  <a:pt x="0" y="3377184"/>
                </a:lnTo>
              </a:path>
            </a:pathLst>
          </a:custGeom>
          <a:ln w="9144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9" name="object 919"/>
          <p:cNvGrpSpPr/>
          <p:nvPr/>
        </p:nvGrpSpPr>
        <p:grpSpPr>
          <a:xfrm>
            <a:off x="4750308" y="1075941"/>
            <a:ext cx="266700" cy="76200"/>
            <a:chOff x="4750308" y="1075941"/>
            <a:chExt cx="266700" cy="76200"/>
          </a:xfrm>
        </p:grpSpPr>
        <p:sp>
          <p:nvSpPr>
            <p:cNvPr id="920" name="object 920"/>
            <p:cNvSpPr/>
            <p:nvPr/>
          </p:nvSpPr>
          <p:spPr>
            <a:xfrm>
              <a:off x="4750308" y="1114044"/>
              <a:ext cx="203200" cy="0"/>
            </a:xfrm>
            <a:custGeom>
              <a:avLst/>
              <a:gdLst/>
              <a:ahLst/>
              <a:cxnLst/>
              <a:rect l="l" t="t" r="r" b="b"/>
              <a:pathLst>
                <a:path w="203200">
                  <a:moveTo>
                    <a:pt x="0" y="0"/>
                  </a:moveTo>
                  <a:lnTo>
                    <a:pt x="20320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4940809" y="107594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2" name="object 922"/>
          <p:cNvGrpSpPr/>
          <p:nvPr/>
        </p:nvGrpSpPr>
        <p:grpSpPr>
          <a:xfrm>
            <a:off x="3886197" y="1075941"/>
            <a:ext cx="266700" cy="76200"/>
            <a:chOff x="3886197" y="1075941"/>
            <a:chExt cx="266700" cy="76200"/>
          </a:xfrm>
        </p:grpSpPr>
        <p:sp>
          <p:nvSpPr>
            <p:cNvPr id="923" name="object 923"/>
            <p:cNvSpPr/>
            <p:nvPr/>
          </p:nvSpPr>
          <p:spPr>
            <a:xfrm>
              <a:off x="3949699" y="1114044"/>
              <a:ext cx="203200" cy="0"/>
            </a:xfrm>
            <a:custGeom>
              <a:avLst/>
              <a:gdLst/>
              <a:ahLst/>
              <a:cxnLst/>
              <a:rect l="l" t="t" r="r" b="b"/>
              <a:pathLst>
                <a:path w="203200">
                  <a:moveTo>
                    <a:pt x="203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3886197" y="107594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5" name="object 925"/>
          <p:cNvSpPr/>
          <p:nvPr/>
        </p:nvSpPr>
        <p:spPr>
          <a:xfrm>
            <a:off x="3246627" y="592264"/>
            <a:ext cx="3044190" cy="0"/>
          </a:xfrm>
          <a:custGeom>
            <a:avLst/>
            <a:gdLst/>
            <a:ahLst/>
            <a:cxnLst/>
            <a:rect l="l" t="t" r="r" b="b"/>
            <a:pathLst>
              <a:path w="3044190">
                <a:moveTo>
                  <a:pt x="0" y="0"/>
                </a:moveTo>
                <a:lnTo>
                  <a:pt x="1109446" y="0"/>
                </a:lnTo>
              </a:path>
              <a:path w="3044190">
                <a:moveTo>
                  <a:pt x="1109446" y="0"/>
                </a:moveTo>
                <a:lnTo>
                  <a:pt x="304408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401343" y="592264"/>
            <a:ext cx="344805" cy="0"/>
          </a:xfrm>
          <a:custGeom>
            <a:avLst/>
            <a:gdLst/>
            <a:ahLst/>
            <a:cxnLst/>
            <a:rect l="l" t="t" r="r" b="b"/>
            <a:pathLst>
              <a:path w="344804">
                <a:moveTo>
                  <a:pt x="0" y="0"/>
                </a:moveTo>
                <a:lnTo>
                  <a:pt x="34448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 txBox="1">
            <a:spLocks noGrp="1"/>
          </p:cNvSpPr>
          <p:nvPr>
            <p:ph type="title"/>
          </p:nvPr>
        </p:nvSpPr>
        <p:spPr>
          <a:xfrm>
            <a:off x="3233927" y="89789"/>
            <a:ext cx="5642610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00" i="1" dirty="0">
                <a:solidFill>
                  <a:srgbClr val="000000"/>
                </a:solidFill>
                <a:latin typeface="Trebuchet MS"/>
                <a:cs typeface="Trebuchet MS"/>
              </a:rPr>
              <a:t>Inicio</a:t>
            </a:r>
            <a:r>
              <a:rPr sz="3200" i="1" spc="-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rebuchet MS"/>
                <a:cs typeface="Trebuchet MS"/>
              </a:rPr>
              <a:t>asimétrico</a:t>
            </a:r>
            <a:r>
              <a:rPr sz="3200" i="1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rebuchet MS"/>
                <a:cs typeface="Trebuchet MS"/>
              </a:rPr>
              <a:t>norteg</a:t>
            </a:r>
            <a:r>
              <a:rPr sz="3200" i="1" spc="-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200" i="1" spc="-10" dirty="0">
                <a:solidFill>
                  <a:srgbClr val="000000"/>
                </a:solidFill>
                <a:latin typeface="Trebuchet MS"/>
                <a:cs typeface="Trebuchet MS"/>
              </a:rPr>
              <a:t>actual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928" name="object 928"/>
          <p:cNvSpPr/>
          <p:nvPr/>
        </p:nvSpPr>
        <p:spPr>
          <a:xfrm>
            <a:off x="7745831" y="592264"/>
            <a:ext cx="1118235" cy="0"/>
          </a:xfrm>
          <a:custGeom>
            <a:avLst/>
            <a:gdLst/>
            <a:ahLst/>
            <a:cxnLst/>
            <a:rect l="l" t="t" r="r" b="b"/>
            <a:pathLst>
              <a:path w="1118234">
                <a:moveTo>
                  <a:pt x="0" y="0"/>
                </a:moveTo>
                <a:lnTo>
                  <a:pt x="111771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 txBox="1"/>
          <p:nvPr/>
        </p:nvSpPr>
        <p:spPr>
          <a:xfrm>
            <a:off x="4202747" y="941514"/>
            <a:ext cx="71945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0000FF"/>
                </a:solidFill>
                <a:latin typeface="Lucida Sans Unicode"/>
                <a:cs typeface="Lucida Sans Unicode"/>
              </a:rPr>
              <a:t>Compensación</a:t>
            </a:r>
            <a:r>
              <a:rPr sz="550" spc="-3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000FF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550" spc="-25" dirty="0">
                <a:solidFill>
                  <a:srgbClr val="0000FF"/>
                </a:solidFill>
                <a:latin typeface="Lucida Sans Unicode"/>
                <a:cs typeface="Lucida Sans Unicode"/>
              </a:rPr>
              <a:t>CC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328928"/>
            <a:ext cx="8877310" cy="42001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1300" y="50800"/>
            <a:ext cx="2513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Lucida Sans Unicode"/>
                <a:cs typeface="Lucida Sans Unicode"/>
              </a:rPr>
              <a:t>Rendimiento</a:t>
            </a:r>
            <a:r>
              <a:rPr sz="2200" spc="-14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spc="-100" dirty="0">
                <a:latin typeface="Lucida Sans Unicode"/>
                <a:cs typeface="Lucida Sans Unicode"/>
              </a:rPr>
              <a:t>TC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4541" y="575564"/>
            <a:ext cx="5505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3300"/>
                </a:solidFill>
                <a:latin typeface="Arial Black"/>
                <a:cs typeface="Arial Black"/>
              </a:rPr>
              <a:t>C200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1200:5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165" dirty="0">
                <a:solidFill>
                  <a:srgbClr val="FF3300"/>
                </a:solidFill>
                <a:latin typeface="Arial Black"/>
                <a:cs typeface="Arial Black"/>
              </a:rPr>
              <a:t>Carga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35" dirty="0">
                <a:solidFill>
                  <a:srgbClr val="FF3300"/>
                </a:solidFill>
                <a:latin typeface="Arial Black"/>
                <a:cs typeface="Arial Black"/>
              </a:rPr>
              <a:t>1,0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85" dirty="0">
                <a:solidFill>
                  <a:srgbClr val="FF3300"/>
                </a:solidFill>
                <a:latin typeface="Arial Black"/>
                <a:cs typeface="Arial Black"/>
              </a:rPr>
              <a:t>ohmios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4259" y="5620058"/>
            <a:ext cx="5587365" cy="90106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900" spc="-80" dirty="0">
                <a:solidFill>
                  <a:srgbClr val="FF3300"/>
                </a:solidFill>
                <a:latin typeface="Arial Black"/>
                <a:cs typeface="Arial Black"/>
              </a:rPr>
              <a:t>Corriente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de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FF3300"/>
                </a:solidFill>
                <a:latin typeface="Arial Black"/>
                <a:cs typeface="Arial Black"/>
              </a:rPr>
              <a:t>falla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75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0" dirty="0">
                <a:solidFill>
                  <a:srgbClr val="FF3300"/>
                </a:solidFill>
                <a:latin typeface="Arial Black"/>
                <a:cs typeface="Arial Black"/>
              </a:rPr>
              <a:t>40,000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85" dirty="0">
                <a:solidFill>
                  <a:srgbClr val="FF3300"/>
                </a:solidFill>
                <a:latin typeface="Arial Black"/>
                <a:cs typeface="Arial Black"/>
              </a:rPr>
              <a:t>A</a:t>
            </a:r>
            <a:r>
              <a:rPr sz="1900" spc="-12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3300"/>
                </a:solidFill>
                <a:latin typeface="Arial Black"/>
                <a:cs typeface="Arial Black"/>
              </a:rPr>
              <a:t>sin</a:t>
            </a:r>
            <a:r>
              <a:rPr sz="1900" spc="-12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1900" spc="-110" dirty="0">
                <a:solidFill>
                  <a:srgbClr val="FF3300"/>
                </a:solidFill>
                <a:latin typeface="Arial Black"/>
                <a:cs typeface="Arial Black"/>
              </a:rPr>
              <a:t>compensación</a:t>
            </a:r>
            <a:endParaRPr sz="1900">
              <a:latin typeface="Arial Black"/>
              <a:cs typeface="Arial Black"/>
            </a:endParaRPr>
          </a:p>
          <a:p>
            <a:pPr marL="86995" algn="ctr">
              <a:lnSpc>
                <a:spcPct val="100000"/>
              </a:lnSpc>
              <a:spcBef>
                <a:spcPts val="745"/>
              </a:spcBef>
            </a:pPr>
            <a:r>
              <a:rPr sz="2800" spc="-37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80" dirty="0">
                <a:solidFill>
                  <a:srgbClr val="FF3300"/>
                </a:solidFill>
                <a:latin typeface="Arial Black"/>
                <a:cs typeface="Arial Black"/>
              </a:rPr>
              <a:t>167</a:t>
            </a:r>
            <a:r>
              <a:rPr sz="2800" spc="-21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420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1295400"/>
            <a:ext cx="7543799" cy="47121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11300" y="50800"/>
            <a:ext cx="2513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Rendimiento</a:t>
            </a:r>
            <a:r>
              <a:rPr sz="22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200" spc="-1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4541" y="575564"/>
            <a:ext cx="5505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5" dirty="0">
                <a:solidFill>
                  <a:srgbClr val="FF3300"/>
                </a:solidFill>
                <a:latin typeface="Arial Black"/>
                <a:cs typeface="Arial Black"/>
              </a:rPr>
              <a:t>C200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1200:5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165" dirty="0">
                <a:solidFill>
                  <a:srgbClr val="FF3300"/>
                </a:solidFill>
                <a:latin typeface="Arial Black"/>
                <a:cs typeface="Arial Black"/>
              </a:rPr>
              <a:t>Carga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60" dirty="0">
                <a:solidFill>
                  <a:srgbClr val="FF3300"/>
                </a:solidFill>
                <a:latin typeface="Arial Black"/>
                <a:cs typeface="Arial Black"/>
              </a:rPr>
              <a:t>=</a:t>
            </a:r>
            <a:r>
              <a:rPr sz="2800" spc="-200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235" dirty="0">
                <a:solidFill>
                  <a:srgbClr val="FF3300"/>
                </a:solidFill>
                <a:latin typeface="Arial Black"/>
                <a:cs typeface="Arial Black"/>
              </a:rPr>
              <a:t>1,0</a:t>
            </a:r>
            <a:r>
              <a:rPr sz="2800" spc="-19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2800" spc="-85" dirty="0">
                <a:solidFill>
                  <a:srgbClr val="FF3300"/>
                </a:solidFill>
                <a:latin typeface="Arial Black"/>
                <a:cs typeface="Arial Black"/>
              </a:rPr>
              <a:t>ohmios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5313" y="2027614"/>
            <a:ext cx="6769100" cy="158178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sz="4000" spc="-365" dirty="0"/>
              <a:t>Los</a:t>
            </a:r>
            <a:r>
              <a:rPr sz="4000" spc="-285" dirty="0"/>
              <a:t> </a:t>
            </a:r>
            <a:r>
              <a:rPr sz="4000" spc="-240" dirty="0"/>
              <a:t>circuitos</a:t>
            </a:r>
            <a:r>
              <a:rPr sz="4000" spc="-280" dirty="0"/>
              <a:t> </a:t>
            </a:r>
            <a:r>
              <a:rPr sz="4000" spc="-570" dirty="0"/>
              <a:t>CT</a:t>
            </a:r>
            <a:r>
              <a:rPr sz="4000" spc="-280" dirty="0"/>
              <a:t> </a:t>
            </a:r>
            <a:r>
              <a:rPr sz="4000" spc="-140" dirty="0"/>
              <a:t>no</a:t>
            </a:r>
            <a:r>
              <a:rPr sz="4000" spc="-280" dirty="0"/>
              <a:t> </a:t>
            </a:r>
            <a:r>
              <a:rPr sz="4000" spc="-120" dirty="0"/>
              <a:t>pueden</a:t>
            </a:r>
            <a:endParaRPr sz="4000"/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sz="4700" spc="-180" dirty="0"/>
              <a:t>quedar</a:t>
            </a:r>
            <a:r>
              <a:rPr sz="4700" spc="-340" dirty="0"/>
              <a:t> </a:t>
            </a:r>
            <a:r>
              <a:rPr sz="4700" spc="-90" dirty="0"/>
              <a:t>abierto!!!</a:t>
            </a:r>
            <a:endParaRPr sz="470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0808" y="1793748"/>
            <a:ext cx="8544477" cy="318820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67192" y="372428"/>
            <a:ext cx="186817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Modelo</a:t>
            </a:r>
            <a:r>
              <a:rPr sz="29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9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TC</a:t>
            </a:r>
            <a:endParaRPr sz="2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381000"/>
            <a:ext cx="5446775" cy="59435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2800" y="2133600"/>
            <a:ext cx="3505199" cy="128930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630110" y="240856"/>
            <a:ext cx="1394460" cy="2390775"/>
          </a:xfrm>
          <a:custGeom>
            <a:avLst/>
            <a:gdLst/>
            <a:ahLst/>
            <a:cxnLst/>
            <a:rect l="l" t="t" r="r" b="b"/>
            <a:pathLst>
              <a:path w="1394460" h="2390775">
                <a:moveTo>
                  <a:pt x="160581" y="754240"/>
                </a:moveTo>
                <a:lnTo>
                  <a:pt x="142566" y="723547"/>
                </a:lnTo>
                <a:lnTo>
                  <a:pt x="127231" y="693302"/>
                </a:lnTo>
                <a:lnTo>
                  <a:pt x="111897" y="663357"/>
                </a:lnTo>
                <a:lnTo>
                  <a:pt x="80301" y="589290"/>
                </a:lnTo>
                <a:lnTo>
                  <a:pt x="66052" y="523072"/>
                </a:lnTo>
                <a:lnTo>
                  <a:pt x="65717" y="488963"/>
                </a:lnTo>
                <a:lnTo>
                  <a:pt x="70132" y="446076"/>
                </a:lnTo>
                <a:lnTo>
                  <a:pt x="79465" y="388329"/>
                </a:lnTo>
                <a:lnTo>
                  <a:pt x="93881" y="309638"/>
                </a:lnTo>
                <a:lnTo>
                  <a:pt x="116714" y="267358"/>
                </a:lnTo>
                <a:lnTo>
                  <a:pt x="132966" y="248229"/>
                </a:lnTo>
                <a:lnTo>
                  <a:pt x="147881" y="228650"/>
                </a:lnTo>
                <a:lnTo>
                  <a:pt x="167903" y="209077"/>
                </a:lnTo>
                <a:lnTo>
                  <a:pt x="194924" y="192330"/>
                </a:lnTo>
                <a:lnTo>
                  <a:pt x="218671" y="180643"/>
                </a:lnTo>
                <a:lnTo>
                  <a:pt x="228869" y="176250"/>
                </a:lnTo>
                <a:lnTo>
                  <a:pt x="272983" y="182770"/>
                </a:lnTo>
                <a:lnTo>
                  <a:pt x="312487" y="175124"/>
                </a:lnTo>
                <a:lnTo>
                  <a:pt x="348992" y="157422"/>
                </a:lnTo>
                <a:lnTo>
                  <a:pt x="384108" y="133775"/>
                </a:lnTo>
                <a:lnTo>
                  <a:pt x="419447" y="108294"/>
                </a:lnTo>
                <a:lnTo>
                  <a:pt x="456618" y="85091"/>
                </a:lnTo>
                <a:lnTo>
                  <a:pt x="497233" y="68275"/>
                </a:lnTo>
                <a:lnTo>
                  <a:pt x="537726" y="57137"/>
                </a:lnTo>
                <a:lnTo>
                  <a:pt x="578221" y="47042"/>
                </a:lnTo>
                <a:lnTo>
                  <a:pt x="618716" y="37244"/>
                </a:lnTo>
                <a:lnTo>
                  <a:pt x="659209" y="27000"/>
                </a:lnTo>
                <a:lnTo>
                  <a:pt x="683249" y="19427"/>
                </a:lnTo>
                <a:lnTo>
                  <a:pt x="709823" y="10518"/>
                </a:lnTo>
                <a:lnTo>
                  <a:pt x="731338" y="3100"/>
                </a:lnTo>
                <a:lnTo>
                  <a:pt x="740197" y="0"/>
                </a:lnTo>
                <a:lnTo>
                  <a:pt x="792004" y="1457"/>
                </a:lnTo>
                <a:lnTo>
                  <a:pt x="843921" y="2138"/>
                </a:lnTo>
                <a:lnTo>
                  <a:pt x="895866" y="2624"/>
                </a:lnTo>
                <a:lnTo>
                  <a:pt x="947755" y="3498"/>
                </a:lnTo>
                <a:lnTo>
                  <a:pt x="999504" y="5345"/>
                </a:lnTo>
                <a:lnTo>
                  <a:pt x="1051029" y="8747"/>
                </a:lnTo>
                <a:lnTo>
                  <a:pt x="1102248" y="14287"/>
                </a:lnTo>
                <a:lnTo>
                  <a:pt x="1123915" y="41980"/>
                </a:lnTo>
                <a:lnTo>
                  <a:pt x="1129249" y="53987"/>
                </a:lnTo>
                <a:lnTo>
                  <a:pt x="1145478" y="87382"/>
                </a:lnTo>
                <a:lnTo>
                  <a:pt x="1160218" y="113928"/>
                </a:lnTo>
                <a:lnTo>
                  <a:pt x="1179719" y="137498"/>
                </a:lnTo>
                <a:lnTo>
                  <a:pt x="1210236" y="161963"/>
                </a:lnTo>
                <a:lnTo>
                  <a:pt x="1215793" y="212452"/>
                </a:lnTo>
                <a:lnTo>
                  <a:pt x="1220160" y="263390"/>
                </a:lnTo>
                <a:lnTo>
                  <a:pt x="1226315" y="314030"/>
                </a:lnTo>
                <a:lnTo>
                  <a:pt x="1237237" y="363626"/>
                </a:lnTo>
                <a:lnTo>
                  <a:pt x="1266705" y="383941"/>
                </a:lnTo>
                <a:lnTo>
                  <a:pt x="1276924" y="390613"/>
                </a:lnTo>
                <a:lnTo>
                  <a:pt x="1292534" y="409522"/>
                </a:lnTo>
                <a:lnTo>
                  <a:pt x="1302931" y="428726"/>
                </a:lnTo>
                <a:lnTo>
                  <a:pt x="1310646" y="449121"/>
                </a:lnTo>
                <a:lnTo>
                  <a:pt x="1318212" y="471601"/>
                </a:lnTo>
                <a:lnTo>
                  <a:pt x="1312755" y="534839"/>
                </a:lnTo>
                <a:lnTo>
                  <a:pt x="1308656" y="578421"/>
                </a:lnTo>
                <a:lnTo>
                  <a:pt x="1301974" y="625385"/>
                </a:lnTo>
                <a:lnTo>
                  <a:pt x="1286134" y="665706"/>
                </a:lnTo>
                <a:lnTo>
                  <a:pt x="1276741" y="689880"/>
                </a:lnTo>
                <a:lnTo>
                  <a:pt x="1264224" y="727240"/>
                </a:lnTo>
                <a:lnTo>
                  <a:pt x="1269134" y="783561"/>
                </a:lnTo>
                <a:lnTo>
                  <a:pt x="1274927" y="832692"/>
                </a:lnTo>
                <a:lnTo>
                  <a:pt x="1284866" y="875911"/>
                </a:lnTo>
                <a:lnTo>
                  <a:pt x="1302218" y="914497"/>
                </a:lnTo>
                <a:lnTo>
                  <a:pt x="1330245" y="949730"/>
                </a:lnTo>
                <a:lnTo>
                  <a:pt x="1372212" y="982891"/>
                </a:lnTo>
                <a:lnTo>
                  <a:pt x="1391039" y="1023648"/>
                </a:lnTo>
                <a:lnTo>
                  <a:pt x="1394207" y="1063346"/>
                </a:lnTo>
                <a:lnTo>
                  <a:pt x="1385112" y="1101983"/>
                </a:lnTo>
                <a:lnTo>
                  <a:pt x="1367151" y="1139562"/>
                </a:lnTo>
                <a:lnTo>
                  <a:pt x="1343719" y="1176081"/>
                </a:lnTo>
                <a:lnTo>
                  <a:pt x="1318212" y="1211541"/>
                </a:lnTo>
                <a:lnTo>
                  <a:pt x="1300678" y="1263151"/>
                </a:lnTo>
                <a:lnTo>
                  <a:pt x="1289628" y="1307349"/>
                </a:lnTo>
                <a:lnTo>
                  <a:pt x="1285460" y="1349692"/>
                </a:lnTo>
                <a:lnTo>
                  <a:pt x="1288570" y="1395739"/>
                </a:lnTo>
                <a:lnTo>
                  <a:pt x="1299355" y="1451049"/>
                </a:lnTo>
                <a:lnTo>
                  <a:pt x="1318212" y="1521180"/>
                </a:lnTo>
                <a:lnTo>
                  <a:pt x="1355734" y="1581721"/>
                </a:lnTo>
                <a:lnTo>
                  <a:pt x="1384912" y="1614868"/>
                </a:lnTo>
                <a:lnTo>
                  <a:pt x="1360669" y="1645137"/>
                </a:lnTo>
                <a:lnTo>
                  <a:pt x="1333895" y="1671237"/>
                </a:lnTo>
                <a:lnTo>
                  <a:pt x="1305633" y="1696146"/>
                </a:lnTo>
                <a:lnTo>
                  <a:pt x="1276924" y="1722843"/>
                </a:lnTo>
                <a:lnTo>
                  <a:pt x="1262766" y="1771709"/>
                </a:lnTo>
                <a:lnTo>
                  <a:pt x="1254173" y="1813354"/>
                </a:lnTo>
                <a:lnTo>
                  <a:pt x="1250157" y="1851128"/>
                </a:lnTo>
                <a:lnTo>
                  <a:pt x="1249733" y="1888380"/>
                </a:lnTo>
                <a:lnTo>
                  <a:pt x="1251915" y="1928461"/>
                </a:lnTo>
                <a:lnTo>
                  <a:pt x="1255714" y="1974720"/>
                </a:lnTo>
                <a:lnTo>
                  <a:pt x="1260146" y="2030506"/>
                </a:lnTo>
                <a:lnTo>
                  <a:pt x="1264224" y="2099170"/>
                </a:lnTo>
                <a:lnTo>
                  <a:pt x="1261992" y="2143208"/>
                </a:lnTo>
                <a:lnTo>
                  <a:pt x="1260652" y="2187097"/>
                </a:lnTo>
                <a:lnTo>
                  <a:pt x="1257527" y="2230688"/>
                </a:lnTo>
                <a:lnTo>
                  <a:pt x="1249937" y="2273833"/>
                </a:lnTo>
                <a:lnTo>
                  <a:pt x="1228311" y="2306492"/>
                </a:lnTo>
                <a:lnTo>
                  <a:pt x="1189003" y="2329321"/>
                </a:lnTo>
                <a:lnTo>
                  <a:pt x="1141770" y="2343919"/>
                </a:lnTo>
                <a:lnTo>
                  <a:pt x="1096366" y="2351886"/>
                </a:lnTo>
                <a:lnTo>
                  <a:pt x="1011735" y="2357190"/>
                </a:lnTo>
                <a:lnTo>
                  <a:pt x="960921" y="2359076"/>
                </a:lnTo>
                <a:lnTo>
                  <a:pt x="910107" y="2360583"/>
                </a:lnTo>
                <a:lnTo>
                  <a:pt x="859292" y="2361815"/>
                </a:lnTo>
                <a:lnTo>
                  <a:pt x="808477" y="2362878"/>
                </a:lnTo>
                <a:lnTo>
                  <a:pt x="757663" y="2363875"/>
                </a:lnTo>
                <a:lnTo>
                  <a:pt x="706848" y="2364912"/>
                </a:lnTo>
                <a:lnTo>
                  <a:pt x="656034" y="2366092"/>
                </a:lnTo>
                <a:lnTo>
                  <a:pt x="605221" y="2367521"/>
                </a:lnTo>
                <a:lnTo>
                  <a:pt x="560147" y="2380084"/>
                </a:lnTo>
                <a:lnTo>
                  <a:pt x="512045" y="2387637"/>
                </a:lnTo>
                <a:lnTo>
                  <a:pt x="461667" y="2390444"/>
                </a:lnTo>
                <a:lnTo>
                  <a:pt x="409764" y="2388770"/>
                </a:lnTo>
                <a:lnTo>
                  <a:pt x="357088" y="2382880"/>
                </a:lnTo>
                <a:lnTo>
                  <a:pt x="304390" y="2373038"/>
                </a:lnTo>
                <a:lnTo>
                  <a:pt x="252423" y="2359511"/>
                </a:lnTo>
                <a:lnTo>
                  <a:pt x="201939" y="2342562"/>
                </a:lnTo>
                <a:lnTo>
                  <a:pt x="153688" y="2322456"/>
                </a:lnTo>
                <a:lnTo>
                  <a:pt x="108422" y="2299458"/>
                </a:lnTo>
                <a:lnTo>
                  <a:pt x="66894" y="2273833"/>
                </a:lnTo>
                <a:lnTo>
                  <a:pt x="50414" y="2254260"/>
                </a:lnTo>
                <a:lnTo>
                  <a:pt x="31554" y="2235131"/>
                </a:lnTo>
                <a:lnTo>
                  <a:pt x="16864" y="2215109"/>
                </a:lnTo>
                <a:lnTo>
                  <a:pt x="12893" y="2192858"/>
                </a:lnTo>
                <a:lnTo>
                  <a:pt x="24236" y="2136561"/>
                </a:lnTo>
                <a:lnTo>
                  <a:pt x="38107" y="2093812"/>
                </a:lnTo>
                <a:lnTo>
                  <a:pt x="56443" y="2053742"/>
                </a:lnTo>
                <a:lnTo>
                  <a:pt x="81181" y="2005482"/>
                </a:lnTo>
                <a:lnTo>
                  <a:pt x="92940" y="1966529"/>
                </a:lnTo>
                <a:lnTo>
                  <a:pt x="107381" y="1930850"/>
                </a:lnTo>
                <a:lnTo>
                  <a:pt x="121822" y="1895172"/>
                </a:lnTo>
                <a:lnTo>
                  <a:pt x="133581" y="1856219"/>
                </a:lnTo>
                <a:lnTo>
                  <a:pt x="128642" y="1805407"/>
                </a:lnTo>
                <a:lnTo>
                  <a:pt x="122645" y="1757243"/>
                </a:lnTo>
                <a:lnTo>
                  <a:pt x="114530" y="1710931"/>
                </a:lnTo>
                <a:lnTo>
                  <a:pt x="103239" y="1665677"/>
                </a:lnTo>
                <a:lnTo>
                  <a:pt x="87713" y="1620688"/>
                </a:lnTo>
                <a:lnTo>
                  <a:pt x="66894" y="1575168"/>
                </a:lnTo>
                <a:lnTo>
                  <a:pt x="57883" y="1526429"/>
                </a:lnTo>
                <a:lnTo>
                  <a:pt x="51999" y="1477536"/>
                </a:lnTo>
                <a:lnTo>
                  <a:pt x="46651" y="1428718"/>
                </a:lnTo>
                <a:lnTo>
                  <a:pt x="39246" y="1380206"/>
                </a:lnTo>
                <a:lnTo>
                  <a:pt x="27193" y="1332230"/>
                </a:lnTo>
                <a:lnTo>
                  <a:pt x="21019" y="1291648"/>
                </a:lnTo>
                <a:lnTo>
                  <a:pt x="12630" y="1244572"/>
                </a:lnTo>
                <a:lnTo>
                  <a:pt x="4724" y="1194035"/>
                </a:lnTo>
                <a:lnTo>
                  <a:pt x="0" y="1143069"/>
                </a:lnTo>
                <a:lnTo>
                  <a:pt x="1156" y="1094709"/>
                </a:lnTo>
                <a:lnTo>
                  <a:pt x="10891" y="1051987"/>
                </a:lnTo>
                <a:lnTo>
                  <a:pt x="31904" y="1017937"/>
                </a:lnTo>
                <a:lnTo>
                  <a:pt x="66894" y="995591"/>
                </a:lnTo>
                <a:lnTo>
                  <a:pt x="93141" y="963144"/>
                </a:lnTo>
                <a:lnTo>
                  <a:pt x="128025" y="924145"/>
                </a:lnTo>
                <a:lnTo>
                  <a:pt x="159337" y="883953"/>
                </a:lnTo>
                <a:lnTo>
                  <a:pt x="174869" y="847928"/>
                </a:lnTo>
                <a:lnTo>
                  <a:pt x="174646" y="824356"/>
                </a:lnTo>
                <a:lnTo>
                  <a:pt x="170702" y="801084"/>
                </a:lnTo>
                <a:lnTo>
                  <a:pt x="165270" y="777812"/>
                </a:lnTo>
                <a:lnTo>
                  <a:pt x="160581" y="754240"/>
                </a:lnTo>
                <a:close/>
              </a:path>
            </a:pathLst>
          </a:custGeom>
          <a:ln w="57912">
            <a:solidFill>
              <a:srgbClr val="FF9966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788649" y="3128905"/>
            <a:ext cx="1116330" cy="1936750"/>
            <a:chOff x="4788649" y="3128905"/>
            <a:chExt cx="1116330" cy="1936750"/>
          </a:xfrm>
        </p:grpSpPr>
        <p:sp>
          <p:nvSpPr>
            <p:cNvPr id="6" name="object 6"/>
            <p:cNvSpPr/>
            <p:nvPr/>
          </p:nvSpPr>
          <p:spPr>
            <a:xfrm>
              <a:off x="4866453" y="3138811"/>
              <a:ext cx="1002030" cy="619760"/>
            </a:xfrm>
            <a:custGeom>
              <a:avLst/>
              <a:gdLst/>
              <a:ahLst/>
              <a:cxnLst/>
              <a:rect l="l" t="t" r="r" b="b"/>
              <a:pathLst>
                <a:path w="1002029" h="619760">
                  <a:moveTo>
                    <a:pt x="25170" y="200139"/>
                  </a:moveTo>
                  <a:lnTo>
                    <a:pt x="25843" y="177505"/>
                  </a:lnTo>
                  <a:lnTo>
                    <a:pt x="26246" y="154870"/>
                  </a:lnTo>
                  <a:lnTo>
                    <a:pt x="27188" y="132234"/>
                  </a:lnTo>
                  <a:lnTo>
                    <a:pt x="42176" y="87633"/>
                  </a:lnTo>
                  <a:lnTo>
                    <a:pt x="96623" y="66931"/>
                  </a:lnTo>
                  <a:lnTo>
                    <a:pt x="119811" y="61937"/>
                  </a:lnTo>
                  <a:lnTo>
                    <a:pt x="176061" y="63872"/>
                  </a:lnTo>
                  <a:lnTo>
                    <a:pt x="224260" y="65528"/>
                  </a:lnTo>
                  <a:lnTo>
                    <a:pt x="267944" y="66821"/>
                  </a:lnTo>
                  <a:lnTo>
                    <a:pt x="310650" y="67670"/>
                  </a:lnTo>
                  <a:lnTo>
                    <a:pt x="355916" y="67990"/>
                  </a:lnTo>
                  <a:lnTo>
                    <a:pt x="407278" y="67698"/>
                  </a:lnTo>
                  <a:lnTo>
                    <a:pt x="468273" y="66713"/>
                  </a:lnTo>
                  <a:lnTo>
                    <a:pt x="510612" y="46380"/>
                  </a:lnTo>
                  <a:lnTo>
                    <a:pt x="524191" y="38112"/>
                  </a:lnTo>
                  <a:lnTo>
                    <a:pt x="549466" y="26130"/>
                  </a:lnTo>
                  <a:lnTo>
                    <a:pt x="576893" y="16079"/>
                  </a:lnTo>
                  <a:lnTo>
                    <a:pt x="604858" y="7517"/>
                  </a:lnTo>
                  <a:lnTo>
                    <a:pt x="631748" y="0"/>
                  </a:lnTo>
                  <a:lnTo>
                    <a:pt x="697848" y="1353"/>
                  </a:lnTo>
                  <a:lnTo>
                    <a:pt x="749899" y="2316"/>
                  </a:lnTo>
                  <a:lnTo>
                    <a:pt x="789644" y="3008"/>
                  </a:lnTo>
                  <a:lnTo>
                    <a:pt x="839194" y="4054"/>
                  </a:lnTo>
                  <a:lnTo>
                    <a:pt x="869783" y="10228"/>
                  </a:lnTo>
                  <a:lnTo>
                    <a:pt x="873859" y="13022"/>
                  </a:lnTo>
                  <a:lnTo>
                    <a:pt x="881322" y="16613"/>
                  </a:lnTo>
                  <a:lnTo>
                    <a:pt x="893917" y="21118"/>
                  </a:lnTo>
                  <a:lnTo>
                    <a:pt x="913386" y="26658"/>
                  </a:lnTo>
                  <a:lnTo>
                    <a:pt x="941475" y="33350"/>
                  </a:lnTo>
                  <a:lnTo>
                    <a:pt x="952369" y="43926"/>
                  </a:lnTo>
                  <a:lnTo>
                    <a:pt x="965142" y="54798"/>
                  </a:lnTo>
                  <a:lnTo>
                    <a:pt x="975762" y="63287"/>
                  </a:lnTo>
                  <a:lnTo>
                    <a:pt x="980197" y="66713"/>
                  </a:lnTo>
                  <a:lnTo>
                    <a:pt x="985375" y="82868"/>
                  </a:lnTo>
                  <a:lnTo>
                    <a:pt x="991493" y="97088"/>
                  </a:lnTo>
                  <a:lnTo>
                    <a:pt x="997341" y="111607"/>
                  </a:lnTo>
                  <a:lnTo>
                    <a:pt x="1001711" y="128663"/>
                  </a:lnTo>
                  <a:lnTo>
                    <a:pt x="1000431" y="176261"/>
                  </a:lnTo>
                  <a:lnTo>
                    <a:pt x="998148" y="224497"/>
                  </a:lnTo>
                  <a:lnTo>
                    <a:pt x="993506" y="272456"/>
                  </a:lnTo>
                  <a:lnTo>
                    <a:pt x="985152" y="319219"/>
                  </a:lnTo>
                  <a:lnTo>
                    <a:pt x="971731" y="363871"/>
                  </a:lnTo>
                  <a:lnTo>
                    <a:pt x="951887" y="405492"/>
                  </a:lnTo>
                  <a:lnTo>
                    <a:pt x="924267" y="443166"/>
                  </a:lnTo>
                  <a:lnTo>
                    <a:pt x="918760" y="455601"/>
                  </a:lnTo>
                  <a:lnTo>
                    <a:pt x="911368" y="464015"/>
                  </a:lnTo>
                  <a:lnTo>
                    <a:pt x="902898" y="471536"/>
                  </a:lnTo>
                  <a:lnTo>
                    <a:pt x="894155" y="481291"/>
                  </a:lnTo>
                  <a:lnTo>
                    <a:pt x="873789" y="508097"/>
                  </a:lnTo>
                  <a:lnTo>
                    <a:pt x="854902" y="528947"/>
                  </a:lnTo>
                  <a:lnTo>
                    <a:pt x="833058" y="543840"/>
                  </a:lnTo>
                  <a:lnTo>
                    <a:pt x="803820" y="552780"/>
                  </a:lnTo>
                  <a:lnTo>
                    <a:pt x="758026" y="576224"/>
                  </a:lnTo>
                  <a:lnTo>
                    <a:pt x="719066" y="592336"/>
                  </a:lnTo>
                  <a:lnTo>
                    <a:pt x="684000" y="602368"/>
                  </a:lnTo>
                  <a:lnTo>
                    <a:pt x="649891" y="607578"/>
                  </a:lnTo>
                  <a:lnTo>
                    <a:pt x="613799" y="609219"/>
                  </a:lnTo>
                  <a:lnTo>
                    <a:pt x="572785" y="608546"/>
                  </a:lnTo>
                  <a:lnTo>
                    <a:pt x="523912" y="606814"/>
                  </a:lnTo>
                  <a:lnTo>
                    <a:pt x="464239" y="605278"/>
                  </a:lnTo>
                  <a:lnTo>
                    <a:pt x="390829" y="605193"/>
                  </a:lnTo>
                  <a:lnTo>
                    <a:pt x="343433" y="609539"/>
                  </a:lnTo>
                  <a:lnTo>
                    <a:pt x="295937" y="613915"/>
                  </a:lnTo>
                  <a:lnTo>
                    <a:pt x="248416" y="617568"/>
                  </a:lnTo>
                  <a:lnTo>
                    <a:pt x="200945" y="619749"/>
                  </a:lnTo>
                  <a:lnTo>
                    <a:pt x="153600" y="619708"/>
                  </a:lnTo>
                  <a:lnTo>
                    <a:pt x="106455" y="616693"/>
                  </a:lnTo>
                  <a:lnTo>
                    <a:pt x="59587" y="609955"/>
                  </a:lnTo>
                  <a:lnTo>
                    <a:pt x="48428" y="591791"/>
                  </a:lnTo>
                  <a:lnTo>
                    <a:pt x="43455" y="583749"/>
                  </a:lnTo>
                  <a:lnTo>
                    <a:pt x="39020" y="576897"/>
                  </a:lnTo>
                  <a:lnTo>
                    <a:pt x="29475" y="562305"/>
                  </a:lnTo>
                  <a:lnTo>
                    <a:pt x="21203" y="534680"/>
                  </a:lnTo>
                  <a:lnTo>
                    <a:pt x="13875" y="509290"/>
                  </a:lnTo>
                  <a:lnTo>
                    <a:pt x="7892" y="483007"/>
                  </a:lnTo>
                  <a:lnTo>
                    <a:pt x="3656" y="452704"/>
                  </a:lnTo>
                  <a:lnTo>
                    <a:pt x="3946" y="378610"/>
                  </a:lnTo>
                  <a:lnTo>
                    <a:pt x="2280" y="328719"/>
                  </a:lnTo>
                  <a:lnTo>
                    <a:pt x="387" y="296110"/>
                  </a:lnTo>
                  <a:lnTo>
                    <a:pt x="0" y="273867"/>
                  </a:lnTo>
                  <a:lnTo>
                    <a:pt x="2847" y="255070"/>
                  </a:lnTo>
                  <a:lnTo>
                    <a:pt x="10660" y="232800"/>
                  </a:lnTo>
                  <a:lnTo>
                    <a:pt x="25170" y="200139"/>
                  </a:lnTo>
                  <a:close/>
                </a:path>
              </a:pathLst>
            </a:custGeom>
            <a:ln w="19812">
              <a:solidFill>
                <a:srgbClr val="FF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98555" y="3743276"/>
              <a:ext cx="1094740" cy="654685"/>
            </a:xfrm>
            <a:custGeom>
              <a:avLst/>
              <a:gdLst/>
              <a:ahLst/>
              <a:cxnLst/>
              <a:rect l="l" t="t" r="r" b="b"/>
              <a:pathLst>
                <a:path w="1094739" h="654685">
                  <a:moveTo>
                    <a:pt x="181881" y="644367"/>
                  </a:moveTo>
                  <a:lnTo>
                    <a:pt x="137917" y="630367"/>
                  </a:lnTo>
                  <a:lnTo>
                    <a:pt x="100982" y="612196"/>
                  </a:lnTo>
                  <a:lnTo>
                    <a:pt x="68924" y="586279"/>
                  </a:lnTo>
                  <a:lnTo>
                    <a:pt x="39590" y="549041"/>
                  </a:lnTo>
                  <a:lnTo>
                    <a:pt x="34569" y="542111"/>
                  </a:lnTo>
                  <a:lnTo>
                    <a:pt x="29260" y="535331"/>
                  </a:lnTo>
                  <a:lnTo>
                    <a:pt x="24526" y="528256"/>
                  </a:lnTo>
                  <a:lnTo>
                    <a:pt x="21226" y="520440"/>
                  </a:lnTo>
                  <a:lnTo>
                    <a:pt x="17065" y="506657"/>
                  </a:lnTo>
                  <a:lnTo>
                    <a:pt x="13192" y="493621"/>
                  </a:lnTo>
                  <a:lnTo>
                    <a:pt x="8744" y="480885"/>
                  </a:lnTo>
                  <a:lnTo>
                    <a:pt x="2862" y="468002"/>
                  </a:lnTo>
                  <a:lnTo>
                    <a:pt x="1647" y="429350"/>
                  </a:lnTo>
                  <a:lnTo>
                    <a:pt x="0" y="374460"/>
                  </a:lnTo>
                  <a:lnTo>
                    <a:pt x="4374" y="316294"/>
                  </a:lnTo>
                  <a:lnTo>
                    <a:pt x="21226" y="267812"/>
                  </a:lnTo>
                  <a:lnTo>
                    <a:pt x="34852" y="226251"/>
                  </a:lnTo>
                  <a:lnTo>
                    <a:pt x="55651" y="189159"/>
                  </a:lnTo>
                  <a:lnTo>
                    <a:pt x="84482" y="159218"/>
                  </a:lnTo>
                  <a:lnTo>
                    <a:pt x="122204" y="139110"/>
                  </a:lnTo>
                  <a:lnTo>
                    <a:pt x="165382" y="106716"/>
                  </a:lnTo>
                  <a:lnTo>
                    <a:pt x="216306" y="86086"/>
                  </a:lnTo>
                  <a:lnTo>
                    <a:pt x="270670" y="74093"/>
                  </a:lnTo>
                  <a:lnTo>
                    <a:pt x="324172" y="67609"/>
                  </a:lnTo>
                  <a:lnTo>
                    <a:pt x="352934" y="59422"/>
                  </a:lnTo>
                  <a:lnTo>
                    <a:pt x="383271" y="53315"/>
                  </a:lnTo>
                  <a:lnTo>
                    <a:pt x="413894" y="48400"/>
                  </a:lnTo>
                  <a:lnTo>
                    <a:pt x="443514" y="43784"/>
                  </a:lnTo>
                  <a:lnTo>
                    <a:pt x="497739" y="29035"/>
                  </a:lnTo>
                  <a:lnTo>
                    <a:pt x="550241" y="21140"/>
                  </a:lnTo>
                  <a:lnTo>
                    <a:pt x="604462" y="17416"/>
                  </a:lnTo>
                  <a:lnTo>
                    <a:pt x="663846" y="15184"/>
                  </a:lnTo>
                  <a:lnTo>
                    <a:pt x="678762" y="11833"/>
                  </a:lnTo>
                  <a:lnTo>
                    <a:pt x="693678" y="8629"/>
                  </a:lnTo>
                  <a:lnTo>
                    <a:pt x="708594" y="5127"/>
                  </a:lnTo>
                  <a:lnTo>
                    <a:pt x="723511" y="883"/>
                  </a:lnTo>
                  <a:lnTo>
                    <a:pt x="775853" y="772"/>
                  </a:lnTo>
                  <a:lnTo>
                    <a:pt x="828577" y="0"/>
                  </a:lnTo>
                  <a:lnTo>
                    <a:pt x="881299" y="286"/>
                  </a:lnTo>
                  <a:lnTo>
                    <a:pt x="933637" y="3355"/>
                  </a:lnTo>
                  <a:lnTo>
                    <a:pt x="985211" y="10926"/>
                  </a:lnTo>
                  <a:lnTo>
                    <a:pt x="1035638" y="24721"/>
                  </a:lnTo>
                  <a:lnTo>
                    <a:pt x="1050703" y="72752"/>
                  </a:lnTo>
                  <a:lnTo>
                    <a:pt x="1054003" y="91447"/>
                  </a:lnTo>
                  <a:lnTo>
                    <a:pt x="1057445" y="104183"/>
                  </a:lnTo>
                  <a:lnTo>
                    <a:pt x="1062034" y="118260"/>
                  </a:lnTo>
                  <a:lnTo>
                    <a:pt x="1066049" y="129655"/>
                  </a:lnTo>
                  <a:lnTo>
                    <a:pt x="1067769" y="134348"/>
                  </a:lnTo>
                  <a:lnTo>
                    <a:pt x="1070785" y="160562"/>
                  </a:lnTo>
                  <a:lnTo>
                    <a:pt x="1073511" y="186780"/>
                  </a:lnTo>
                  <a:lnTo>
                    <a:pt x="1076812" y="212997"/>
                  </a:lnTo>
                  <a:lnTo>
                    <a:pt x="1081549" y="239212"/>
                  </a:lnTo>
                  <a:lnTo>
                    <a:pt x="1083197" y="252801"/>
                  </a:lnTo>
                  <a:lnTo>
                    <a:pt x="1087020" y="283103"/>
                  </a:lnTo>
                  <a:lnTo>
                    <a:pt x="1091340" y="325854"/>
                  </a:lnTo>
                  <a:lnTo>
                    <a:pt x="1094475" y="376794"/>
                  </a:lnTo>
                  <a:lnTo>
                    <a:pt x="1094746" y="431661"/>
                  </a:lnTo>
                  <a:lnTo>
                    <a:pt x="1090473" y="486195"/>
                  </a:lnTo>
                  <a:lnTo>
                    <a:pt x="1079975" y="536133"/>
                  </a:lnTo>
                  <a:lnTo>
                    <a:pt x="1061574" y="577216"/>
                  </a:lnTo>
                  <a:lnTo>
                    <a:pt x="1033588" y="605180"/>
                  </a:lnTo>
                  <a:lnTo>
                    <a:pt x="994338" y="615767"/>
                  </a:lnTo>
                  <a:lnTo>
                    <a:pt x="944830" y="616400"/>
                  </a:lnTo>
                  <a:lnTo>
                    <a:pt x="895322" y="616947"/>
                  </a:lnTo>
                  <a:lnTo>
                    <a:pt x="845813" y="617417"/>
                  </a:lnTo>
                  <a:lnTo>
                    <a:pt x="796305" y="617821"/>
                  </a:lnTo>
                  <a:lnTo>
                    <a:pt x="746797" y="618170"/>
                  </a:lnTo>
                  <a:lnTo>
                    <a:pt x="697289" y="618474"/>
                  </a:lnTo>
                  <a:lnTo>
                    <a:pt x="647780" y="618743"/>
                  </a:lnTo>
                  <a:lnTo>
                    <a:pt x="598272" y="618988"/>
                  </a:lnTo>
                  <a:lnTo>
                    <a:pt x="548764" y="619219"/>
                  </a:lnTo>
                  <a:lnTo>
                    <a:pt x="499256" y="619446"/>
                  </a:lnTo>
                  <a:lnTo>
                    <a:pt x="449748" y="619680"/>
                  </a:lnTo>
                  <a:lnTo>
                    <a:pt x="400239" y="619932"/>
                  </a:lnTo>
                  <a:lnTo>
                    <a:pt x="350731" y="620211"/>
                  </a:lnTo>
                  <a:lnTo>
                    <a:pt x="301223" y="620529"/>
                  </a:lnTo>
                  <a:lnTo>
                    <a:pt x="271676" y="627903"/>
                  </a:lnTo>
                  <a:lnTo>
                    <a:pt x="257621" y="630660"/>
                  </a:lnTo>
                  <a:lnTo>
                    <a:pt x="240122" y="631927"/>
                  </a:lnTo>
                  <a:lnTo>
                    <a:pt x="200245" y="634829"/>
                  </a:lnTo>
                  <a:lnTo>
                    <a:pt x="182097" y="648164"/>
                  </a:lnTo>
                  <a:lnTo>
                    <a:pt x="173275" y="654495"/>
                  </a:lnTo>
                  <a:lnTo>
                    <a:pt x="173347" y="653378"/>
                  </a:lnTo>
                  <a:lnTo>
                    <a:pt x="181881" y="644367"/>
                  </a:lnTo>
                  <a:close/>
                </a:path>
              </a:pathLst>
            </a:custGeom>
            <a:ln w="19812">
              <a:solidFill>
                <a:srgbClr val="005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18442" y="4313097"/>
              <a:ext cx="1076325" cy="742315"/>
            </a:xfrm>
            <a:custGeom>
              <a:avLst/>
              <a:gdLst/>
              <a:ahLst/>
              <a:cxnLst/>
              <a:rect l="l" t="t" r="r" b="b"/>
              <a:pathLst>
                <a:path w="1076325" h="742314">
                  <a:moveTo>
                    <a:pt x="178481" y="730576"/>
                  </a:moveTo>
                  <a:lnTo>
                    <a:pt x="135271" y="714704"/>
                  </a:lnTo>
                  <a:lnTo>
                    <a:pt x="98966" y="694100"/>
                  </a:lnTo>
                  <a:lnTo>
                    <a:pt x="67453" y="664713"/>
                  </a:lnTo>
                  <a:lnTo>
                    <a:pt x="38616" y="622487"/>
                  </a:lnTo>
                  <a:lnTo>
                    <a:pt x="33685" y="614635"/>
                  </a:lnTo>
                  <a:lnTo>
                    <a:pt x="28468" y="606951"/>
                  </a:lnTo>
                  <a:lnTo>
                    <a:pt x="23814" y="598930"/>
                  </a:lnTo>
                  <a:lnTo>
                    <a:pt x="20569" y="590064"/>
                  </a:lnTo>
                  <a:lnTo>
                    <a:pt x="16485" y="574444"/>
                  </a:lnTo>
                  <a:lnTo>
                    <a:pt x="12679" y="559668"/>
                  </a:lnTo>
                  <a:lnTo>
                    <a:pt x="8307" y="545228"/>
                  </a:lnTo>
                  <a:lnTo>
                    <a:pt x="2522" y="530615"/>
                  </a:lnTo>
                  <a:lnTo>
                    <a:pt x="1803" y="497501"/>
                  </a:lnTo>
                  <a:lnTo>
                    <a:pt x="0" y="450724"/>
                  </a:lnTo>
                  <a:lnTo>
                    <a:pt x="360" y="397806"/>
                  </a:lnTo>
                  <a:lnTo>
                    <a:pt x="6133" y="346270"/>
                  </a:lnTo>
                  <a:lnTo>
                    <a:pt x="20569" y="303641"/>
                  </a:lnTo>
                  <a:lnTo>
                    <a:pt x="33964" y="256525"/>
                  </a:lnTo>
                  <a:lnTo>
                    <a:pt x="54408" y="214474"/>
                  </a:lnTo>
                  <a:lnTo>
                    <a:pt x="82748" y="180529"/>
                  </a:lnTo>
                  <a:lnTo>
                    <a:pt x="119832" y="157730"/>
                  </a:lnTo>
                  <a:lnTo>
                    <a:pt x="162271" y="120997"/>
                  </a:lnTo>
                  <a:lnTo>
                    <a:pt x="212321" y="97605"/>
                  </a:lnTo>
                  <a:lnTo>
                    <a:pt x="265756" y="84010"/>
                  </a:lnTo>
                  <a:lnTo>
                    <a:pt x="318346" y="76666"/>
                  </a:lnTo>
                  <a:lnTo>
                    <a:pt x="346614" y="67375"/>
                  </a:lnTo>
                  <a:lnTo>
                    <a:pt x="376432" y="60448"/>
                  </a:lnTo>
                  <a:lnTo>
                    <a:pt x="406532" y="54874"/>
                  </a:lnTo>
                  <a:lnTo>
                    <a:pt x="435643" y="49641"/>
                  </a:lnTo>
                  <a:lnTo>
                    <a:pt x="488935" y="32918"/>
                  </a:lnTo>
                  <a:lnTo>
                    <a:pt x="540537" y="23966"/>
                  </a:lnTo>
                  <a:lnTo>
                    <a:pt x="593832" y="19746"/>
                  </a:lnTo>
                  <a:lnTo>
                    <a:pt x="652203" y="17217"/>
                  </a:lnTo>
                  <a:lnTo>
                    <a:pt x="666863" y="13415"/>
                  </a:lnTo>
                  <a:lnTo>
                    <a:pt x="681523" y="9785"/>
                  </a:lnTo>
                  <a:lnTo>
                    <a:pt x="696186" y="5816"/>
                  </a:lnTo>
                  <a:lnTo>
                    <a:pt x="710852" y="1000"/>
                  </a:lnTo>
                  <a:lnTo>
                    <a:pt x="762296" y="875"/>
                  </a:lnTo>
                  <a:lnTo>
                    <a:pt x="814117" y="0"/>
                  </a:lnTo>
                  <a:lnTo>
                    <a:pt x="865938" y="325"/>
                  </a:lnTo>
                  <a:lnTo>
                    <a:pt x="917382" y="3803"/>
                  </a:lnTo>
                  <a:lnTo>
                    <a:pt x="968073" y="12386"/>
                  </a:lnTo>
                  <a:lnTo>
                    <a:pt x="1017633" y="28025"/>
                  </a:lnTo>
                  <a:lnTo>
                    <a:pt x="1032442" y="82487"/>
                  </a:lnTo>
                  <a:lnTo>
                    <a:pt x="1035680" y="103679"/>
                  </a:lnTo>
                  <a:lnTo>
                    <a:pt x="1039065" y="118121"/>
                  </a:lnTo>
                  <a:lnTo>
                    <a:pt x="1043578" y="134081"/>
                  </a:lnTo>
                  <a:lnTo>
                    <a:pt x="1047526" y="147000"/>
                  </a:lnTo>
                  <a:lnTo>
                    <a:pt x="1049218" y="152320"/>
                  </a:lnTo>
                  <a:lnTo>
                    <a:pt x="1052178" y="182046"/>
                  </a:lnTo>
                  <a:lnTo>
                    <a:pt x="1054859" y="211769"/>
                  </a:lnTo>
                  <a:lnTo>
                    <a:pt x="1058103" y="241492"/>
                  </a:lnTo>
                  <a:lnTo>
                    <a:pt x="1062756" y="271217"/>
                  </a:lnTo>
                  <a:lnTo>
                    <a:pt x="1064115" y="284369"/>
                  </a:lnTo>
                  <a:lnTo>
                    <a:pt x="1067366" y="313543"/>
                  </a:lnTo>
                  <a:lnTo>
                    <a:pt x="1071267" y="355108"/>
                  </a:lnTo>
                  <a:lnTo>
                    <a:pt x="1074578" y="405435"/>
                  </a:lnTo>
                  <a:lnTo>
                    <a:pt x="1076058" y="460895"/>
                  </a:lnTo>
                  <a:lnTo>
                    <a:pt x="1074468" y="517856"/>
                  </a:lnTo>
                  <a:lnTo>
                    <a:pt x="1068566" y="572690"/>
                  </a:lnTo>
                  <a:lnTo>
                    <a:pt x="1057112" y="621767"/>
                  </a:lnTo>
                  <a:lnTo>
                    <a:pt x="1038865" y="661456"/>
                  </a:lnTo>
                  <a:lnTo>
                    <a:pt x="977031" y="698153"/>
                  </a:lnTo>
                  <a:lnTo>
                    <a:pt x="924629" y="698921"/>
                  </a:lnTo>
                  <a:lnTo>
                    <a:pt x="872226" y="699577"/>
                  </a:lnTo>
                  <a:lnTo>
                    <a:pt x="819823" y="700134"/>
                  </a:lnTo>
                  <a:lnTo>
                    <a:pt x="767419" y="700607"/>
                  </a:lnTo>
                  <a:lnTo>
                    <a:pt x="715016" y="701012"/>
                  </a:lnTo>
                  <a:lnTo>
                    <a:pt x="662612" y="701364"/>
                  </a:lnTo>
                  <a:lnTo>
                    <a:pt x="610207" y="701676"/>
                  </a:lnTo>
                  <a:lnTo>
                    <a:pt x="557803" y="701963"/>
                  </a:lnTo>
                  <a:lnTo>
                    <a:pt x="505398" y="702241"/>
                  </a:lnTo>
                  <a:lnTo>
                    <a:pt x="452993" y="702524"/>
                  </a:lnTo>
                  <a:lnTo>
                    <a:pt x="400588" y="702827"/>
                  </a:lnTo>
                  <a:lnTo>
                    <a:pt x="348183" y="703164"/>
                  </a:lnTo>
                  <a:lnTo>
                    <a:pt x="295778" y="703551"/>
                  </a:lnTo>
                  <a:lnTo>
                    <a:pt x="266740" y="711914"/>
                  </a:lnTo>
                  <a:lnTo>
                    <a:pt x="252925" y="715041"/>
                  </a:lnTo>
                  <a:lnTo>
                    <a:pt x="235724" y="716477"/>
                  </a:lnTo>
                  <a:lnTo>
                    <a:pt x="196527" y="719769"/>
                  </a:lnTo>
                  <a:lnTo>
                    <a:pt x="178693" y="734884"/>
                  </a:lnTo>
                  <a:lnTo>
                    <a:pt x="170021" y="742060"/>
                  </a:lnTo>
                  <a:lnTo>
                    <a:pt x="170090" y="740793"/>
                  </a:lnTo>
                  <a:lnTo>
                    <a:pt x="178481" y="730576"/>
                  </a:lnTo>
                  <a:close/>
                </a:path>
              </a:pathLst>
            </a:custGeom>
            <a:ln w="198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213598" y="234697"/>
            <a:ext cx="2699385" cy="151892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00" spc="-10" dirty="0">
                <a:latin typeface="Lucida Sans Unicode"/>
                <a:cs typeface="Lucida Sans Unicode"/>
              </a:rPr>
              <a:t>Típico Solicitud: </a:t>
            </a:r>
            <a:r>
              <a:rPr sz="2900" spc="-70" dirty="0">
                <a:latin typeface="Lucida Sans Unicode"/>
                <a:cs typeface="Lucida Sans Unicode"/>
              </a:rPr>
              <a:t>Circuito</a:t>
            </a:r>
            <a:r>
              <a:rPr sz="2900" spc="-165" dirty="0">
                <a:latin typeface="Lucida Sans Unicode"/>
                <a:cs typeface="Lucida Sans Unicode"/>
              </a:rPr>
              <a:t> </a:t>
            </a:r>
            <a:r>
              <a:rPr sz="2900" spc="-220" dirty="0">
                <a:latin typeface="Lucida Sans Unicode"/>
                <a:cs typeface="Lucida Sans Unicode"/>
              </a:rPr>
              <a:t>CT</a:t>
            </a:r>
            <a:r>
              <a:rPr sz="2900" spc="-165" dirty="0">
                <a:latin typeface="Lucida Sans Unicode"/>
                <a:cs typeface="Lucida Sans Unicode"/>
              </a:rPr>
              <a:t> </a:t>
            </a:r>
            <a:r>
              <a:rPr sz="2900" dirty="0">
                <a:latin typeface="Lucida Sans Unicode"/>
                <a:cs typeface="Lucida Sans Unicode"/>
              </a:rPr>
              <a:t>y</a:t>
            </a:r>
            <a:r>
              <a:rPr sz="2900" spc="-190" dirty="0">
                <a:latin typeface="Lucida Sans Unicode"/>
                <a:cs typeface="Lucida Sans Unicode"/>
              </a:rPr>
              <a:t> </a:t>
            </a:r>
            <a:r>
              <a:rPr sz="2900" spc="-180" dirty="0">
                <a:latin typeface="Lucida Sans Unicode"/>
                <a:cs typeface="Lucida Sans Unicode"/>
              </a:rPr>
              <a:t>VT</a:t>
            </a:r>
            <a:endParaRPr sz="2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6355" y="1791770"/>
            <a:ext cx="7337824" cy="410808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15002" y="961641"/>
            <a:ext cx="791210" cy="715010"/>
            <a:chOff x="5715002" y="961641"/>
            <a:chExt cx="791210" cy="715010"/>
          </a:xfrm>
        </p:grpSpPr>
        <p:sp>
          <p:nvSpPr>
            <p:cNvPr id="5" name="object 5"/>
            <p:cNvSpPr/>
            <p:nvPr/>
          </p:nvSpPr>
          <p:spPr>
            <a:xfrm>
              <a:off x="5822613" y="990597"/>
              <a:ext cx="654685" cy="589280"/>
            </a:xfrm>
            <a:custGeom>
              <a:avLst/>
              <a:gdLst/>
              <a:ahLst/>
              <a:cxnLst/>
              <a:rect l="l" t="t" r="r" b="b"/>
              <a:pathLst>
                <a:path w="654685" h="589280">
                  <a:moveTo>
                    <a:pt x="0" y="588949"/>
                  </a:moveTo>
                  <a:lnTo>
                    <a:pt x="654380" y="0"/>
                  </a:lnTo>
                </a:path>
              </a:pathLst>
            </a:custGeom>
            <a:ln w="579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5002" y="1495611"/>
              <a:ext cx="187325" cy="180975"/>
            </a:xfrm>
            <a:custGeom>
              <a:avLst/>
              <a:gdLst/>
              <a:ahLst/>
              <a:cxnLst/>
              <a:rect l="l" t="t" r="r" b="b"/>
              <a:pathLst>
                <a:path w="187325" h="180975">
                  <a:moveTo>
                    <a:pt x="71031" y="0"/>
                  </a:moveTo>
                  <a:lnTo>
                    <a:pt x="0" y="180784"/>
                  </a:lnTo>
                  <a:lnTo>
                    <a:pt x="187248" y="129146"/>
                  </a:lnTo>
                  <a:lnTo>
                    <a:pt x="71031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915988" y="961638"/>
            <a:ext cx="1257300" cy="2772410"/>
            <a:chOff x="7915988" y="961638"/>
            <a:chExt cx="1257300" cy="2772410"/>
          </a:xfrm>
        </p:grpSpPr>
        <p:sp>
          <p:nvSpPr>
            <p:cNvPr id="8" name="object 8"/>
            <p:cNvSpPr/>
            <p:nvPr/>
          </p:nvSpPr>
          <p:spPr>
            <a:xfrm>
              <a:off x="7983601" y="990594"/>
              <a:ext cx="1160780" cy="2611120"/>
            </a:xfrm>
            <a:custGeom>
              <a:avLst/>
              <a:gdLst/>
              <a:ahLst/>
              <a:cxnLst/>
              <a:rect l="l" t="t" r="r" b="b"/>
              <a:pathLst>
                <a:path w="1160779" h="2611120">
                  <a:moveTo>
                    <a:pt x="0" y="2610904"/>
                  </a:moveTo>
                  <a:lnTo>
                    <a:pt x="1160399" y="0"/>
                  </a:lnTo>
                </a:path>
              </a:pathLst>
            </a:custGeom>
            <a:ln w="579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15988" y="3539756"/>
              <a:ext cx="159385" cy="194310"/>
            </a:xfrm>
            <a:custGeom>
              <a:avLst/>
              <a:gdLst/>
              <a:ahLst/>
              <a:cxnLst/>
              <a:rect l="l" t="t" r="r" b="b"/>
              <a:pathLst>
                <a:path w="159384" h="194310">
                  <a:moveTo>
                    <a:pt x="0" y="0"/>
                  </a:moveTo>
                  <a:lnTo>
                    <a:pt x="8813" y="194043"/>
                  </a:lnTo>
                  <a:lnTo>
                    <a:pt x="158762" y="705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2600" y="611432"/>
            <a:ext cx="38150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</a:t>
            </a:r>
            <a:r>
              <a:rPr sz="1800" spc="-1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FT</a:t>
            </a:r>
            <a:r>
              <a:rPr sz="18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y</a:t>
            </a:r>
            <a:r>
              <a:rPr sz="18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enchufe</a:t>
            </a:r>
            <a:r>
              <a:rPr sz="18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8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prueba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4494" y="0"/>
            <a:ext cx="8015305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51144" y="3025393"/>
            <a:ext cx="4065270" cy="3072765"/>
            <a:chOff x="3751144" y="3025393"/>
            <a:chExt cx="4065270" cy="3072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1144" y="3025393"/>
              <a:ext cx="4064924" cy="30726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4900" y="4796027"/>
              <a:ext cx="85344" cy="853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9828" y="4872227"/>
              <a:ext cx="85344" cy="85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8740" y="4796027"/>
              <a:ext cx="85344" cy="853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4628" y="4872227"/>
              <a:ext cx="85344" cy="853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8028" y="4796027"/>
              <a:ext cx="85344" cy="853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5628" y="4872227"/>
              <a:ext cx="85344" cy="85344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8187690" y="50223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499"/>
                </a:moveTo>
                <a:lnTo>
                  <a:pt x="5031" y="146821"/>
                </a:lnTo>
                <a:lnTo>
                  <a:pt x="19363" y="106724"/>
                </a:lnTo>
                <a:lnTo>
                  <a:pt x="41851" y="71353"/>
                </a:lnTo>
                <a:lnTo>
                  <a:pt x="71353" y="41851"/>
                </a:lnTo>
                <a:lnTo>
                  <a:pt x="106724" y="19363"/>
                </a:lnTo>
                <a:lnTo>
                  <a:pt x="146821" y="5031"/>
                </a:lnTo>
                <a:lnTo>
                  <a:pt x="190500" y="0"/>
                </a:lnTo>
                <a:lnTo>
                  <a:pt x="234178" y="5031"/>
                </a:lnTo>
                <a:lnTo>
                  <a:pt x="274275" y="19363"/>
                </a:lnTo>
                <a:lnTo>
                  <a:pt x="309646" y="41851"/>
                </a:lnTo>
                <a:lnTo>
                  <a:pt x="339148" y="71353"/>
                </a:lnTo>
                <a:lnTo>
                  <a:pt x="361636" y="106724"/>
                </a:lnTo>
                <a:lnTo>
                  <a:pt x="375968" y="146821"/>
                </a:lnTo>
                <a:lnTo>
                  <a:pt x="381000" y="190499"/>
                </a:lnTo>
                <a:lnTo>
                  <a:pt x="375968" y="234178"/>
                </a:lnTo>
                <a:lnTo>
                  <a:pt x="361636" y="274275"/>
                </a:lnTo>
                <a:lnTo>
                  <a:pt x="339148" y="309646"/>
                </a:lnTo>
                <a:lnTo>
                  <a:pt x="309646" y="339148"/>
                </a:lnTo>
                <a:lnTo>
                  <a:pt x="274275" y="361636"/>
                </a:lnTo>
                <a:lnTo>
                  <a:pt x="234178" y="375968"/>
                </a:lnTo>
                <a:lnTo>
                  <a:pt x="190500" y="380999"/>
                </a:lnTo>
                <a:lnTo>
                  <a:pt x="146821" y="375968"/>
                </a:lnTo>
                <a:lnTo>
                  <a:pt x="106724" y="361636"/>
                </a:lnTo>
                <a:lnTo>
                  <a:pt x="71353" y="339148"/>
                </a:lnTo>
                <a:lnTo>
                  <a:pt x="41851" y="309646"/>
                </a:lnTo>
                <a:lnTo>
                  <a:pt x="19363" y="274275"/>
                </a:lnTo>
                <a:lnTo>
                  <a:pt x="5031" y="234178"/>
                </a:lnTo>
                <a:lnTo>
                  <a:pt x="0" y="190499"/>
                </a:lnTo>
                <a:close/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970" rIns="0" bIns="0" rtlCol="0">
            <a:spAutoFit/>
          </a:bodyPr>
          <a:lstStyle/>
          <a:p>
            <a:pPr marL="2044700">
              <a:lnSpc>
                <a:spcPct val="100000"/>
              </a:lnSpc>
              <a:spcBef>
                <a:spcPts val="135"/>
              </a:spcBef>
            </a:pPr>
            <a:r>
              <a:rPr sz="3200" i="1" dirty="0">
                <a:solidFill>
                  <a:srgbClr val="4B4B4B"/>
                </a:solidFill>
                <a:latin typeface="Trebuchet MS"/>
                <a:cs typeface="Trebuchet MS"/>
              </a:rPr>
              <a:t>Disyuntor</a:t>
            </a:r>
            <a:r>
              <a:rPr sz="3200" i="1" spc="4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3200" i="1" spc="70" dirty="0">
                <a:solidFill>
                  <a:srgbClr val="4B4B4B"/>
                </a:solidFill>
                <a:latin typeface="Trebuchet MS"/>
                <a:cs typeface="Trebuchet MS"/>
              </a:rPr>
              <a:t>de</a:t>
            </a:r>
            <a:r>
              <a:rPr sz="3200" i="1" spc="4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3200" i="1" spc="-10" dirty="0">
                <a:solidFill>
                  <a:srgbClr val="4B4B4B"/>
                </a:solidFill>
                <a:latin typeface="Trebuchet MS"/>
                <a:cs typeface="Trebuchet MS"/>
              </a:rPr>
              <a:t>subestación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4703" y="1536447"/>
            <a:ext cx="6675120" cy="99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>
              <a:lnSpc>
                <a:spcPct val="133300"/>
              </a:lnSpc>
              <a:spcBef>
                <a:spcPts val="100"/>
              </a:spcBef>
              <a:buChar char="•"/>
              <a:tabLst>
                <a:tab pos="120650" algn="l"/>
              </a:tabLst>
            </a:pPr>
            <a:r>
              <a:rPr sz="1350" dirty="0">
                <a:latin typeface="Lucida Sans Unicode"/>
                <a:cs typeface="Lucida Sans Unicode"/>
              </a:rPr>
              <a:t>	Se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45" dirty="0">
                <a:latin typeface="Lucida Sans Unicode"/>
                <a:cs typeface="Lucida Sans Unicode"/>
              </a:rPr>
              <a:t>utiliza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25" dirty="0">
                <a:latin typeface="Lucida Sans Unicode"/>
                <a:cs typeface="Lucida Sans Unicode"/>
              </a:rPr>
              <a:t>protección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20" dirty="0">
                <a:latin typeface="Lucida Sans Unicode"/>
                <a:cs typeface="Lucida Sans Unicode"/>
              </a:rPr>
              <a:t>contra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20" dirty="0">
                <a:latin typeface="Lucida Sans Unicode"/>
                <a:cs typeface="Lucida Sans Unicode"/>
              </a:rPr>
              <a:t>sobrecorriente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de</a:t>
            </a:r>
            <a:r>
              <a:rPr sz="1350" spc="-60" dirty="0">
                <a:latin typeface="Lucida Sans Unicode"/>
                <a:cs typeface="Lucida Sans Unicode"/>
              </a:rPr>
              <a:t> </a:t>
            </a:r>
            <a:r>
              <a:rPr sz="1350" spc="-20" dirty="0">
                <a:latin typeface="Lucida Sans Unicode"/>
                <a:cs typeface="Lucida Sans Unicode"/>
              </a:rPr>
              <a:t>fase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y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10" dirty="0">
                <a:latin typeface="Lucida Sans Unicode"/>
                <a:cs typeface="Lucida Sans Unicode"/>
              </a:rPr>
              <a:t>tierra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30" dirty="0">
                <a:latin typeface="Lucida Sans Unicode"/>
                <a:cs typeface="Lucida Sans Unicode"/>
              </a:rPr>
              <a:t>con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relé</a:t>
            </a:r>
            <a:r>
              <a:rPr sz="1350" spc="-60" dirty="0">
                <a:latin typeface="Lucida Sans Unicode"/>
                <a:cs typeface="Lucida Sans Unicode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de</a:t>
            </a:r>
            <a:r>
              <a:rPr sz="1350" spc="-65" dirty="0">
                <a:latin typeface="Lucida Sans Unicode"/>
                <a:cs typeface="Lucida Sans Unicode"/>
              </a:rPr>
              <a:t> </a:t>
            </a:r>
            <a:r>
              <a:rPr sz="1350" spc="-10" dirty="0">
                <a:latin typeface="Lucida Sans Unicode"/>
                <a:cs typeface="Lucida Sans Unicode"/>
              </a:rPr>
              <a:t>reconexión multidisparo.</a:t>
            </a:r>
            <a:endParaRPr sz="1350">
              <a:latin typeface="Lucida Sans Unicode"/>
              <a:cs typeface="Lucida Sans Unicode"/>
            </a:endParaRPr>
          </a:p>
          <a:p>
            <a:pPr marL="141605" indent="-140970">
              <a:lnSpc>
                <a:spcPct val="100000"/>
              </a:lnSpc>
              <a:spcBef>
                <a:spcPts val="1370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Lucida Sans Unicode"/>
                <a:cs typeface="Lucida Sans Unicode"/>
              </a:rPr>
              <a:t>Se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45" dirty="0">
                <a:latin typeface="Lucida Sans Unicode"/>
                <a:cs typeface="Lucida Sans Unicode"/>
              </a:rPr>
              <a:t>utilizan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sobrecorriente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tanto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instantánea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como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retardada.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1740" y="3757803"/>
            <a:ext cx="374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latin typeface="Lucida Sans Unicode"/>
                <a:cs typeface="Lucida Sans Unicode"/>
              </a:rPr>
              <a:t>52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79765" y="5102162"/>
            <a:ext cx="200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95" dirty="0">
                <a:latin typeface="Arial Black"/>
                <a:cs typeface="Arial Black"/>
              </a:rPr>
              <a:t>79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19244" y="2843043"/>
            <a:ext cx="3155315" cy="3236595"/>
            <a:chOff x="4619244" y="2843043"/>
            <a:chExt cx="3155315" cy="3236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0579" y="2843043"/>
              <a:ext cx="3133724" cy="322930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2866" y="5132476"/>
              <a:ext cx="530860" cy="62230"/>
            </a:xfrm>
            <a:custGeom>
              <a:avLst/>
              <a:gdLst/>
              <a:ahLst/>
              <a:cxnLst/>
              <a:rect l="l" t="t" r="r" b="b"/>
              <a:pathLst>
                <a:path w="530860" h="62229">
                  <a:moveTo>
                    <a:pt x="0" y="62077"/>
                  </a:moveTo>
                  <a:lnTo>
                    <a:pt x="530237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47532" y="5077934"/>
              <a:ext cx="120650" cy="113664"/>
            </a:xfrm>
            <a:custGeom>
              <a:avLst/>
              <a:gdLst/>
              <a:ahLst/>
              <a:cxnLst/>
              <a:rect l="l" t="t" r="r" b="b"/>
              <a:pathLst>
                <a:path w="120650" h="113664">
                  <a:moveTo>
                    <a:pt x="0" y="0"/>
                  </a:moveTo>
                  <a:lnTo>
                    <a:pt x="13296" y="113525"/>
                  </a:lnTo>
                  <a:lnTo>
                    <a:pt x="120167" y="43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38294" y="4285132"/>
              <a:ext cx="530860" cy="62230"/>
            </a:xfrm>
            <a:custGeom>
              <a:avLst/>
              <a:gdLst/>
              <a:ahLst/>
              <a:cxnLst/>
              <a:rect l="l" t="t" r="r" b="b"/>
              <a:pathLst>
                <a:path w="530860" h="62229">
                  <a:moveTo>
                    <a:pt x="0" y="62077"/>
                  </a:moveTo>
                  <a:lnTo>
                    <a:pt x="530237" y="0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42961" y="4230590"/>
              <a:ext cx="120650" cy="113664"/>
            </a:xfrm>
            <a:custGeom>
              <a:avLst/>
              <a:gdLst/>
              <a:ahLst/>
              <a:cxnLst/>
              <a:rect l="l" t="t" r="r" b="b"/>
              <a:pathLst>
                <a:path w="120650" h="113664">
                  <a:moveTo>
                    <a:pt x="0" y="0"/>
                  </a:moveTo>
                  <a:lnTo>
                    <a:pt x="13296" y="113525"/>
                  </a:lnTo>
                  <a:lnTo>
                    <a:pt x="120167" y="43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2952" y="4592573"/>
              <a:ext cx="1510030" cy="1487170"/>
            </a:xfrm>
            <a:custGeom>
              <a:avLst/>
              <a:gdLst/>
              <a:ahLst/>
              <a:cxnLst/>
              <a:rect l="l" t="t" r="r" b="b"/>
              <a:pathLst>
                <a:path w="1510029" h="1487170">
                  <a:moveTo>
                    <a:pt x="839724" y="301752"/>
                  </a:moveTo>
                  <a:lnTo>
                    <a:pt x="835393" y="253403"/>
                  </a:lnTo>
                  <a:lnTo>
                    <a:pt x="822934" y="207899"/>
                  </a:lnTo>
                  <a:lnTo>
                    <a:pt x="803097" y="166001"/>
                  </a:lnTo>
                  <a:lnTo>
                    <a:pt x="776630" y="128460"/>
                  </a:lnTo>
                  <a:lnTo>
                    <a:pt x="744308" y="96037"/>
                  </a:lnTo>
                  <a:lnTo>
                    <a:pt x="706869" y="69494"/>
                  </a:lnTo>
                  <a:lnTo>
                    <a:pt x="665086" y="49606"/>
                  </a:lnTo>
                  <a:lnTo>
                    <a:pt x="619709" y="37109"/>
                  </a:lnTo>
                  <a:lnTo>
                    <a:pt x="571500" y="32766"/>
                  </a:lnTo>
                  <a:lnTo>
                    <a:pt x="523278" y="37109"/>
                  </a:lnTo>
                  <a:lnTo>
                    <a:pt x="477901" y="49606"/>
                  </a:lnTo>
                  <a:lnTo>
                    <a:pt x="436118" y="69494"/>
                  </a:lnTo>
                  <a:lnTo>
                    <a:pt x="398678" y="96037"/>
                  </a:lnTo>
                  <a:lnTo>
                    <a:pt x="366356" y="128460"/>
                  </a:lnTo>
                  <a:lnTo>
                    <a:pt x="339890" y="166001"/>
                  </a:lnTo>
                  <a:lnTo>
                    <a:pt x="320052" y="207899"/>
                  </a:lnTo>
                  <a:lnTo>
                    <a:pt x="307594" y="253403"/>
                  </a:lnTo>
                  <a:lnTo>
                    <a:pt x="303276" y="301752"/>
                  </a:lnTo>
                  <a:lnTo>
                    <a:pt x="307594" y="350113"/>
                  </a:lnTo>
                  <a:lnTo>
                    <a:pt x="320052" y="395617"/>
                  </a:lnTo>
                  <a:lnTo>
                    <a:pt x="339890" y="437515"/>
                  </a:lnTo>
                  <a:lnTo>
                    <a:pt x="366356" y="475056"/>
                  </a:lnTo>
                  <a:lnTo>
                    <a:pt x="398678" y="507479"/>
                  </a:lnTo>
                  <a:lnTo>
                    <a:pt x="436118" y="534022"/>
                  </a:lnTo>
                  <a:lnTo>
                    <a:pt x="477901" y="553910"/>
                  </a:lnTo>
                  <a:lnTo>
                    <a:pt x="523278" y="566407"/>
                  </a:lnTo>
                  <a:lnTo>
                    <a:pt x="571500" y="570738"/>
                  </a:lnTo>
                  <a:lnTo>
                    <a:pt x="619709" y="566407"/>
                  </a:lnTo>
                  <a:lnTo>
                    <a:pt x="665086" y="553910"/>
                  </a:lnTo>
                  <a:lnTo>
                    <a:pt x="706869" y="534022"/>
                  </a:lnTo>
                  <a:lnTo>
                    <a:pt x="744308" y="507479"/>
                  </a:lnTo>
                  <a:lnTo>
                    <a:pt x="776630" y="475056"/>
                  </a:lnTo>
                  <a:lnTo>
                    <a:pt x="803097" y="437515"/>
                  </a:lnTo>
                  <a:lnTo>
                    <a:pt x="822934" y="395617"/>
                  </a:lnTo>
                  <a:lnTo>
                    <a:pt x="835393" y="350113"/>
                  </a:lnTo>
                  <a:lnTo>
                    <a:pt x="839724" y="301752"/>
                  </a:lnTo>
                  <a:close/>
                </a:path>
                <a:path w="1510029" h="1487170">
                  <a:moveTo>
                    <a:pt x="1348740" y="630186"/>
                  </a:moveTo>
                  <a:lnTo>
                    <a:pt x="0" y="630186"/>
                  </a:lnTo>
                  <a:lnTo>
                    <a:pt x="0" y="1486674"/>
                  </a:lnTo>
                  <a:lnTo>
                    <a:pt x="1348740" y="1486674"/>
                  </a:lnTo>
                  <a:lnTo>
                    <a:pt x="1348740" y="630186"/>
                  </a:lnTo>
                  <a:close/>
                </a:path>
                <a:path w="1510029" h="1487170">
                  <a:moveTo>
                    <a:pt x="1509522" y="304800"/>
                  </a:moveTo>
                  <a:lnTo>
                    <a:pt x="1505521" y="255371"/>
                  </a:lnTo>
                  <a:lnTo>
                    <a:pt x="1493977" y="208470"/>
                  </a:lnTo>
                  <a:lnTo>
                    <a:pt x="1475498" y="164731"/>
                  </a:lnTo>
                  <a:lnTo>
                    <a:pt x="1450708" y="124790"/>
                  </a:lnTo>
                  <a:lnTo>
                    <a:pt x="1420241" y="89281"/>
                  </a:lnTo>
                  <a:lnTo>
                    <a:pt x="1384731" y="58813"/>
                  </a:lnTo>
                  <a:lnTo>
                    <a:pt x="1344790" y="34023"/>
                  </a:lnTo>
                  <a:lnTo>
                    <a:pt x="1301051" y="15544"/>
                  </a:lnTo>
                  <a:lnTo>
                    <a:pt x="1254150" y="4000"/>
                  </a:lnTo>
                  <a:lnTo>
                    <a:pt x="1204722" y="0"/>
                  </a:lnTo>
                  <a:lnTo>
                    <a:pt x="1155280" y="4000"/>
                  </a:lnTo>
                  <a:lnTo>
                    <a:pt x="1108379" y="15544"/>
                  </a:lnTo>
                  <a:lnTo>
                    <a:pt x="1064641" y="34023"/>
                  </a:lnTo>
                  <a:lnTo>
                    <a:pt x="1024699" y="58813"/>
                  </a:lnTo>
                  <a:lnTo>
                    <a:pt x="989190" y="89281"/>
                  </a:lnTo>
                  <a:lnTo>
                    <a:pt x="958723" y="124790"/>
                  </a:lnTo>
                  <a:lnTo>
                    <a:pt x="933932" y="164731"/>
                  </a:lnTo>
                  <a:lnTo>
                    <a:pt x="915454" y="208470"/>
                  </a:lnTo>
                  <a:lnTo>
                    <a:pt x="903909" y="255371"/>
                  </a:lnTo>
                  <a:lnTo>
                    <a:pt x="899922" y="304800"/>
                  </a:lnTo>
                  <a:lnTo>
                    <a:pt x="903909" y="354241"/>
                  </a:lnTo>
                  <a:lnTo>
                    <a:pt x="915454" y="401142"/>
                  </a:lnTo>
                  <a:lnTo>
                    <a:pt x="933932" y="444881"/>
                  </a:lnTo>
                  <a:lnTo>
                    <a:pt x="958723" y="484822"/>
                  </a:lnTo>
                  <a:lnTo>
                    <a:pt x="989190" y="520331"/>
                  </a:lnTo>
                  <a:lnTo>
                    <a:pt x="1024699" y="550799"/>
                  </a:lnTo>
                  <a:lnTo>
                    <a:pt x="1064641" y="575589"/>
                  </a:lnTo>
                  <a:lnTo>
                    <a:pt x="1108379" y="594067"/>
                  </a:lnTo>
                  <a:lnTo>
                    <a:pt x="1155280" y="605612"/>
                  </a:lnTo>
                  <a:lnTo>
                    <a:pt x="1204722" y="609600"/>
                  </a:lnTo>
                  <a:lnTo>
                    <a:pt x="1254150" y="605612"/>
                  </a:lnTo>
                  <a:lnTo>
                    <a:pt x="1301051" y="594067"/>
                  </a:lnTo>
                  <a:lnTo>
                    <a:pt x="1344790" y="575589"/>
                  </a:lnTo>
                  <a:lnTo>
                    <a:pt x="1384731" y="550799"/>
                  </a:lnTo>
                  <a:lnTo>
                    <a:pt x="1420241" y="520331"/>
                  </a:lnTo>
                  <a:lnTo>
                    <a:pt x="1450708" y="484822"/>
                  </a:lnTo>
                  <a:lnTo>
                    <a:pt x="1475498" y="444881"/>
                  </a:lnTo>
                  <a:lnTo>
                    <a:pt x="1493977" y="401142"/>
                  </a:lnTo>
                  <a:lnTo>
                    <a:pt x="1505521" y="354241"/>
                  </a:lnTo>
                  <a:lnTo>
                    <a:pt x="1509522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92873" y="459257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89" y="255359"/>
                  </a:lnTo>
                  <a:lnTo>
                    <a:pt x="15538" y="208458"/>
                  </a:lnTo>
                  <a:lnTo>
                    <a:pt x="34020" y="164725"/>
                  </a:lnTo>
                  <a:lnTo>
                    <a:pt x="58808" y="124788"/>
                  </a:lnTo>
                  <a:lnTo>
                    <a:pt x="89273" y="89273"/>
                  </a:lnTo>
                  <a:lnTo>
                    <a:pt x="124788" y="58808"/>
                  </a:lnTo>
                  <a:lnTo>
                    <a:pt x="164725" y="34020"/>
                  </a:lnTo>
                  <a:lnTo>
                    <a:pt x="208458" y="15538"/>
                  </a:lnTo>
                  <a:lnTo>
                    <a:pt x="255359" y="3989"/>
                  </a:lnTo>
                  <a:lnTo>
                    <a:pt x="304800" y="0"/>
                  </a:lnTo>
                  <a:lnTo>
                    <a:pt x="354240" y="3989"/>
                  </a:lnTo>
                  <a:lnTo>
                    <a:pt x="401141" y="15538"/>
                  </a:lnTo>
                  <a:lnTo>
                    <a:pt x="444874" y="34020"/>
                  </a:lnTo>
                  <a:lnTo>
                    <a:pt x="484811" y="58808"/>
                  </a:lnTo>
                  <a:lnTo>
                    <a:pt x="520326" y="89273"/>
                  </a:lnTo>
                  <a:lnTo>
                    <a:pt x="550791" y="124788"/>
                  </a:lnTo>
                  <a:lnTo>
                    <a:pt x="575579" y="164725"/>
                  </a:lnTo>
                  <a:lnTo>
                    <a:pt x="594061" y="208458"/>
                  </a:lnTo>
                  <a:lnTo>
                    <a:pt x="605610" y="255359"/>
                  </a:lnTo>
                  <a:lnTo>
                    <a:pt x="609600" y="304800"/>
                  </a:lnTo>
                  <a:lnTo>
                    <a:pt x="605610" y="354240"/>
                  </a:lnTo>
                  <a:lnTo>
                    <a:pt x="594061" y="401141"/>
                  </a:lnTo>
                  <a:lnTo>
                    <a:pt x="575579" y="444874"/>
                  </a:lnTo>
                  <a:lnTo>
                    <a:pt x="550791" y="484811"/>
                  </a:lnTo>
                  <a:lnTo>
                    <a:pt x="520326" y="520326"/>
                  </a:lnTo>
                  <a:lnTo>
                    <a:pt x="484811" y="550791"/>
                  </a:lnTo>
                  <a:lnTo>
                    <a:pt x="444874" y="575579"/>
                  </a:lnTo>
                  <a:lnTo>
                    <a:pt x="401141" y="594061"/>
                  </a:lnTo>
                  <a:lnTo>
                    <a:pt x="354240" y="605610"/>
                  </a:lnTo>
                  <a:lnTo>
                    <a:pt x="304800" y="609600"/>
                  </a:lnTo>
                  <a:lnTo>
                    <a:pt x="255359" y="605610"/>
                  </a:lnTo>
                  <a:lnTo>
                    <a:pt x="208458" y="594061"/>
                  </a:lnTo>
                  <a:lnTo>
                    <a:pt x="164725" y="575579"/>
                  </a:lnTo>
                  <a:lnTo>
                    <a:pt x="124788" y="550791"/>
                  </a:lnTo>
                  <a:lnTo>
                    <a:pt x="89273" y="520326"/>
                  </a:lnTo>
                  <a:lnTo>
                    <a:pt x="58808" y="484811"/>
                  </a:lnTo>
                  <a:lnTo>
                    <a:pt x="34020" y="444874"/>
                  </a:lnTo>
                  <a:lnTo>
                    <a:pt x="15538" y="401141"/>
                  </a:lnTo>
                  <a:lnTo>
                    <a:pt x="3989" y="354240"/>
                  </a:lnTo>
                  <a:lnTo>
                    <a:pt x="0" y="3048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1065">
              <a:lnSpc>
                <a:spcPct val="100000"/>
              </a:lnSpc>
              <a:spcBef>
                <a:spcPts val="100"/>
              </a:spcBef>
            </a:pPr>
            <a:r>
              <a:rPr sz="3550" i="1" dirty="0">
                <a:solidFill>
                  <a:srgbClr val="4B4B4B"/>
                </a:solidFill>
                <a:latin typeface="Trebuchet MS"/>
                <a:cs typeface="Trebuchet MS"/>
              </a:rPr>
              <a:t>Disyuntor</a:t>
            </a:r>
            <a:r>
              <a:rPr sz="3550" i="1" spc="10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3550" i="1" spc="-30" dirty="0">
                <a:solidFill>
                  <a:srgbClr val="4B4B4B"/>
                </a:solidFill>
                <a:latin typeface="Trebuchet MS"/>
                <a:cs typeface="Trebuchet MS"/>
              </a:rPr>
              <a:t>industrial</a:t>
            </a:r>
            <a:endParaRPr sz="35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4702" y="1172209"/>
            <a:ext cx="6450330" cy="120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indent="-157480">
              <a:lnSpc>
                <a:spcPct val="100000"/>
              </a:lnSpc>
              <a:spcBef>
                <a:spcPts val="100"/>
              </a:spcBef>
              <a:buChar char="•"/>
              <a:tabLst>
                <a:tab pos="158115" algn="l"/>
              </a:tabLst>
            </a:pPr>
            <a:r>
              <a:rPr sz="1800" dirty="0">
                <a:latin typeface="Lucida Sans Unicode"/>
                <a:cs typeface="Lucida Sans Unicode"/>
              </a:rPr>
              <a:t>Se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65" dirty="0">
                <a:latin typeface="Lucida Sans Unicode"/>
                <a:cs typeface="Lucida Sans Unicode"/>
              </a:rPr>
              <a:t>utiliza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sobreintensidad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fase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instantánea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y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retardada.</a:t>
            </a:r>
            <a:endParaRPr sz="1800">
              <a:latin typeface="Lucida Sans Unicode"/>
              <a:cs typeface="Lucida Sans Unicode"/>
            </a:endParaRPr>
          </a:p>
          <a:p>
            <a:pPr marL="149225" indent="-149225">
              <a:lnSpc>
                <a:spcPct val="100000"/>
              </a:lnSpc>
              <a:spcBef>
                <a:spcPts val="1540"/>
              </a:spcBef>
              <a:buChar char="•"/>
              <a:tabLst>
                <a:tab pos="149225" algn="l"/>
              </a:tabLst>
            </a:pPr>
            <a:r>
              <a:rPr sz="1700" dirty="0">
                <a:latin typeface="Lucida Sans Unicode"/>
                <a:cs typeface="Lucida Sans Unicode"/>
              </a:rPr>
              <a:t>Se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55" dirty="0">
                <a:latin typeface="Lucida Sans Unicode"/>
                <a:cs typeface="Lucida Sans Unicode"/>
              </a:rPr>
              <a:t>utiliza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sobrecorriente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instantánea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a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tierra.</a:t>
            </a:r>
            <a:endParaRPr sz="1700">
              <a:latin typeface="Lucida Sans Unicode"/>
              <a:cs typeface="Lucida Sans Unicode"/>
            </a:endParaRPr>
          </a:p>
          <a:p>
            <a:pPr marL="133350" indent="-133350">
              <a:lnSpc>
                <a:spcPct val="100000"/>
              </a:lnSpc>
              <a:spcBef>
                <a:spcPts val="1760"/>
              </a:spcBef>
              <a:buChar char="•"/>
              <a:tabLst>
                <a:tab pos="133350" algn="l"/>
              </a:tabLst>
            </a:pPr>
            <a:r>
              <a:rPr sz="1500" spc="-30" dirty="0">
                <a:latin typeface="Lucida Sans Unicode"/>
                <a:cs typeface="Lucida Sans Unicode"/>
              </a:rPr>
              <a:t>Opcionalmente,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se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50" dirty="0">
                <a:latin typeface="Lucida Sans Unicode"/>
                <a:cs typeface="Lucida Sans Unicode"/>
              </a:rPr>
              <a:t>utiliza </a:t>
            </a:r>
            <a:r>
              <a:rPr sz="1500" spc="-20" dirty="0">
                <a:latin typeface="Lucida Sans Unicode"/>
                <a:cs typeface="Lucida Sans Unicode"/>
              </a:rPr>
              <a:t>sobrecorriente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retardada</a:t>
            </a:r>
            <a:r>
              <a:rPr sz="1500" spc="-5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en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tierra.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97315" y="4191634"/>
            <a:ext cx="11137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50" dirty="0">
                <a:solidFill>
                  <a:srgbClr val="006600"/>
                </a:solidFill>
                <a:latin typeface="Arial Black"/>
                <a:cs typeface="Arial Black"/>
              </a:rPr>
              <a:t>TC</a:t>
            </a:r>
            <a:r>
              <a:rPr sz="1700" spc="-110" dirty="0">
                <a:solidFill>
                  <a:srgbClr val="006600"/>
                </a:solidFill>
                <a:latin typeface="Arial Black"/>
                <a:cs typeface="Arial Black"/>
              </a:rPr>
              <a:t> de </a:t>
            </a:r>
            <a:r>
              <a:rPr sz="1700" spc="-100" dirty="0">
                <a:solidFill>
                  <a:srgbClr val="006600"/>
                </a:solidFill>
                <a:latin typeface="Arial Black"/>
                <a:cs typeface="Arial Black"/>
              </a:rPr>
              <a:t>fase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57984" y="4748752"/>
            <a:ext cx="890269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75" dirty="0">
                <a:latin typeface="Lucida Sans Unicode"/>
                <a:cs typeface="Lucida Sans Unicode"/>
              </a:rPr>
              <a:t>50G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50" dirty="0">
                <a:latin typeface="Lucida Sans Unicode"/>
                <a:cs typeface="Lucida Sans Unicode"/>
              </a:rPr>
              <a:t>51G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75388" y="5077459"/>
            <a:ext cx="18618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0" dirty="0">
                <a:solidFill>
                  <a:srgbClr val="006600"/>
                </a:solidFill>
                <a:latin typeface="Arial Black"/>
                <a:cs typeface="Arial Black"/>
              </a:rPr>
              <a:t>TC</a:t>
            </a:r>
            <a:r>
              <a:rPr sz="1400" spc="-90" dirty="0">
                <a:solidFill>
                  <a:srgbClr val="0066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006600"/>
                </a:solidFill>
                <a:latin typeface="Arial Black"/>
                <a:cs typeface="Arial Black"/>
              </a:rPr>
              <a:t>de </a:t>
            </a:r>
            <a:r>
              <a:rPr sz="1400" spc="-120" dirty="0">
                <a:solidFill>
                  <a:srgbClr val="006600"/>
                </a:solidFill>
                <a:latin typeface="Arial Black"/>
                <a:cs typeface="Arial Black"/>
              </a:rPr>
              <a:t>secuencia</a:t>
            </a:r>
            <a:r>
              <a:rPr sz="1400" spc="-85" dirty="0">
                <a:solidFill>
                  <a:srgbClr val="006600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6600"/>
                </a:solidFill>
                <a:latin typeface="Arial Black"/>
                <a:cs typeface="Arial Black"/>
              </a:rPr>
              <a:t>cero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16820" y="1778893"/>
            <a:ext cx="1999614" cy="0"/>
          </a:xfrm>
          <a:custGeom>
            <a:avLst/>
            <a:gdLst/>
            <a:ahLst/>
            <a:cxnLst/>
            <a:rect l="l" t="t" r="r" b="b"/>
            <a:pathLst>
              <a:path w="1999614">
                <a:moveTo>
                  <a:pt x="0" y="0"/>
                </a:moveTo>
                <a:lnTo>
                  <a:pt x="1999148" y="0"/>
                </a:lnTo>
              </a:path>
            </a:pathLst>
          </a:custGeom>
          <a:ln w="35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25911" y="1778893"/>
            <a:ext cx="2512060" cy="0"/>
          </a:xfrm>
          <a:custGeom>
            <a:avLst/>
            <a:gdLst/>
            <a:ahLst/>
            <a:cxnLst/>
            <a:rect l="l" t="t" r="r" b="b"/>
            <a:pathLst>
              <a:path w="2512059">
                <a:moveTo>
                  <a:pt x="0" y="0"/>
                </a:moveTo>
                <a:lnTo>
                  <a:pt x="2511573" y="0"/>
                </a:lnTo>
              </a:path>
            </a:pathLst>
          </a:custGeom>
          <a:ln w="35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16820" y="3833450"/>
            <a:ext cx="1999614" cy="0"/>
          </a:xfrm>
          <a:custGeom>
            <a:avLst/>
            <a:gdLst/>
            <a:ahLst/>
            <a:cxnLst/>
            <a:rect l="l" t="t" r="r" b="b"/>
            <a:pathLst>
              <a:path w="1999614">
                <a:moveTo>
                  <a:pt x="0" y="0"/>
                </a:moveTo>
                <a:lnTo>
                  <a:pt x="1999148" y="0"/>
                </a:lnTo>
              </a:path>
            </a:pathLst>
          </a:custGeom>
          <a:ln w="35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25911" y="3833450"/>
            <a:ext cx="2512060" cy="0"/>
          </a:xfrm>
          <a:custGeom>
            <a:avLst/>
            <a:gdLst/>
            <a:ahLst/>
            <a:cxnLst/>
            <a:rect l="l" t="t" r="r" b="b"/>
            <a:pathLst>
              <a:path w="2512059">
                <a:moveTo>
                  <a:pt x="0" y="0"/>
                </a:moveTo>
                <a:lnTo>
                  <a:pt x="2511573" y="0"/>
                </a:lnTo>
              </a:path>
            </a:pathLst>
          </a:custGeom>
          <a:ln w="35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16820" y="2806175"/>
            <a:ext cx="1999614" cy="0"/>
          </a:xfrm>
          <a:custGeom>
            <a:avLst/>
            <a:gdLst/>
            <a:ahLst/>
            <a:cxnLst/>
            <a:rect l="l" t="t" r="r" b="b"/>
            <a:pathLst>
              <a:path w="1999614">
                <a:moveTo>
                  <a:pt x="0" y="0"/>
                </a:moveTo>
                <a:lnTo>
                  <a:pt x="1999148" y="0"/>
                </a:lnTo>
              </a:path>
            </a:pathLst>
          </a:custGeom>
          <a:ln w="35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25911" y="2806175"/>
            <a:ext cx="2512060" cy="0"/>
          </a:xfrm>
          <a:custGeom>
            <a:avLst/>
            <a:gdLst/>
            <a:ahLst/>
            <a:cxnLst/>
            <a:rect l="l" t="t" r="r" b="b"/>
            <a:pathLst>
              <a:path w="2512059">
                <a:moveTo>
                  <a:pt x="0" y="0"/>
                </a:moveTo>
                <a:lnTo>
                  <a:pt x="2511573" y="0"/>
                </a:lnTo>
              </a:path>
            </a:pathLst>
          </a:custGeom>
          <a:ln w="35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246773" y="5188090"/>
            <a:ext cx="973455" cy="168910"/>
            <a:chOff x="5246773" y="5188090"/>
            <a:chExt cx="973455" cy="168910"/>
          </a:xfrm>
        </p:grpSpPr>
        <p:sp>
          <p:nvSpPr>
            <p:cNvPr id="9" name="object 9"/>
            <p:cNvSpPr/>
            <p:nvPr/>
          </p:nvSpPr>
          <p:spPr>
            <a:xfrm>
              <a:off x="5597957" y="5194934"/>
              <a:ext cx="277495" cy="154940"/>
            </a:xfrm>
            <a:custGeom>
              <a:avLst/>
              <a:gdLst/>
              <a:ahLst/>
              <a:cxnLst/>
              <a:rect l="l" t="t" r="r" b="b"/>
              <a:pathLst>
                <a:path w="277495" h="154939">
                  <a:moveTo>
                    <a:pt x="277393" y="72594"/>
                  </a:moveTo>
                  <a:lnTo>
                    <a:pt x="207703" y="154776"/>
                  </a:lnTo>
                  <a:lnTo>
                    <a:pt x="75155" y="0"/>
                  </a:lnTo>
                  <a:lnTo>
                    <a:pt x="0" y="84921"/>
                  </a:lnTo>
                </a:path>
              </a:pathLst>
            </a:custGeom>
            <a:ln w="136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46773" y="5279856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89">
                  <a:moveTo>
                    <a:pt x="0" y="0"/>
                  </a:moveTo>
                  <a:lnTo>
                    <a:pt x="351183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9885" y="5273008"/>
              <a:ext cx="349885" cy="0"/>
            </a:xfrm>
            <a:custGeom>
              <a:avLst/>
              <a:gdLst/>
              <a:ahLst/>
              <a:cxnLst/>
              <a:rect l="l" t="t" r="r" b="b"/>
              <a:pathLst>
                <a:path w="349885">
                  <a:moveTo>
                    <a:pt x="0" y="0"/>
                  </a:moveTo>
                  <a:lnTo>
                    <a:pt x="349816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509136" y="1425533"/>
            <a:ext cx="424180" cy="2851785"/>
            <a:chOff x="5509136" y="1425533"/>
            <a:chExt cx="424180" cy="2851785"/>
          </a:xfrm>
        </p:grpSpPr>
        <p:sp>
          <p:nvSpPr>
            <p:cNvPr id="13" name="object 13"/>
            <p:cNvSpPr/>
            <p:nvPr/>
          </p:nvSpPr>
          <p:spPr>
            <a:xfrm>
              <a:off x="5515968" y="1432366"/>
              <a:ext cx="410209" cy="2838450"/>
            </a:xfrm>
            <a:custGeom>
              <a:avLst/>
              <a:gdLst/>
              <a:ahLst/>
              <a:cxnLst/>
              <a:rect l="l" t="t" r="r" b="b"/>
              <a:pathLst>
                <a:path w="410210" h="2838450">
                  <a:moveTo>
                    <a:pt x="0" y="2838021"/>
                  </a:moveTo>
                  <a:lnTo>
                    <a:pt x="409941" y="2838021"/>
                  </a:lnTo>
                  <a:lnTo>
                    <a:pt x="409941" y="0"/>
                  </a:lnTo>
                  <a:lnTo>
                    <a:pt x="0" y="0"/>
                  </a:lnTo>
                  <a:lnTo>
                    <a:pt x="0" y="2838021"/>
                  </a:lnTo>
                  <a:close/>
                </a:path>
              </a:pathLst>
            </a:custGeom>
            <a:ln w="136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15968" y="1521397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15968" y="1611798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15968" y="1707677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5968" y="1798078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15968" y="1887109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15968" y="1977510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15968" y="2073389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15968" y="2163790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15968" y="2254190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15968" y="2343221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15968" y="2440470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15968" y="2529501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15968" y="2619902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15968" y="2710303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15968" y="2806182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15968" y="2896583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15968" y="2985614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15968" y="3076015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15968" y="3171894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15968" y="3262295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15968" y="3351326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515968" y="3441726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15968" y="3537606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515968" y="3628007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15968" y="3718407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15968" y="3807438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15968" y="3904688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515968" y="3993719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15968" y="4084119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15968" y="4174520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0" y="0"/>
                  </a:moveTo>
                  <a:lnTo>
                    <a:pt x="409941" y="0"/>
                  </a:lnTo>
                </a:path>
              </a:pathLst>
            </a:custGeom>
            <a:ln w="1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5246773" y="4855262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424607"/>
                </a:moveTo>
                <a:lnTo>
                  <a:pt x="0" y="0"/>
                </a:lnTo>
              </a:path>
            </a:pathLst>
          </a:custGeom>
          <a:ln w="136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19702" y="4860741"/>
            <a:ext cx="0" cy="412750"/>
          </a:xfrm>
          <a:custGeom>
            <a:avLst/>
            <a:gdLst/>
            <a:ahLst/>
            <a:cxnLst/>
            <a:rect l="l" t="t" r="r" b="b"/>
            <a:pathLst>
              <a:path h="412750">
                <a:moveTo>
                  <a:pt x="0" y="412280"/>
                </a:moveTo>
                <a:lnTo>
                  <a:pt x="0" y="0"/>
                </a:lnTo>
              </a:path>
            </a:pathLst>
          </a:custGeom>
          <a:ln w="136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246773" y="4855262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356" y="0"/>
                </a:lnTo>
              </a:path>
            </a:pathLst>
          </a:custGeom>
          <a:ln w="136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16345" y="4855263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356" y="0"/>
                </a:lnTo>
              </a:path>
            </a:pathLst>
          </a:custGeom>
          <a:ln w="136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50130" y="4270401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584862"/>
                </a:moveTo>
                <a:lnTo>
                  <a:pt x="0" y="0"/>
                </a:lnTo>
              </a:path>
            </a:pathLst>
          </a:custGeom>
          <a:ln w="136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16345" y="4270401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584862"/>
                </a:moveTo>
                <a:lnTo>
                  <a:pt x="0" y="0"/>
                </a:lnTo>
              </a:path>
            </a:pathLst>
          </a:custGeom>
          <a:ln w="136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3840479" y="220613"/>
            <a:ext cx="4250690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i="1" dirty="0">
                <a:solidFill>
                  <a:srgbClr val="4B4B4B"/>
                </a:solidFill>
                <a:latin typeface="Trebuchet MS"/>
                <a:cs typeface="Trebuchet MS"/>
              </a:rPr>
              <a:t>Protección</a:t>
            </a:r>
            <a:r>
              <a:rPr sz="2800" i="1" spc="-7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dirty="0">
                <a:solidFill>
                  <a:srgbClr val="4B4B4B"/>
                </a:solidFill>
                <a:latin typeface="Trebuchet MS"/>
                <a:cs typeface="Trebuchet MS"/>
              </a:rPr>
              <a:t>de</a:t>
            </a:r>
            <a:r>
              <a:rPr sz="2800" i="1" spc="-7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spc="-114" dirty="0">
                <a:solidFill>
                  <a:srgbClr val="4B4B4B"/>
                </a:solidFill>
                <a:latin typeface="Trebuchet MS"/>
                <a:cs typeface="Trebuchet MS"/>
              </a:rPr>
              <a:t>falla</a:t>
            </a:r>
            <a:r>
              <a:rPr sz="2800" i="1" spc="-7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dirty="0">
                <a:solidFill>
                  <a:srgbClr val="4B4B4B"/>
                </a:solidFill>
                <a:latin typeface="Trebuchet MS"/>
                <a:cs typeface="Trebuchet MS"/>
              </a:rPr>
              <a:t>a</a:t>
            </a:r>
            <a:r>
              <a:rPr sz="2800" i="1" spc="-7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spc="-50" dirty="0">
                <a:solidFill>
                  <a:srgbClr val="4B4B4B"/>
                </a:solidFill>
                <a:latin typeface="Trebuchet MS"/>
                <a:cs typeface="Trebuchet MS"/>
              </a:rPr>
              <a:t>tierra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50918" y="829999"/>
            <a:ext cx="1609090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730" marR="5080" indent="-367665">
              <a:lnSpc>
                <a:spcPct val="139900"/>
              </a:lnSpc>
              <a:spcBef>
                <a:spcPts val="100"/>
              </a:spcBef>
            </a:pPr>
            <a:r>
              <a:rPr sz="900" spc="-50" dirty="0">
                <a:latin typeface="Arial Black"/>
                <a:cs typeface="Arial Black"/>
              </a:rPr>
              <a:t>Corriente</a:t>
            </a:r>
            <a:r>
              <a:rPr sz="900" spc="-2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de</a:t>
            </a:r>
            <a:r>
              <a:rPr sz="900" spc="-1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secuencia</a:t>
            </a:r>
            <a:r>
              <a:rPr sz="900" spc="-20" dirty="0">
                <a:latin typeface="Arial Black"/>
                <a:cs typeface="Arial Black"/>
              </a:rPr>
              <a:t> </a:t>
            </a:r>
            <a:r>
              <a:rPr sz="900" spc="-50" dirty="0">
                <a:latin typeface="Arial Black"/>
                <a:cs typeface="Arial Black"/>
              </a:rPr>
              <a:t>cero </a:t>
            </a:r>
            <a:r>
              <a:rPr sz="900" spc="-10" dirty="0">
                <a:latin typeface="Arial Black"/>
                <a:cs typeface="Arial Black"/>
              </a:rPr>
              <a:t>Transformador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88489" y="1312164"/>
            <a:ext cx="7651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5" dirty="0">
                <a:solidFill>
                  <a:srgbClr val="FF0066"/>
                </a:solidFill>
                <a:latin typeface="Arial Black"/>
                <a:cs typeface="Arial Black"/>
              </a:rPr>
              <a:t>Mejor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58778" y="1488285"/>
            <a:ext cx="13525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60" dirty="0">
                <a:latin typeface="Arial Black"/>
                <a:cs typeface="Arial Black"/>
              </a:rPr>
              <a:t>A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558778" y="2515519"/>
            <a:ext cx="13208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85" dirty="0">
                <a:latin typeface="Arial Black"/>
                <a:cs typeface="Arial Black"/>
              </a:rPr>
              <a:t>B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37484" y="1412501"/>
            <a:ext cx="615315" cy="2784475"/>
          </a:xfrm>
          <a:prstGeom prst="rect">
            <a:avLst/>
          </a:prstGeom>
          <a:ln w="1366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70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700" spc="-25" dirty="0">
                <a:latin typeface="Lucida Sans Unicode"/>
                <a:cs typeface="Lucida Sans Unicode"/>
              </a:rPr>
              <a:t>52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58778" y="3530413"/>
            <a:ext cx="12700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25" dirty="0">
                <a:latin typeface="Arial Black"/>
                <a:cs typeface="Arial Black"/>
              </a:rPr>
              <a:t>C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85488" y="5603571"/>
            <a:ext cx="3124835" cy="795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64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Black"/>
                <a:cs typeface="Arial Black"/>
              </a:rPr>
              <a:t>50/51G</a:t>
            </a: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1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600" spc="-100" dirty="0">
                <a:solidFill>
                  <a:srgbClr val="0000FF"/>
                </a:solidFill>
                <a:latin typeface="Arial Black"/>
                <a:cs typeface="Arial Black"/>
              </a:rPr>
              <a:t>Conexión</a:t>
            </a:r>
            <a:r>
              <a:rPr sz="16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600" spc="-229" dirty="0">
                <a:solidFill>
                  <a:srgbClr val="0000FF"/>
                </a:solidFill>
                <a:latin typeface="Arial Black"/>
                <a:cs typeface="Arial Black"/>
              </a:rPr>
              <a:t>CT</a:t>
            </a:r>
            <a:r>
              <a:rPr sz="16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6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600" spc="-125" dirty="0">
                <a:solidFill>
                  <a:srgbClr val="0000FF"/>
                </a:solidFill>
                <a:latin typeface="Arial Black"/>
                <a:cs typeface="Arial Black"/>
              </a:rPr>
              <a:t>secuencia</a:t>
            </a:r>
            <a:r>
              <a:rPr sz="16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0000FF"/>
                </a:solidFill>
                <a:latin typeface="Arial Black"/>
                <a:cs typeface="Arial Black"/>
              </a:rPr>
              <a:t>cero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63183" y="1125656"/>
            <a:ext cx="4070985" cy="852805"/>
            <a:chOff x="3863183" y="1125656"/>
            <a:chExt cx="4070985" cy="852805"/>
          </a:xfrm>
        </p:grpSpPr>
        <p:sp>
          <p:nvSpPr>
            <p:cNvPr id="3" name="object 3"/>
            <p:cNvSpPr/>
            <p:nvPr/>
          </p:nvSpPr>
          <p:spPr>
            <a:xfrm>
              <a:off x="7918491" y="1924494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04720" y="1781166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0950" y="1606567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77180" y="1463239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63410" y="1408513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49640" y="1408513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35870" y="1463238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22100" y="1606565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08330" y="1781163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94560" y="1924490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80789" y="1924490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67019" y="1781162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53249" y="1606563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36036" y="1463235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09">
                  <a:moveTo>
                    <a:pt x="0" y="0"/>
                  </a:moveTo>
                  <a:lnTo>
                    <a:pt x="17213" y="143327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25709" y="1408509"/>
              <a:ext cx="10795" cy="55244"/>
            </a:xfrm>
            <a:custGeom>
              <a:avLst/>
              <a:gdLst/>
              <a:ahLst/>
              <a:cxnLst/>
              <a:rect l="l" t="t" r="r" b="b"/>
              <a:pathLst>
                <a:path w="10795" h="55244">
                  <a:moveTo>
                    <a:pt x="0" y="0"/>
                  </a:moveTo>
                  <a:lnTo>
                    <a:pt x="10328" y="54725"/>
                  </a:lnTo>
                </a:path>
              </a:pathLst>
            </a:custGeom>
            <a:ln w="34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11939" y="1408509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94726" y="1463234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09">
                  <a:moveTo>
                    <a:pt x="0" y="143327"/>
                  </a:moveTo>
                  <a:lnTo>
                    <a:pt x="17213" y="0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80956" y="1606561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67186" y="1781159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53416" y="1924486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39645" y="1924486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875" y="1781158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12105" y="1606559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98335" y="1463231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584565" y="140850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70795" y="1408505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57025" y="1463230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43255" y="1606557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529484" y="1781155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515714" y="1924482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01944" y="1924482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8174" y="1781154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74404" y="1606555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60634" y="1463227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446864" y="140850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33093" y="140850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15881" y="1463226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09">
                  <a:moveTo>
                    <a:pt x="0" y="143327"/>
                  </a:moveTo>
                  <a:lnTo>
                    <a:pt x="17213" y="0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02110" y="1606553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91783" y="1781151"/>
              <a:ext cx="10795" cy="143510"/>
            </a:xfrm>
            <a:custGeom>
              <a:avLst/>
              <a:gdLst/>
              <a:ahLst/>
              <a:cxnLst/>
              <a:rect l="l" t="t" r="r" b="b"/>
              <a:pathLst>
                <a:path w="10795" h="143510">
                  <a:moveTo>
                    <a:pt x="0" y="143327"/>
                  </a:moveTo>
                  <a:lnTo>
                    <a:pt x="10328" y="0"/>
                  </a:lnTo>
                </a:path>
              </a:pathLst>
            </a:custGeom>
            <a:ln w="343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374570" y="1924479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5">
                  <a:moveTo>
                    <a:pt x="0" y="52119"/>
                  </a:moveTo>
                  <a:lnTo>
                    <a:pt x="17213" y="0"/>
                  </a:lnTo>
                </a:path>
              </a:pathLst>
            </a:custGeom>
            <a:ln w="336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60800" y="1924478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347030" y="1781150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333260" y="1606551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19490" y="1463223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305719" y="1408498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91949" y="140849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78179" y="1463222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64409" y="1606549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50639" y="1781148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36869" y="1924475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23099" y="1924474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09328" y="1781146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95558" y="1603941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181788" y="1463219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168018" y="1408494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150805" y="1408494"/>
              <a:ext cx="17780" cy="55244"/>
            </a:xfrm>
            <a:custGeom>
              <a:avLst/>
              <a:gdLst/>
              <a:ahLst/>
              <a:cxnLst/>
              <a:rect l="l" t="t" r="r" b="b"/>
              <a:pathLst>
                <a:path w="17779" h="55244">
                  <a:moveTo>
                    <a:pt x="0" y="54725"/>
                  </a:moveTo>
                  <a:lnTo>
                    <a:pt x="17213" y="0"/>
                  </a:lnTo>
                </a:path>
              </a:pathLst>
            </a:custGeom>
            <a:ln w="336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137035" y="1463218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123265" y="1603939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177204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112938" y="1781144"/>
              <a:ext cx="10795" cy="143510"/>
            </a:xfrm>
            <a:custGeom>
              <a:avLst/>
              <a:gdLst/>
              <a:ahLst/>
              <a:cxnLst/>
              <a:rect l="l" t="t" r="r" b="b"/>
              <a:pathLst>
                <a:path w="10795" h="143510">
                  <a:moveTo>
                    <a:pt x="0" y="143327"/>
                  </a:moveTo>
                  <a:lnTo>
                    <a:pt x="10328" y="0"/>
                  </a:lnTo>
                </a:path>
              </a:pathLst>
            </a:custGeom>
            <a:ln w="343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095725" y="1924471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5">
                  <a:moveTo>
                    <a:pt x="0" y="52119"/>
                  </a:moveTo>
                  <a:lnTo>
                    <a:pt x="17213" y="0"/>
                  </a:lnTo>
                </a:path>
              </a:pathLst>
            </a:custGeom>
            <a:ln w="336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081955" y="1924470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068184" y="1781143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054414" y="1603937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040644" y="1463215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026874" y="1408490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013104" y="1408490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999334" y="1463214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985564" y="1603935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177204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71794" y="1781140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958023" y="192186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944253" y="192186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930483" y="1781139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916713" y="1603933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902943" y="1463212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889173" y="140848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875403" y="140848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861632" y="1463210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847862" y="1603931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834092" y="1778530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816879" y="1921857"/>
              <a:ext cx="17780" cy="55244"/>
            </a:xfrm>
            <a:custGeom>
              <a:avLst/>
              <a:gdLst/>
              <a:ahLst/>
              <a:cxnLst/>
              <a:rect l="l" t="t" r="r" b="b"/>
              <a:pathLst>
                <a:path w="17779" h="55244">
                  <a:moveTo>
                    <a:pt x="0" y="54725"/>
                  </a:moveTo>
                  <a:lnTo>
                    <a:pt x="17213" y="0"/>
                  </a:lnTo>
                </a:path>
              </a:pathLst>
            </a:custGeom>
            <a:ln w="336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803109" y="192185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789339" y="1778529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775569" y="1603930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761799" y="1463208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748028" y="140848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734258" y="140848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720488" y="1463207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706718" y="1603928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692948" y="1778526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679178" y="1921853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665408" y="1921853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651638" y="1778525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637868" y="1603926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624097" y="1463204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606885" y="1408478"/>
              <a:ext cx="17780" cy="55244"/>
            </a:xfrm>
            <a:custGeom>
              <a:avLst/>
              <a:gdLst/>
              <a:ahLst/>
              <a:cxnLst/>
              <a:rect l="l" t="t" r="r" b="b"/>
              <a:pathLst>
                <a:path w="17779" h="55244">
                  <a:moveTo>
                    <a:pt x="0" y="0"/>
                  </a:moveTo>
                  <a:lnTo>
                    <a:pt x="17213" y="54725"/>
                  </a:lnTo>
                </a:path>
              </a:pathLst>
            </a:custGeom>
            <a:ln w="336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96557" y="1408478"/>
              <a:ext cx="10795" cy="55244"/>
            </a:xfrm>
            <a:custGeom>
              <a:avLst/>
              <a:gdLst/>
              <a:ahLst/>
              <a:cxnLst/>
              <a:rect l="l" t="t" r="r" b="b"/>
              <a:pathLst>
                <a:path w="10795" h="55244">
                  <a:moveTo>
                    <a:pt x="0" y="54725"/>
                  </a:moveTo>
                  <a:lnTo>
                    <a:pt x="10328" y="0"/>
                  </a:lnTo>
                </a:path>
              </a:pathLst>
            </a:custGeom>
            <a:ln w="34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82787" y="1463203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569017" y="1603924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555247" y="1778522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538034" y="1921849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5">
                  <a:moveTo>
                    <a:pt x="0" y="52119"/>
                  </a:moveTo>
                  <a:lnTo>
                    <a:pt x="17213" y="0"/>
                  </a:lnTo>
                </a:path>
              </a:pathLst>
            </a:custGeom>
            <a:ln w="336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524264" y="1921849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510494" y="1778521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496723" y="1603922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482953" y="1460594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469183" y="1405869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455413" y="1405868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441643" y="1460593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427873" y="1603920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414103" y="1778518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400332" y="1919240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386562" y="1919239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372792" y="1778517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359022" y="1603918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345252" y="1460590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331482" y="1405865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317712" y="1405864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303942" y="1460589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286729" y="1601310"/>
              <a:ext cx="17780" cy="177800"/>
            </a:xfrm>
            <a:custGeom>
              <a:avLst/>
              <a:gdLst/>
              <a:ahLst/>
              <a:cxnLst/>
              <a:rect l="l" t="t" r="r" b="b"/>
              <a:pathLst>
                <a:path w="17779" h="177800">
                  <a:moveTo>
                    <a:pt x="0" y="177204"/>
                  </a:moveTo>
                  <a:lnTo>
                    <a:pt x="17213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272959" y="1778515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262631" y="1919236"/>
              <a:ext cx="10795" cy="55244"/>
            </a:xfrm>
            <a:custGeom>
              <a:avLst/>
              <a:gdLst/>
              <a:ahLst/>
              <a:cxnLst/>
              <a:rect l="l" t="t" r="r" b="b"/>
              <a:pathLst>
                <a:path w="10795" h="55244">
                  <a:moveTo>
                    <a:pt x="0" y="54725"/>
                  </a:moveTo>
                  <a:lnTo>
                    <a:pt x="10328" y="0"/>
                  </a:lnTo>
                </a:path>
              </a:pathLst>
            </a:custGeom>
            <a:ln w="34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248861" y="1919235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231648" y="1778513"/>
              <a:ext cx="17780" cy="140970"/>
            </a:xfrm>
            <a:custGeom>
              <a:avLst/>
              <a:gdLst/>
              <a:ahLst/>
              <a:cxnLst/>
              <a:rect l="l" t="t" r="r" b="b"/>
              <a:pathLst>
                <a:path w="17779" h="140969">
                  <a:moveTo>
                    <a:pt x="0" y="0"/>
                  </a:moveTo>
                  <a:lnTo>
                    <a:pt x="17213" y="14072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217878" y="1601308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204108" y="1460586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190338" y="140586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76568" y="1405860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162798" y="1460585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149027" y="1601306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177204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135257" y="1778511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21487" y="1919232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107717" y="1919231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093947" y="1775904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080177" y="1601304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066407" y="1457976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052636" y="140325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038866" y="140325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025096" y="1457975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011326" y="1601302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997556" y="1775901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980343" y="1916622"/>
              <a:ext cx="17780" cy="55244"/>
            </a:xfrm>
            <a:custGeom>
              <a:avLst/>
              <a:gdLst/>
              <a:ahLst/>
              <a:cxnLst/>
              <a:rect l="l" t="t" r="r" b="b"/>
              <a:pathLst>
                <a:path w="17779" h="55244">
                  <a:moveTo>
                    <a:pt x="0" y="54725"/>
                  </a:moveTo>
                  <a:lnTo>
                    <a:pt x="17213" y="0"/>
                  </a:lnTo>
                </a:path>
              </a:pathLst>
            </a:custGeom>
            <a:ln w="336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970016" y="1916622"/>
              <a:ext cx="10795" cy="55244"/>
            </a:xfrm>
            <a:custGeom>
              <a:avLst/>
              <a:gdLst/>
              <a:ahLst/>
              <a:cxnLst/>
              <a:rect l="l" t="t" r="r" b="b"/>
              <a:pathLst>
                <a:path w="10795" h="55244">
                  <a:moveTo>
                    <a:pt x="0" y="0"/>
                  </a:moveTo>
                  <a:lnTo>
                    <a:pt x="10328" y="54725"/>
                  </a:lnTo>
                </a:path>
              </a:pathLst>
            </a:custGeom>
            <a:ln w="34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952803" y="1775900"/>
              <a:ext cx="17780" cy="140970"/>
            </a:xfrm>
            <a:custGeom>
              <a:avLst/>
              <a:gdLst/>
              <a:ahLst/>
              <a:cxnLst/>
              <a:rect l="l" t="t" r="r" b="b"/>
              <a:pathLst>
                <a:path w="17779" h="140969">
                  <a:moveTo>
                    <a:pt x="0" y="0"/>
                  </a:moveTo>
                  <a:lnTo>
                    <a:pt x="17213" y="14072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942475" y="1598694"/>
              <a:ext cx="10795" cy="177800"/>
            </a:xfrm>
            <a:custGeom>
              <a:avLst/>
              <a:gdLst/>
              <a:ahLst/>
              <a:cxnLst/>
              <a:rect l="l" t="t" r="r" b="b"/>
              <a:pathLst>
                <a:path w="10795" h="177800">
                  <a:moveTo>
                    <a:pt x="0" y="0"/>
                  </a:moveTo>
                  <a:lnTo>
                    <a:pt x="10328" y="177204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925262" y="1457973"/>
              <a:ext cx="17780" cy="140970"/>
            </a:xfrm>
            <a:custGeom>
              <a:avLst/>
              <a:gdLst/>
              <a:ahLst/>
              <a:cxnLst/>
              <a:rect l="l" t="t" r="r" b="b"/>
              <a:pathLst>
                <a:path w="17779" h="140969">
                  <a:moveTo>
                    <a:pt x="0" y="0"/>
                  </a:moveTo>
                  <a:lnTo>
                    <a:pt x="17213" y="14072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911492" y="140324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97722" y="140324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83952" y="1457971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870182" y="1598692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56412" y="1773291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842642" y="1916618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828872" y="191401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815101" y="1773290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801331" y="1596085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787561" y="1455363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773791" y="140063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760021" y="140063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746251" y="1455362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732481" y="1596083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718711" y="1770681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704940" y="1914008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691170" y="191140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677400" y="1770680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660187" y="1593475"/>
              <a:ext cx="17780" cy="177800"/>
            </a:xfrm>
            <a:custGeom>
              <a:avLst/>
              <a:gdLst/>
              <a:ahLst/>
              <a:cxnLst/>
              <a:rect l="l" t="t" r="r" b="b"/>
              <a:pathLst>
                <a:path w="17779" h="177800">
                  <a:moveTo>
                    <a:pt x="0" y="0"/>
                  </a:moveTo>
                  <a:lnTo>
                    <a:pt x="17213" y="177204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649860" y="1452753"/>
              <a:ext cx="10795" cy="140970"/>
            </a:xfrm>
            <a:custGeom>
              <a:avLst/>
              <a:gdLst/>
              <a:ahLst/>
              <a:cxnLst/>
              <a:rect l="l" t="t" r="r" b="b"/>
              <a:pathLst>
                <a:path w="10795" h="140969">
                  <a:moveTo>
                    <a:pt x="0" y="0"/>
                  </a:moveTo>
                  <a:lnTo>
                    <a:pt x="10328" y="140721"/>
                  </a:lnTo>
                </a:path>
              </a:pathLst>
            </a:custGeom>
            <a:ln w="343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636090" y="139802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618877" y="1398027"/>
              <a:ext cx="17780" cy="55244"/>
            </a:xfrm>
            <a:custGeom>
              <a:avLst/>
              <a:gdLst/>
              <a:ahLst/>
              <a:cxnLst/>
              <a:rect l="l" t="t" r="r" b="b"/>
              <a:pathLst>
                <a:path w="17779" h="55244">
                  <a:moveTo>
                    <a:pt x="0" y="54725"/>
                  </a:moveTo>
                  <a:lnTo>
                    <a:pt x="17213" y="0"/>
                  </a:lnTo>
                </a:path>
              </a:pathLst>
            </a:custGeom>
            <a:ln w="336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608549" y="1452752"/>
              <a:ext cx="10795" cy="140970"/>
            </a:xfrm>
            <a:custGeom>
              <a:avLst/>
              <a:gdLst/>
              <a:ahLst/>
              <a:cxnLst/>
              <a:rect l="l" t="t" r="r" b="b"/>
              <a:pathLst>
                <a:path w="10795" h="140969">
                  <a:moveTo>
                    <a:pt x="0" y="140721"/>
                  </a:moveTo>
                  <a:lnTo>
                    <a:pt x="10328" y="0"/>
                  </a:lnTo>
                </a:path>
              </a:pathLst>
            </a:custGeom>
            <a:ln w="343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591337" y="1593473"/>
              <a:ext cx="17780" cy="174625"/>
            </a:xfrm>
            <a:custGeom>
              <a:avLst/>
              <a:gdLst/>
              <a:ahLst/>
              <a:cxnLst/>
              <a:rect l="l" t="t" r="r" b="b"/>
              <a:pathLst>
                <a:path w="17779" h="174625">
                  <a:moveTo>
                    <a:pt x="0" y="174598"/>
                  </a:moveTo>
                  <a:lnTo>
                    <a:pt x="17213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577566" y="1768071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143327"/>
                  </a:moveTo>
                  <a:lnTo>
                    <a:pt x="13770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563796" y="1911398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550026" y="190879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536256" y="1765464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522486" y="1590865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508716" y="1450143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494945" y="1395418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481175" y="1395417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467405" y="1447536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453635" y="1588257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177204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439865" y="1765462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426095" y="1906183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412325" y="1906182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398555" y="1762854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384784" y="1585649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371014" y="1444927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0"/>
                  </a:moveTo>
                  <a:lnTo>
                    <a:pt x="13770" y="140721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357244" y="1390202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43474" y="1390201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329704" y="1444926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312491" y="1585647"/>
              <a:ext cx="17780" cy="174625"/>
            </a:xfrm>
            <a:custGeom>
              <a:avLst/>
              <a:gdLst/>
              <a:ahLst/>
              <a:cxnLst/>
              <a:rect l="l" t="t" r="r" b="b"/>
              <a:pathLst>
                <a:path w="17779" h="174625">
                  <a:moveTo>
                    <a:pt x="0" y="174598"/>
                  </a:moveTo>
                  <a:lnTo>
                    <a:pt x="17213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298721" y="1760246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288394" y="1900967"/>
              <a:ext cx="10795" cy="52705"/>
            </a:xfrm>
            <a:custGeom>
              <a:avLst/>
              <a:gdLst/>
              <a:ahLst/>
              <a:cxnLst/>
              <a:rect l="l" t="t" r="r" b="b"/>
              <a:pathLst>
                <a:path w="10795" h="52705">
                  <a:moveTo>
                    <a:pt x="0" y="52119"/>
                  </a:moveTo>
                  <a:lnTo>
                    <a:pt x="10328" y="0"/>
                  </a:lnTo>
                </a:path>
              </a:pathLst>
            </a:custGeom>
            <a:ln w="341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274623" y="1900966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257411" y="1757639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10">
                  <a:moveTo>
                    <a:pt x="0" y="0"/>
                  </a:moveTo>
                  <a:lnTo>
                    <a:pt x="17213" y="143327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247083" y="1583039"/>
              <a:ext cx="10795" cy="174625"/>
            </a:xfrm>
            <a:custGeom>
              <a:avLst/>
              <a:gdLst/>
              <a:ahLst/>
              <a:cxnLst/>
              <a:rect l="l" t="t" r="r" b="b"/>
              <a:pathLst>
                <a:path w="10795" h="174625">
                  <a:moveTo>
                    <a:pt x="0" y="0"/>
                  </a:moveTo>
                  <a:lnTo>
                    <a:pt x="10328" y="174598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229870" y="1439711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09">
                  <a:moveTo>
                    <a:pt x="0" y="0"/>
                  </a:moveTo>
                  <a:lnTo>
                    <a:pt x="17213" y="143327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216100" y="138498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202330" y="1384986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188560" y="1437104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174790" y="1577825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177204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161020" y="1755030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147249" y="1895751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133479" y="1893145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119709" y="1749817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105939" y="1575218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092169" y="1431890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078399" y="1374558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4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064629" y="1374558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050859" y="1429283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037088" y="1570004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177204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023318" y="1747208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009548" y="1887929"/>
              <a:ext cx="13970" cy="49530"/>
            </a:xfrm>
            <a:custGeom>
              <a:avLst/>
              <a:gdLst/>
              <a:ahLst/>
              <a:cxnLst/>
              <a:rect l="l" t="t" r="r" b="b"/>
              <a:pathLst>
                <a:path w="13970" h="49530">
                  <a:moveTo>
                    <a:pt x="0" y="49513"/>
                  </a:moveTo>
                  <a:lnTo>
                    <a:pt x="13770" y="0"/>
                  </a:lnTo>
                </a:path>
              </a:pathLst>
            </a:custGeom>
            <a:ln w="338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995778" y="1885323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0"/>
                  </a:moveTo>
                  <a:lnTo>
                    <a:pt x="13770" y="52119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978565" y="1741995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10">
                  <a:moveTo>
                    <a:pt x="0" y="0"/>
                  </a:moveTo>
                  <a:lnTo>
                    <a:pt x="17213" y="143327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968238" y="1564790"/>
              <a:ext cx="10795" cy="177800"/>
            </a:xfrm>
            <a:custGeom>
              <a:avLst/>
              <a:gdLst/>
              <a:ahLst/>
              <a:cxnLst/>
              <a:rect l="l" t="t" r="r" b="b"/>
              <a:pathLst>
                <a:path w="10795" h="177800">
                  <a:moveTo>
                    <a:pt x="0" y="0"/>
                  </a:moveTo>
                  <a:lnTo>
                    <a:pt x="10328" y="177204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951025" y="1421462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09">
                  <a:moveTo>
                    <a:pt x="0" y="0"/>
                  </a:moveTo>
                  <a:lnTo>
                    <a:pt x="17213" y="143327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937255" y="1366737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923485" y="1366736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909714" y="1418855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895944" y="1559576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882174" y="1734175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868404" y="187489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854634" y="1872289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5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840864" y="1728961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827094" y="1554362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0"/>
                  </a:moveTo>
                  <a:lnTo>
                    <a:pt x="13770" y="174598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813324" y="1411034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799553" y="1353703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4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785783" y="1353703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772013" y="1408427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758243" y="154914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744473" y="1721141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730703" y="1861862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716933" y="185925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0"/>
                  </a:moveTo>
                  <a:lnTo>
                    <a:pt x="13770" y="54725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703162" y="1715928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689392" y="1538723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672179" y="1395395"/>
              <a:ext cx="17780" cy="143510"/>
            </a:xfrm>
            <a:custGeom>
              <a:avLst/>
              <a:gdLst/>
              <a:ahLst/>
              <a:cxnLst/>
              <a:rect l="l" t="t" r="r" b="b"/>
              <a:pathLst>
                <a:path w="17779" h="143509">
                  <a:moveTo>
                    <a:pt x="0" y="0"/>
                  </a:moveTo>
                  <a:lnTo>
                    <a:pt x="17213" y="143327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658409" y="1338063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4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644639" y="1338063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630869" y="1390182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617099" y="1530903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603329" y="1705501"/>
              <a:ext cx="13970" cy="138430"/>
            </a:xfrm>
            <a:custGeom>
              <a:avLst/>
              <a:gdLst/>
              <a:ahLst/>
              <a:cxnLst/>
              <a:rect l="l" t="t" r="r" b="b"/>
              <a:pathLst>
                <a:path w="13970" h="138430">
                  <a:moveTo>
                    <a:pt x="0" y="138115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589559" y="1843616"/>
              <a:ext cx="13970" cy="55244"/>
            </a:xfrm>
            <a:custGeom>
              <a:avLst/>
              <a:gdLst/>
              <a:ahLst/>
              <a:cxnLst/>
              <a:rect l="l" t="t" r="r" b="b"/>
              <a:pathLst>
                <a:path w="13970" h="55244">
                  <a:moveTo>
                    <a:pt x="0" y="54725"/>
                  </a:moveTo>
                  <a:lnTo>
                    <a:pt x="13770" y="0"/>
                  </a:lnTo>
                </a:path>
              </a:pathLst>
            </a:custGeom>
            <a:ln w="339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575789" y="1841010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5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562018" y="1697682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548248" y="1517871"/>
              <a:ext cx="13970" cy="180340"/>
            </a:xfrm>
            <a:custGeom>
              <a:avLst/>
              <a:gdLst/>
              <a:ahLst/>
              <a:cxnLst/>
              <a:rect l="l" t="t" r="r" b="b"/>
              <a:pathLst>
                <a:path w="13970" h="180339">
                  <a:moveTo>
                    <a:pt x="0" y="0"/>
                  </a:moveTo>
                  <a:lnTo>
                    <a:pt x="13770" y="17981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534478" y="1374543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09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520708" y="1317212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4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506938" y="1317212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493168" y="1369330"/>
              <a:ext cx="13970" cy="140970"/>
            </a:xfrm>
            <a:custGeom>
              <a:avLst/>
              <a:gdLst/>
              <a:ahLst/>
              <a:cxnLst/>
              <a:rect l="l" t="t" r="r" b="b"/>
              <a:pathLst>
                <a:path w="13970" h="140969">
                  <a:moveTo>
                    <a:pt x="0" y="140721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479398" y="1510051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465627" y="1684650"/>
              <a:ext cx="13970" cy="138430"/>
            </a:xfrm>
            <a:custGeom>
              <a:avLst/>
              <a:gdLst/>
              <a:ahLst/>
              <a:cxnLst/>
              <a:rect l="l" t="t" r="r" b="b"/>
              <a:pathLst>
                <a:path w="13970" h="138430">
                  <a:moveTo>
                    <a:pt x="0" y="138115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451857" y="1822765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438087" y="1817553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5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424317" y="1674225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70" h="143510">
                  <a:moveTo>
                    <a:pt x="0" y="0"/>
                  </a:moveTo>
                  <a:lnTo>
                    <a:pt x="13770" y="143327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410547" y="1494414"/>
              <a:ext cx="13970" cy="180340"/>
            </a:xfrm>
            <a:custGeom>
              <a:avLst/>
              <a:gdLst/>
              <a:ahLst/>
              <a:cxnLst/>
              <a:rect l="l" t="t" r="r" b="b"/>
              <a:pathLst>
                <a:path w="13970" h="180339">
                  <a:moveTo>
                    <a:pt x="0" y="0"/>
                  </a:moveTo>
                  <a:lnTo>
                    <a:pt x="13770" y="17981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393334" y="1348480"/>
              <a:ext cx="17780" cy="146050"/>
            </a:xfrm>
            <a:custGeom>
              <a:avLst/>
              <a:gdLst/>
              <a:ahLst/>
              <a:cxnLst/>
              <a:rect l="l" t="t" r="r" b="b"/>
              <a:pathLst>
                <a:path w="17779" h="146050">
                  <a:moveTo>
                    <a:pt x="0" y="0"/>
                  </a:moveTo>
                  <a:lnTo>
                    <a:pt x="17213" y="145933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383007" y="1291148"/>
              <a:ext cx="10795" cy="57785"/>
            </a:xfrm>
            <a:custGeom>
              <a:avLst/>
              <a:gdLst/>
              <a:ahLst/>
              <a:cxnLst/>
              <a:rect l="l" t="t" r="r" b="b"/>
              <a:pathLst>
                <a:path w="10795" h="57784">
                  <a:moveTo>
                    <a:pt x="0" y="0"/>
                  </a:moveTo>
                  <a:lnTo>
                    <a:pt x="10328" y="57330"/>
                  </a:lnTo>
                </a:path>
              </a:pathLst>
            </a:custGeom>
            <a:ln w="341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365794" y="1291148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5">
                  <a:moveTo>
                    <a:pt x="0" y="52119"/>
                  </a:moveTo>
                  <a:lnTo>
                    <a:pt x="17213" y="0"/>
                  </a:lnTo>
                </a:path>
              </a:pathLst>
            </a:custGeom>
            <a:ln w="336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352024" y="1343267"/>
              <a:ext cx="13970" cy="138430"/>
            </a:xfrm>
            <a:custGeom>
              <a:avLst/>
              <a:gdLst/>
              <a:ahLst/>
              <a:cxnLst/>
              <a:rect l="l" t="t" r="r" b="b"/>
              <a:pathLst>
                <a:path w="13970" h="138430">
                  <a:moveTo>
                    <a:pt x="0" y="138115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338253" y="1481382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324483" y="1655980"/>
              <a:ext cx="13970" cy="138430"/>
            </a:xfrm>
            <a:custGeom>
              <a:avLst/>
              <a:gdLst/>
              <a:ahLst/>
              <a:cxnLst/>
              <a:rect l="l" t="t" r="r" b="b"/>
              <a:pathLst>
                <a:path w="13970" h="138430">
                  <a:moveTo>
                    <a:pt x="0" y="138115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310713" y="1794096"/>
              <a:ext cx="13970" cy="49530"/>
            </a:xfrm>
            <a:custGeom>
              <a:avLst/>
              <a:gdLst/>
              <a:ahLst/>
              <a:cxnLst/>
              <a:rect l="l" t="t" r="r" b="b"/>
              <a:pathLst>
                <a:path w="13970" h="49530">
                  <a:moveTo>
                    <a:pt x="0" y="49513"/>
                  </a:moveTo>
                  <a:lnTo>
                    <a:pt x="13770" y="0"/>
                  </a:lnTo>
                </a:path>
              </a:pathLst>
            </a:custGeom>
            <a:ln w="338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296943" y="1786277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5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283173" y="1640344"/>
              <a:ext cx="13970" cy="146050"/>
            </a:xfrm>
            <a:custGeom>
              <a:avLst/>
              <a:gdLst/>
              <a:ahLst/>
              <a:cxnLst/>
              <a:rect l="l" t="t" r="r" b="b"/>
              <a:pathLst>
                <a:path w="13970" h="146050">
                  <a:moveTo>
                    <a:pt x="0" y="0"/>
                  </a:moveTo>
                  <a:lnTo>
                    <a:pt x="13770" y="145933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269403" y="1463138"/>
              <a:ext cx="13970" cy="177800"/>
            </a:xfrm>
            <a:custGeom>
              <a:avLst/>
              <a:gdLst/>
              <a:ahLst/>
              <a:cxnLst/>
              <a:rect l="l" t="t" r="r" b="b"/>
              <a:pathLst>
                <a:path w="13970" h="177800">
                  <a:moveTo>
                    <a:pt x="0" y="0"/>
                  </a:moveTo>
                  <a:lnTo>
                    <a:pt x="13770" y="177204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255633" y="1317205"/>
              <a:ext cx="13970" cy="146050"/>
            </a:xfrm>
            <a:custGeom>
              <a:avLst/>
              <a:gdLst/>
              <a:ahLst/>
              <a:cxnLst/>
              <a:rect l="l" t="t" r="r" b="b"/>
              <a:pathLst>
                <a:path w="13970" h="146050">
                  <a:moveTo>
                    <a:pt x="0" y="0"/>
                  </a:moveTo>
                  <a:lnTo>
                    <a:pt x="13770" y="145933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241863" y="1257267"/>
              <a:ext cx="13970" cy="60325"/>
            </a:xfrm>
            <a:custGeom>
              <a:avLst/>
              <a:gdLst/>
              <a:ahLst/>
              <a:cxnLst/>
              <a:rect l="l" t="t" r="r" b="b"/>
              <a:pathLst>
                <a:path w="13970" h="60325">
                  <a:moveTo>
                    <a:pt x="0" y="0"/>
                  </a:moveTo>
                  <a:lnTo>
                    <a:pt x="13770" y="59936"/>
                  </a:lnTo>
                </a:path>
              </a:pathLst>
            </a:custGeom>
            <a:ln w="340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228092" y="1257267"/>
              <a:ext cx="13970" cy="52705"/>
            </a:xfrm>
            <a:custGeom>
              <a:avLst/>
              <a:gdLst/>
              <a:ahLst/>
              <a:cxnLst/>
              <a:rect l="l" t="t" r="r" b="b"/>
              <a:pathLst>
                <a:path w="13970" h="52705">
                  <a:moveTo>
                    <a:pt x="0" y="52119"/>
                  </a:moveTo>
                  <a:lnTo>
                    <a:pt x="13770" y="0"/>
                  </a:lnTo>
                </a:path>
              </a:pathLst>
            </a:custGeom>
            <a:ln w="33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214322" y="1309385"/>
              <a:ext cx="13970" cy="138430"/>
            </a:xfrm>
            <a:custGeom>
              <a:avLst/>
              <a:gdLst/>
              <a:ahLst/>
              <a:cxnLst/>
              <a:rect l="l" t="t" r="r" b="b"/>
              <a:pathLst>
                <a:path w="13970" h="138430">
                  <a:moveTo>
                    <a:pt x="0" y="138115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200552" y="1447501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4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186782" y="1619493"/>
              <a:ext cx="13970" cy="138430"/>
            </a:xfrm>
            <a:custGeom>
              <a:avLst/>
              <a:gdLst/>
              <a:ahLst/>
              <a:cxnLst/>
              <a:rect l="l" t="t" r="r" b="b"/>
              <a:pathLst>
                <a:path w="13970" h="138430">
                  <a:moveTo>
                    <a:pt x="0" y="138115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173012" y="1757608"/>
              <a:ext cx="13970" cy="49530"/>
            </a:xfrm>
            <a:custGeom>
              <a:avLst/>
              <a:gdLst/>
              <a:ahLst/>
              <a:cxnLst/>
              <a:rect l="l" t="t" r="r" b="b"/>
              <a:pathLst>
                <a:path w="13970" h="49530">
                  <a:moveTo>
                    <a:pt x="0" y="49513"/>
                  </a:moveTo>
                  <a:lnTo>
                    <a:pt x="13770" y="0"/>
                  </a:lnTo>
                </a:path>
              </a:pathLst>
            </a:custGeom>
            <a:ln w="338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159242" y="1747184"/>
              <a:ext cx="13970" cy="60325"/>
            </a:xfrm>
            <a:custGeom>
              <a:avLst/>
              <a:gdLst/>
              <a:ahLst/>
              <a:cxnLst/>
              <a:rect l="l" t="t" r="r" b="b"/>
              <a:pathLst>
                <a:path w="13970" h="60325">
                  <a:moveTo>
                    <a:pt x="0" y="0"/>
                  </a:moveTo>
                  <a:lnTo>
                    <a:pt x="13770" y="59936"/>
                  </a:lnTo>
                </a:path>
              </a:pathLst>
            </a:custGeom>
            <a:ln w="340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145472" y="1601250"/>
              <a:ext cx="13970" cy="146050"/>
            </a:xfrm>
            <a:custGeom>
              <a:avLst/>
              <a:gdLst/>
              <a:ahLst/>
              <a:cxnLst/>
              <a:rect l="l" t="t" r="r" b="b"/>
              <a:pathLst>
                <a:path w="13970" h="146050">
                  <a:moveTo>
                    <a:pt x="0" y="0"/>
                  </a:moveTo>
                  <a:lnTo>
                    <a:pt x="13770" y="145933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128259" y="1421439"/>
              <a:ext cx="17780" cy="180340"/>
            </a:xfrm>
            <a:custGeom>
              <a:avLst/>
              <a:gdLst/>
              <a:ahLst/>
              <a:cxnLst/>
              <a:rect l="l" t="t" r="r" b="b"/>
              <a:pathLst>
                <a:path w="17779" h="180340">
                  <a:moveTo>
                    <a:pt x="0" y="0"/>
                  </a:moveTo>
                  <a:lnTo>
                    <a:pt x="17213" y="17981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117931" y="1275505"/>
              <a:ext cx="10795" cy="146050"/>
            </a:xfrm>
            <a:custGeom>
              <a:avLst/>
              <a:gdLst/>
              <a:ahLst/>
              <a:cxnLst/>
              <a:rect l="l" t="t" r="r" b="b"/>
              <a:pathLst>
                <a:path w="10795" h="146050">
                  <a:moveTo>
                    <a:pt x="0" y="0"/>
                  </a:moveTo>
                  <a:lnTo>
                    <a:pt x="10328" y="145933"/>
                  </a:lnTo>
                </a:path>
              </a:pathLst>
            </a:custGeom>
            <a:ln w="343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104161" y="1215568"/>
              <a:ext cx="13970" cy="60325"/>
            </a:xfrm>
            <a:custGeom>
              <a:avLst/>
              <a:gdLst/>
              <a:ahLst/>
              <a:cxnLst/>
              <a:rect l="l" t="t" r="r" b="b"/>
              <a:pathLst>
                <a:path w="13970" h="60325">
                  <a:moveTo>
                    <a:pt x="0" y="0"/>
                  </a:moveTo>
                  <a:lnTo>
                    <a:pt x="13770" y="59936"/>
                  </a:lnTo>
                </a:path>
              </a:pathLst>
            </a:custGeom>
            <a:ln w="340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090391" y="1215568"/>
              <a:ext cx="13970" cy="49530"/>
            </a:xfrm>
            <a:custGeom>
              <a:avLst/>
              <a:gdLst/>
              <a:ahLst/>
              <a:cxnLst/>
              <a:rect l="l" t="t" r="r" b="b"/>
              <a:pathLst>
                <a:path w="13970" h="49530">
                  <a:moveTo>
                    <a:pt x="0" y="49513"/>
                  </a:moveTo>
                  <a:lnTo>
                    <a:pt x="13770" y="0"/>
                  </a:lnTo>
                </a:path>
              </a:pathLst>
            </a:custGeom>
            <a:ln w="338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076621" y="1265080"/>
              <a:ext cx="13970" cy="135890"/>
            </a:xfrm>
            <a:custGeom>
              <a:avLst/>
              <a:gdLst/>
              <a:ahLst/>
              <a:cxnLst/>
              <a:rect l="l" t="t" r="r" b="b"/>
              <a:pathLst>
                <a:path w="13970" h="135890">
                  <a:moveTo>
                    <a:pt x="0" y="135509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059408" y="1400590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4">
                  <a:moveTo>
                    <a:pt x="0" y="171992"/>
                  </a:moveTo>
                  <a:lnTo>
                    <a:pt x="17213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045638" y="1572582"/>
              <a:ext cx="13970" cy="135890"/>
            </a:xfrm>
            <a:custGeom>
              <a:avLst/>
              <a:gdLst/>
              <a:ahLst/>
              <a:cxnLst/>
              <a:rect l="l" t="t" r="r" b="b"/>
              <a:pathLst>
                <a:path w="13970" h="135889">
                  <a:moveTo>
                    <a:pt x="0" y="135509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031868" y="1708091"/>
              <a:ext cx="13970" cy="49530"/>
            </a:xfrm>
            <a:custGeom>
              <a:avLst/>
              <a:gdLst/>
              <a:ahLst/>
              <a:cxnLst/>
              <a:rect l="l" t="t" r="r" b="b"/>
              <a:pathLst>
                <a:path w="13970" h="49530">
                  <a:moveTo>
                    <a:pt x="0" y="49513"/>
                  </a:moveTo>
                  <a:lnTo>
                    <a:pt x="13770" y="0"/>
                  </a:lnTo>
                </a:path>
              </a:pathLst>
            </a:custGeom>
            <a:ln w="338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018098" y="1697667"/>
              <a:ext cx="13970" cy="60325"/>
            </a:xfrm>
            <a:custGeom>
              <a:avLst/>
              <a:gdLst/>
              <a:ahLst/>
              <a:cxnLst/>
              <a:rect l="l" t="t" r="r" b="b"/>
              <a:pathLst>
                <a:path w="13970" h="60325">
                  <a:moveTo>
                    <a:pt x="0" y="0"/>
                  </a:moveTo>
                  <a:lnTo>
                    <a:pt x="13770" y="59936"/>
                  </a:lnTo>
                </a:path>
              </a:pathLst>
            </a:custGeom>
            <a:ln w="340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004328" y="1549127"/>
              <a:ext cx="13970" cy="148590"/>
            </a:xfrm>
            <a:custGeom>
              <a:avLst/>
              <a:gdLst/>
              <a:ahLst/>
              <a:cxnLst/>
              <a:rect l="l" t="t" r="r" b="b"/>
              <a:pathLst>
                <a:path w="13970" h="148589">
                  <a:moveTo>
                    <a:pt x="0" y="0"/>
                  </a:moveTo>
                  <a:lnTo>
                    <a:pt x="13770" y="148539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990557" y="1366710"/>
              <a:ext cx="13970" cy="182880"/>
            </a:xfrm>
            <a:custGeom>
              <a:avLst/>
              <a:gdLst/>
              <a:ahLst/>
              <a:cxnLst/>
              <a:rect l="l" t="t" r="r" b="b"/>
              <a:pathLst>
                <a:path w="13970" h="182880">
                  <a:moveTo>
                    <a:pt x="0" y="0"/>
                  </a:moveTo>
                  <a:lnTo>
                    <a:pt x="13770" y="18241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976787" y="1218171"/>
              <a:ext cx="13970" cy="148590"/>
            </a:xfrm>
            <a:custGeom>
              <a:avLst/>
              <a:gdLst/>
              <a:ahLst/>
              <a:cxnLst/>
              <a:rect l="l" t="t" r="r" b="b"/>
              <a:pathLst>
                <a:path w="13970" h="148590">
                  <a:moveTo>
                    <a:pt x="0" y="0"/>
                  </a:moveTo>
                  <a:lnTo>
                    <a:pt x="13770" y="148539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963017" y="1160839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4">
                  <a:moveTo>
                    <a:pt x="0" y="0"/>
                  </a:moveTo>
                  <a:lnTo>
                    <a:pt x="13770" y="57330"/>
                  </a:lnTo>
                </a:path>
              </a:pathLst>
            </a:custGeom>
            <a:ln w="339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949247" y="1160839"/>
              <a:ext cx="13970" cy="46990"/>
            </a:xfrm>
            <a:custGeom>
              <a:avLst/>
              <a:gdLst/>
              <a:ahLst/>
              <a:cxnLst/>
              <a:rect l="l" t="t" r="r" b="b"/>
              <a:pathLst>
                <a:path w="13970" h="46990">
                  <a:moveTo>
                    <a:pt x="0" y="46907"/>
                  </a:moveTo>
                  <a:lnTo>
                    <a:pt x="13770" y="0"/>
                  </a:lnTo>
                </a:path>
              </a:pathLst>
            </a:custGeom>
            <a:ln w="337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935477" y="1207746"/>
              <a:ext cx="13970" cy="135890"/>
            </a:xfrm>
            <a:custGeom>
              <a:avLst/>
              <a:gdLst/>
              <a:ahLst/>
              <a:cxnLst/>
              <a:rect l="l" t="t" r="r" b="b"/>
              <a:pathLst>
                <a:path w="13970" h="135890">
                  <a:moveTo>
                    <a:pt x="0" y="135509"/>
                  </a:moveTo>
                  <a:lnTo>
                    <a:pt x="13770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921707" y="1343255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907937" y="1512641"/>
              <a:ext cx="13970" cy="133350"/>
            </a:xfrm>
            <a:custGeom>
              <a:avLst/>
              <a:gdLst/>
              <a:ahLst/>
              <a:cxnLst/>
              <a:rect l="l" t="t" r="r" b="b"/>
              <a:pathLst>
                <a:path w="13970" h="133350">
                  <a:moveTo>
                    <a:pt x="0" y="132903"/>
                  </a:moveTo>
                  <a:lnTo>
                    <a:pt x="13770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894166" y="1645545"/>
              <a:ext cx="4038600" cy="49530"/>
            </a:xfrm>
            <a:custGeom>
              <a:avLst/>
              <a:gdLst/>
              <a:ahLst/>
              <a:cxnLst/>
              <a:rect l="l" t="t" r="r" b="b"/>
              <a:pathLst>
                <a:path w="4038600" h="49530">
                  <a:moveTo>
                    <a:pt x="0" y="49513"/>
                  </a:moveTo>
                  <a:lnTo>
                    <a:pt x="13770" y="0"/>
                  </a:lnTo>
                </a:path>
                <a:path w="4038600" h="49530">
                  <a:moveTo>
                    <a:pt x="0" y="49513"/>
                  </a:moveTo>
                  <a:lnTo>
                    <a:pt x="4038319" y="49513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863183" y="1126959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863184" y="1267680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863185" y="1411007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863186" y="1551728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863187" y="1695055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863187" y="1835776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863188" y="1976498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0" name="object 300"/>
          <p:cNvSpPr/>
          <p:nvPr/>
        </p:nvSpPr>
        <p:spPr>
          <a:xfrm>
            <a:off x="3863189" y="2119825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1" name="object 301"/>
          <p:cNvGrpSpPr/>
          <p:nvPr/>
        </p:nvGrpSpPr>
        <p:grpSpPr>
          <a:xfrm>
            <a:off x="3863190" y="1126956"/>
            <a:ext cx="62230" cy="1135380"/>
            <a:chOff x="3863190" y="1126956"/>
            <a:chExt cx="62230" cy="1135380"/>
          </a:xfrm>
        </p:grpSpPr>
        <p:sp>
          <p:nvSpPr>
            <p:cNvPr id="302" name="object 302"/>
            <p:cNvSpPr/>
            <p:nvPr/>
          </p:nvSpPr>
          <p:spPr>
            <a:xfrm>
              <a:off x="3863190" y="2260546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894175" y="1126956"/>
              <a:ext cx="0" cy="1134110"/>
            </a:xfrm>
            <a:custGeom>
              <a:avLst/>
              <a:gdLst/>
              <a:ahLst/>
              <a:cxnLst/>
              <a:rect l="l" t="t" r="r" b="b"/>
              <a:pathLst>
                <a:path h="1134110">
                  <a:moveTo>
                    <a:pt x="0" y="1133589"/>
                  </a:moveTo>
                  <a:lnTo>
                    <a:pt x="0" y="0"/>
                  </a:lnTo>
                </a:path>
              </a:pathLst>
            </a:custGeom>
            <a:ln w="344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4" name="object 304"/>
          <p:cNvGrpSpPr/>
          <p:nvPr/>
        </p:nvGrpSpPr>
        <p:grpSpPr>
          <a:xfrm>
            <a:off x="3892682" y="2407331"/>
            <a:ext cx="4041775" cy="668020"/>
            <a:chOff x="3892682" y="2407331"/>
            <a:chExt cx="4041775" cy="668020"/>
          </a:xfrm>
        </p:grpSpPr>
        <p:sp>
          <p:nvSpPr>
            <p:cNvPr id="305" name="object 305"/>
            <p:cNvSpPr/>
            <p:nvPr/>
          </p:nvSpPr>
          <p:spPr>
            <a:xfrm>
              <a:off x="7918724" y="254459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904954" y="271658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891184" y="2875549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877414" y="2945910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863644" y="282864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849873" y="265664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836103" y="249768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822333" y="240908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808563" y="2409081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794793" y="242732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781023" y="254459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767253" y="271658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753482" y="287554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736270" y="294590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725942" y="2828638"/>
              <a:ext cx="10795" cy="117475"/>
            </a:xfrm>
            <a:custGeom>
              <a:avLst/>
              <a:gdLst/>
              <a:ahLst/>
              <a:cxnLst/>
              <a:rect l="l" t="t" r="r" b="b"/>
              <a:pathLst>
                <a:path w="10795" h="117475">
                  <a:moveTo>
                    <a:pt x="0" y="0"/>
                  </a:moveTo>
                  <a:lnTo>
                    <a:pt x="10328" y="117267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712172" y="265664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694959" y="2497681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0"/>
                  </a:moveTo>
                  <a:lnTo>
                    <a:pt x="17213" y="158963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681189" y="240907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667419" y="240907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653649" y="242731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639879" y="254458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626109" y="271657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612339" y="287554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598568" y="294590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584798" y="282863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571028" y="265664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557258" y="249767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543488" y="240907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529718" y="240907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515948" y="2427315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502178" y="254458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488407" y="271657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474637" y="287553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460867" y="294589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447097" y="282863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433327" y="2656637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416114" y="2497673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0"/>
                  </a:moveTo>
                  <a:lnTo>
                    <a:pt x="17213" y="158963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402344" y="2409070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392017" y="2409070"/>
              <a:ext cx="10795" cy="18415"/>
            </a:xfrm>
            <a:custGeom>
              <a:avLst/>
              <a:gdLst/>
              <a:ahLst/>
              <a:cxnLst/>
              <a:rect l="l" t="t" r="r" b="b"/>
              <a:pathLst>
                <a:path w="10795" h="18414">
                  <a:moveTo>
                    <a:pt x="0" y="18241"/>
                  </a:moveTo>
                  <a:lnTo>
                    <a:pt x="10328" y="0"/>
                  </a:lnTo>
                </a:path>
              </a:pathLst>
            </a:custGeom>
            <a:ln w="32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374804" y="2427311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117267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361034" y="2544579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347263" y="271657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333493" y="287553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319723" y="294589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305953" y="282862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292183" y="2656633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278413" y="249766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264643" y="240906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250872" y="240906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237102" y="242730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223332" y="2544575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209562" y="271656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195792" y="2875530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182022" y="2945890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168251" y="282862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151039" y="2656629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5">
                  <a:moveTo>
                    <a:pt x="0" y="0"/>
                  </a:moveTo>
                  <a:lnTo>
                    <a:pt x="17213" y="171992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137269" y="249766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123498" y="240906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113171" y="2409062"/>
              <a:ext cx="10795" cy="18415"/>
            </a:xfrm>
            <a:custGeom>
              <a:avLst/>
              <a:gdLst/>
              <a:ahLst/>
              <a:cxnLst/>
              <a:rect l="l" t="t" r="r" b="b"/>
              <a:pathLst>
                <a:path w="10795" h="18414">
                  <a:moveTo>
                    <a:pt x="0" y="18241"/>
                  </a:moveTo>
                  <a:lnTo>
                    <a:pt x="10328" y="0"/>
                  </a:lnTo>
                </a:path>
              </a:pathLst>
            </a:custGeom>
            <a:ln w="32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095958" y="2427303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117267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082188" y="2544571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068418" y="271656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054648" y="287552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040877" y="294588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027107" y="282861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013337" y="2656625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999567" y="249766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985797" y="2409059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972027" y="240905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958257" y="242729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944487" y="2544567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930717" y="271655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916946" y="287552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903176" y="2945883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889406" y="282861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875636" y="2656621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861866" y="249765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848096" y="240905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834326" y="240905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6817113" y="2427296"/>
              <a:ext cx="17780" cy="120014"/>
            </a:xfrm>
            <a:custGeom>
              <a:avLst/>
              <a:gdLst/>
              <a:ahLst/>
              <a:cxnLst/>
              <a:rect l="l" t="t" r="r" b="b"/>
              <a:pathLst>
                <a:path w="17779" h="120014">
                  <a:moveTo>
                    <a:pt x="0" y="119873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6803343" y="2547169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6789572" y="2716556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775802" y="2878124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762032" y="2945879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748262" y="282861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734492" y="2656617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720722" y="2497654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706952" y="240905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693181" y="2409050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679411" y="2427292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665641" y="2547165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651871" y="2716552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638101" y="2878120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624331" y="294587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607118" y="2828607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0"/>
                  </a:moveTo>
                  <a:lnTo>
                    <a:pt x="17213" y="117267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596790" y="2656613"/>
              <a:ext cx="10795" cy="172085"/>
            </a:xfrm>
            <a:custGeom>
              <a:avLst/>
              <a:gdLst/>
              <a:ahLst/>
              <a:cxnLst/>
              <a:rect l="l" t="t" r="r" b="b"/>
              <a:pathLst>
                <a:path w="10795" h="172085">
                  <a:moveTo>
                    <a:pt x="0" y="0"/>
                  </a:moveTo>
                  <a:lnTo>
                    <a:pt x="10328" y="171992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583020" y="2497650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569250" y="240904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555480" y="2409047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538267" y="2429894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117267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524497" y="2547161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510727" y="2716548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496957" y="2878117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483187" y="2945871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469417" y="282860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455647" y="2659215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441876" y="2497646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6428106" y="2411649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6414336" y="2411649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400566" y="242989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386796" y="2547157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373026" y="2716544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359256" y="287811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345485" y="2945867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0"/>
                  </a:moveTo>
                  <a:lnTo>
                    <a:pt x="13770" y="20847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331715" y="282859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317945" y="2659211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304175" y="2497642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286962" y="2411645"/>
              <a:ext cx="17780" cy="86360"/>
            </a:xfrm>
            <a:custGeom>
              <a:avLst/>
              <a:gdLst/>
              <a:ahLst/>
              <a:cxnLst/>
              <a:rect l="l" t="t" r="r" b="b"/>
              <a:pathLst>
                <a:path w="17779" h="86360">
                  <a:moveTo>
                    <a:pt x="0" y="0"/>
                  </a:moveTo>
                  <a:lnTo>
                    <a:pt x="17213" y="85996"/>
                  </a:lnTo>
                </a:path>
              </a:pathLst>
            </a:custGeom>
            <a:ln w="34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273192" y="241164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262865" y="2429886"/>
              <a:ext cx="10795" cy="117475"/>
            </a:xfrm>
            <a:custGeom>
              <a:avLst/>
              <a:gdLst/>
              <a:ahLst/>
              <a:cxnLst/>
              <a:rect l="l" t="t" r="r" b="b"/>
              <a:pathLst>
                <a:path w="10795" h="117475">
                  <a:moveTo>
                    <a:pt x="0" y="117267"/>
                  </a:moveTo>
                  <a:lnTo>
                    <a:pt x="10328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249094" y="2547154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231882" y="2716540"/>
              <a:ext cx="17780" cy="161925"/>
            </a:xfrm>
            <a:custGeom>
              <a:avLst/>
              <a:gdLst/>
              <a:ahLst/>
              <a:cxnLst/>
              <a:rect l="l" t="t" r="r" b="b"/>
              <a:pathLst>
                <a:path w="17779" h="161925">
                  <a:moveTo>
                    <a:pt x="0" y="161569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218111" y="2878109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6204341" y="2948469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190571" y="283120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6176801" y="265920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6163031" y="2500244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6149261" y="241164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6135491" y="2411641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6121721" y="242988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6107950" y="254715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6094180" y="2719142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080410" y="287810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6066640" y="294846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6052870" y="283119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039100" y="265920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025330" y="2500240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011559" y="241163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997789" y="2411637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5980577" y="2429878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117267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970249" y="2547146"/>
              <a:ext cx="10795" cy="172085"/>
            </a:xfrm>
            <a:custGeom>
              <a:avLst/>
              <a:gdLst/>
              <a:ahLst/>
              <a:cxnLst/>
              <a:rect l="l" t="t" r="r" b="b"/>
              <a:pathLst>
                <a:path w="10795" h="172085">
                  <a:moveTo>
                    <a:pt x="0" y="171992"/>
                  </a:moveTo>
                  <a:lnTo>
                    <a:pt x="10328" y="0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953036" y="2719138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158963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5942709" y="2878101"/>
              <a:ext cx="10795" cy="88900"/>
            </a:xfrm>
            <a:custGeom>
              <a:avLst/>
              <a:gdLst/>
              <a:ahLst/>
              <a:cxnLst/>
              <a:rect l="l" t="t" r="r" b="b"/>
              <a:pathLst>
                <a:path w="10795" h="88900">
                  <a:moveTo>
                    <a:pt x="0" y="88602"/>
                  </a:moveTo>
                  <a:lnTo>
                    <a:pt x="10328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5925496" y="2948461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5911726" y="283119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5897956" y="2661806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5884185" y="2500236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5870415" y="241163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5856645" y="2411633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5842875" y="243248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5829105" y="2549748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5815335" y="2719134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5801565" y="288070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787794" y="2948458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0"/>
                  </a:moveTo>
                  <a:lnTo>
                    <a:pt x="13770" y="20847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774024" y="2833795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0"/>
                  </a:moveTo>
                  <a:lnTo>
                    <a:pt x="13770" y="11466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760254" y="266180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746484" y="2502838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5732714" y="241423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718944" y="241423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5705174" y="243247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691404" y="254974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677634" y="272173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660421" y="2880699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0" y="88602"/>
                  </a:moveTo>
                  <a:lnTo>
                    <a:pt x="17213" y="0"/>
                  </a:lnTo>
                </a:path>
              </a:pathLst>
            </a:custGeom>
            <a:ln w="34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650093" y="2951060"/>
              <a:ext cx="10795" cy="18415"/>
            </a:xfrm>
            <a:custGeom>
              <a:avLst/>
              <a:gdLst/>
              <a:ahLst/>
              <a:cxnLst/>
              <a:rect l="l" t="t" r="r" b="b"/>
              <a:pathLst>
                <a:path w="10795" h="18414">
                  <a:moveTo>
                    <a:pt x="0" y="0"/>
                  </a:moveTo>
                  <a:lnTo>
                    <a:pt x="10328" y="18241"/>
                  </a:lnTo>
                </a:path>
              </a:pathLst>
            </a:custGeom>
            <a:ln w="32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5636323" y="283379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5619110" y="266440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79" h="169544">
                  <a:moveTo>
                    <a:pt x="0" y="0"/>
                  </a:moveTo>
                  <a:lnTo>
                    <a:pt x="17213" y="169386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5608783" y="2502834"/>
              <a:ext cx="10795" cy="161925"/>
            </a:xfrm>
            <a:custGeom>
              <a:avLst/>
              <a:gdLst/>
              <a:ahLst/>
              <a:cxnLst/>
              <a:rect l="l" t="t" r="r" b="b"/>
              <a:pathLst>
                <a:path w="10795" h="161925">
                  <a:moveTo>
                    <a:pt x="0" y="0"/>
                  </a:moveTo>
                  <a:lnTo>
                    <a:pt x="10328" y="161569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5591570" y="2414232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0" y="0"/>
                  </a:moveTo>
                  <a:lnTo>
                    <a:pt x="17213" y="88602"/>
                  </a:lnTo>
                </a:path>
              </a:pathLst>
            </a:custGeom>
            <a:ln w="34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5577800" y="2414231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564030" y="243507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550260" y="2552346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536489" y="2721733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522719" y="288330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508949" y="295366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495179" y="283639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481409" y="266440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5467639" y="250543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5453869" y="241683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5440098" y="2416833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5426328" y="2435075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5412558" y="255234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5398788" y="2724335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5385018" y="2885903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5371248" y="295365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5357478" y="283639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5343708" y="2667002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329937" y="250803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312725" y="2419436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0" y="0"/>
                  </a:moveTo>
                  <a:lnTo>
                    <a:pt x="17213" y="88602"/>
                  </a:lnTo>
                </a:path>
              </a:pathLst>
            </a:custGeom>
            <a:ln w="34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5298954" y="241943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288627" y="2437677"/>
              <a:ext cx="10795" cy="117475"/>
            </a:xfrm>
            <a:custGeom>
              <a:avLst/>
              <a:gdLst/>
              <a:ahLst/>
              <a:cxnLst/>
              <a:rect l="l" t="t" r="r" b="b"/>
              <a:pathLst>
                <a:path w="10795" h="117475">
                  <a:moveTo>
                    <a:pt x="0" y="117267"/>
                  </a:moveTo>
                  <a:lnTo>
                    <a:pt x="10328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5274857" y="255494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5257644" y="2726937"/>
              <a:ext cx="17780" cy="161925"/>
            </a:xfrm>
            <a:custGeom>
              <a:avLst/>
              <a:gdLst/>
              <a:ahLst/>
              <a:cxnLst/>
              <a:rect l="l" t="t" r="r" b="b"/>
              <a:pathLst>
                <a:path w="17779" h="161925">
                  <a:moveTo>
                    <a:pt x="0" y="161569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5247317" y="2888506"/>
              <a:ext cx="10795" cy="86360"/>
            </a:xfrm>
            <a:custGeom>
              <a:avLst/>
              <a:gdLst/>
              <a:ahLst/>
              <a:cxnLst/>
              <a:rect l="l" t="t" r="r" b="b"/>
              <a:pathLst>
                <a:path w="10795" h="86360">
                  <a:moveTo>
                    <a:pt x="0" y="85996"/>
                  </a:moveTo>
                  <a:lnTo>
                    <a:pt x="10328" y="0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5230104" y="2956260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5216334" y="283899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5202563" y="2669604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5188793" y="251064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5175023" y="242203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5161253" y="242203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5147483" y="244027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5133713" y="255754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5119943" y="2729539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5106173" y="289110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5092402" y="296146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5078632" y="284420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5064862" y="267220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5051092" y="251324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5037322" y="2424640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5023552" y="2424640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5009782" y="244548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4996011" y="256275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4978799" y="2734747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158963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4968471" y="2893710"/>
              <a:ext cx="10795" cy="88900"/>
            </a:xfrm>
            <a:custGeom>
              <a:avLst/>
              <a:gdLst/>
              <a:ahLst/>
              <a:cxnLst/>
              <a:rect l="l" t="t" r="r" b="b"/>
              <a:pathLst>
                <a:path w="10795" h="88900">
                  <a:moveTo>
                    <a:pt x="0" y="88602"/>
                  </a:moveTo>
                  <a:lnTo>
                    <a:pt x="10328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4951258" y="2964070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4937488" y="284680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4923718" y="2677414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909948" y="251845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896178" y="242984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4882408" y="242984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4868637" y="2448089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4854867" y="256796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4841097" y="273995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4827327" y="289891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4813557" y="2971884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4799787" y="285461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4786017" y="268262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4772247" y="252365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4758476" y="2437662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4744706" y="243766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4730936" y="245590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4717166" y="257317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4703396" y="2745163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4689626" y="290673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4672413" y="2979698"/>
              <a:ext cx="17780" cy="15875"/>
            </a:xfrm>
            <a:custGeom>
              <a:avLst/>
              <a:gdLst/>
              <a:ahLst/>
              <a:cxnLst/>
              <a:rect l="l" t="t" r="r" b="b"/>
              <a:pathLst>
                <a:path w="17779" h="15875">
                  <a:moveTo>
                    <a:pt x="0" y="0"/>
                  </a:moveTo>
                  <a:lnTo>
                    <a:pt x="17213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4658643" y="2859824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0"/>
                  </a:moveTo>
                  <a:lnTo>
                    <a:pt x="13770" y="119873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4644873" y="2690436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4631102" y="253147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4617332" y="2445476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4603562" y="244547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4589792" y="2463717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4576022" y="2583590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4562252" y="2752977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4548482" y="291454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4534712" y="2987512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4520941" y="287024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4507171" y="2700856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4493401" y="254189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4479631" y="2455896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4465861" y="245589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4452091" y="2474137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4438321" y="259401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4424550" y="2766003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4410780" y="292757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4393567" y="2997932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4383240" y="2883270"/>
              <a:ext cx="10795" cy="114935"/>
            </a:xfrm>
            <a:custGeom>
              <a:avLst/>
              <a:gdLst/>
              <a:ahLst/>
              <a:cxnLst/>
              <a:rect l="l" t="t" r="r" b="b"/>
              <a:pathLst>
                <a:path w="10795" h="114935">
                  <a:moveTo>
                    <a:pt x="0" y="0"/>
                  </a:moveTo>
                  <a:lnTo>
                    <a:pt x="10328" y="114661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4366027" y="2713882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79" h="169544">
                  <a:moveTo>
                    <a:pt x="0" y="0"/>
                  </a:moveTo>
                  <a:lnTo>
                    <a:pt x="17213" y="169386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4352257" y="255491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4338487" y="246631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4324717" y="2466315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4310947" y="2487163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4297177" y="260703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4283406" y="2779029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4269636" y="294059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4255866" y="3013564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4242096" y="2898901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0"/>
                  </a:moveTo>
                  <a:lnTo>
                    <a:pt x="13770" y="11466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4228326" y="272690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4214556" y="2570551"/>
              <a:ext cx="13970" cy="156845"/>
            </a:xfrm>
            <a:custGeom>
              <a:avLst/>
              <a:gdLst/>
              <a:ahLst/>
              <a:cxnLst/>
              <a:rect l="l" t="t" r="r" b="b"/>
              <a:pathLst>
                <a:path w="13970" h="156844">
                  <a:moveTo>
                    <a:pt x="0" y="0"/>
                  </a:moveTo>
                  <a:lnTo>
                    <a:pt x="13770" y="156357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4200786" y="2484554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4187015" y="2484553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4173245" y="250540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4159475" y="2622668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4145705" y="2797267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4128492" y="2958835"/>
              <a:ext cx="17780" cy="91440"/>
            </a:xfrm>
            <a:custGeom>
              <a:avLst/>
              <a:gdLst/>
              <a:ahLst/>
              <a:cxnLst/>
              <a:rect l="l" t="t" r="r" b="b"/>
              <a:pathLst>
                <a:path w="17779" h="91439">
                  <a:moveTo>
                    <a:pt x="0" y="91208"/>
                  </a:moveTo>
                  <a:lnTo>
                    <a:pt x="17213" y="0"/>
                  </a:lnTo>
                </a:path>
              </a:pathLst>
            </a:custGeom>
            <a:ln w="34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4118165" y="3031802"/>
              <a:ext cx="10795" cy="18415"/>
            </a:xfrm>
            <a:custGeom>
              <a:avLst/>
              <a:gdLst/>
              <a:ahLst/>
              <a:cxnLst/>
              <a:rect l="l" t="t" r="r" b="b"/>
              <a:pathLst>
                <a:path w="10795" h="18414">
                  <a:moveTo>
                    <a:pt x="0" y="0"/>
                  </a:moveTo>
                  <a:lnTo>
                    <a:pt x="10328" y="18241"/>
                  </a:lnTo>
                </a:path>
              </a:pathLst>
            </a:custGeom>
            <a:ln w="32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4104395" y="2917139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0"/>
                  </a:moveTo>
                  <a:lnTo>
                    <a:pt x="13770" y="11466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4090624" y="2747752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4076854" y="2591394"/>
              <a:ext cx="13970" cy="156845"/>
            </a:xfrm>
            <a:custGeom>
              <a:avLst/>
              <a:gdLst/>
              <a:ahLst/>
              <a:cxnLst/>
              <a:rect l="l" t="t" r="r" b="b"/>
              <a:pathLst>
                <a:path w="13970" h="156844">
                  <a:moveTo>
                    <a:pt x="0" y="0"/>
                  </a:moveTo>
                  <a:lnTo>
                    <a:pt x="13770" y="156357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4059642" y="2505397"/>
              <a:ext cx="17780" cy="86360"/>
            </a:xfrm>
            <a:custGeom>
              <a:avLst/>
              <a:gdLst/>
              <a:ahLst/>
              <a:cxnLst/>
              <a:rect l="l" t="t" r="r" b="b"/>
              <a:pathLst>
                <a:path w="17779" h="86360">
                  <a:moveTo>
                    <a:pt x="0" y="0"/>
                  </a:moveTo>
                  <a:lnTo>
                    <a:pt x="17213" y="85996"/>
                  </a:lnTo>
                </a:path>
              </a:pathLst>
            </a:custGeom>
            <a:ln w="34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4045871" y="2505397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4032101" y="2526244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4018331" y="2646118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4004561" y="2820716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990791" y="2982285"/>
              <a:ext cx="13970" cy="91440"/>
            </a:xfrm>
            <a:custGeom>
              <a:avLst/>
              <a:gdLst/>
              <a:ahLst/>
              <a:cxnLst/>
              <a:rect l="l" t="t" r="r" b="b"/>
              <a:pathLst>
                <a:path w="13970" h="91439">
                  <a:moveTo>
                    <a:pt x="0" y="91208"/>
                  </a:moveTo>
                  <a:lnTo>
                    <a:pt x="13770" y="0"/>
                  </a:lnTo>
                </a:path>
              </a:pathLst>
            </a:custGeom>
            <a:ln w="342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977021" y="3057857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963251" y="2943195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0"/>
                  </a:moveTo>
                  <a:lnTo>
                    <a:pt x="13770" y="11466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949480" y="2773808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4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935710" y="2617450"/>
              <a:ext cx="13970" cy="156845"/>
            </a:xfrm>
            <a:custGeom>
              <a:avLst/>
              <a:gdLst/>
              <a:ahLst/>
              <a:cxnLst/>
              <a:rect l="l" t="t" r="r" b="b"/>
              <a:pathLst>
                <a:path w="13970" h="156844">
                  <a:moveTo>
                    <a:pt x="0" y="0"/>
                  </a:moveTo>
                  <a:lnTo>
                    <a:pt x="13770" y="156357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921940" y="2534059"/>
              <a:ext cx="13970" cy="83820"/>
            </a:xfrm>
            <a:custGeom>
              <a:avLst/>
              <a:gdLst/>
              <a:ahLst/>
              <a:cxnLst/>
              <a:rect l="l" t="t" r="r" b="b"/>
              <a:pathLst>
                <a:path w="13970" h="83819">
                  <a:moveTo>
                    <a:pt x="0" y="0"/>
                  </a:moveTo>
                  <a:lnTo>
                    <a:pt x="13770" y="83390"/>
                  </a:lnTo>
                </a:path>
              </a:pathLst>
            </a:custGeom>
            <a:ln w="34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908170" y="2534059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5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894400" y="2554906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894401" y="2687809"/>
              <a:ext cx="4038600" cy="0"/>
            </a:xfrm>
            <a:custGeom>
              <a:avLst/>
              <a:gdLst/>
              <a:ahLst/>
              <a:cxnLst/>
              <a:rect l="l" t="t" r="r" b="b"/>
              <a:pathLst>
                <a:path w="4038600">
                  <a:moveTo>
                    <a:pt x="0" y="0"/>
                  </a:moveTo>
                  <a:lnTo>
                    <a:pt x="403831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6" name="object 596"/>
          <p:cNvSpPr/>
          <p:nvPr/>
        </p:nvSpPr>
        <p:spPr>
          <a:xfrm>
            <a:off x="3863417" y="2119711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3863418" y="2260432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3863418" y="2403759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3863419" y="2544480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3863420" y="2687807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3863421" y="2828528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3863421" y="2969249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3863422" y="3112576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4" name="object 604"/>
          <p:cNvGrpSpPr/>
          <p:nvPr/>
        </p:nvGrpSpPr>
        <p:grpSpPr>
          <a:xfrm>
            <a:off x="3863423" y="2119707"/>
            <a:ext cx="62230" cy="1135380"/>
            <a:chOff x="3863423" y="2119707"/>
            <a:chExt cx="62230" cy="1135380"/>
          </a:xfrm>
        </p:grpSpPr>
        <p:sp>
          <p:nvSpPr>
            <p:cNvPr id="605" name="object 605"/>
            <p:cNvSpPr/>
            <p:nvPr/>
          </p:nvSpPr>
          <p:spPr>
            <a:xfrm>
              <a:off x="3863423" y="3253298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894408" y="2119707"/>
              <a:ext cx="0" cy="1134110"/>
            </a:xfrm>
            <a:custGeom>
              <a:avLst/>
              <a:gdLst/>
              <a:ahLst/>
              <a:cxnLst/>
              <a:rect l="l" t="t" r="r" b="b"/>
              <a:pathLst>
                <a:path h="1134110">
                  <a:moveTo>
                    <a:pt x="0" y="1133589"/>
                  </a:moveTo>
                  <a:lnTo>
                    <a:pt x="0" y="0"/>
                  </a:lnTo>
                </a:path>
              </a:pathLst>
            </a:custGeom>
            <a:ln w="344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7" name="object 607"/>
          <p:cNvGrpSpPr/>
          <p:nvPr/>
        </p:nvGrpSpPr>
        <p:grpSpPr>
          <a:xfrm>
            <a:off x="3892913" y="3400088"/>
            <a:ext cx="4041775" cy="670560"/>
            <a:chOff x="3892913" y="3400088"/>
            <a:chExt cx="4041775" cy="670560"/>
          </a:xfrm>
        </p:grpSpPr>
        <p:sp>
          <p:nvSpPr>
            <p:cNvPr id="608" name="object 608"/>
            <p:cNvSpPr/>
            <p:nvPr/>
          </p:nvSpPr>
          <p:spPr>
            <a:xfrm>
              <a:off x="7918958" y="342007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7905188" y="340183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7891417" y="340183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7877647" y="349043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7863877" y="364940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7850107" y="382139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7836337" y="3938660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7822567" y="3868299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7808797" y="370933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7795026" y="353734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7781256" y="342007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7767486" y="340183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7753716" y="340183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7736503" y="3490433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158963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7726176" y="3649396"/>
              <a:ext cx="10795" cy="172085"/>
            </a:xfrm>
            <a:custGeom>
              <a:avLst/>
              <a:gdLst/>
              <a:ahLst/>
              <a:cxnLst/>
              <a:rect l="l" t="t" r="r" b="b"/>
              <a:pathLst>
                <a:path w="10795" h="172085">
                  <a:moveTo>
                    <a:pt x="0" y="171992"/>
                  </a:moveTo>
                  <a:lnTo>
                    <a:pt x="10328" y="0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7712405" y="382138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7695193" y="393865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18241"/>
                  </a:moveTo>
                  <a:lnTo>
                    <a:pt x="17213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7681422" y="386829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7667652" y="370933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7653882" y="353733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7640112" y="342007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7626342" y="340182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7612572" y="340182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7598802" y="349042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7585031" y="364939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7571261" y="3821385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7557491" y="393865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7543721" y="386829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7529951" y="3709328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7516181" y="353733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7502411" y="342006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7488641" y="340182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7474870" y="340182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7461100" y="3490426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7447330" y="364938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7433560" y="382138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7416347" y="3938648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18241"/>
                  </a:moveTo>
                  <a:lnTo>
                    <a:pt x="17213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7402577" y="386828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7392250" y="3709324"/>
              <a:ext cx="10795" cy="159385"/>
            </a:xfrm>
            <a:custGeom>
              <a:avLst/>
              <a:gdLst/>
              <a:ahLst/>
              <a:cxnLst/>
              <a:rect l="l" t="t" r="r" b="b"/>
              <a:pathLst>
                <a:path w="10795" h="159385">
                  <a:moveTo>
                    <a:pt x="0" y="0"/>
                  </a:moveTo>
                  <a:lnTo>
                    <a:pt x="10328" y="158963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7375037" y="3537330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5">
                  <a:moveTo>
                    <a:pt x="0" y="0"/>
                  </a:moveTo>
                  <a:lnTo>
                    <a:pt x="17213" y="171992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7361267" y="342006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7347497" y="3401820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7333726" y="3401820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7319956" y="3490422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7306186" y="364938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7292416" y="382137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7278646" y="393864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7264876" y="3870889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7251106" y="3709320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7237336" y="3537327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7223566" y="342005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7209795" y="340181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7196025" y="340181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7182255" y="3490418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7168485" y="3649381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7151272" y="3821373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117267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7137502" y="3938641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7123732" y="3870885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7113404" y="3709316"/>
              <a:ext cx="10795" cy="161925"/>
            </a:xfrm>
            <a:custGeom>
              <a:avLst/>
              <a:gdLst/>
              <a:ahLst/>
              <a:cxnLst/>
              <a:rect l="l" t="t" r="r" b="b"/>
              <a:pathLst>
                <a:path w="10795" h="161925">
                  <a:moveTo>
                    <a:pt x="0" y="0"/>
                  </a:moveTo>
                  <a:lnTo>
                    <a:pt x="10328" y="161569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7096191" y="3537323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5">
                  <a:moveTo>
                    <a:pt x="0" y="0"/>
                  </a:moveTo>
                  <a:lnTo>
                    <a:pt x="17213" y="171992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7082421" y="342005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7068651" y="340181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7054881" y="3401812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7041111" y="3490414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7027341" y="3649377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7013571" y="3821369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6999801" y="3938637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6986030" y="3870882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6972260" y="3709312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6958490" y="3537319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6944720" y="342005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6930950" y="340180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6917180" y="340180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6903410" y="3490410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6889639" y="3649373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6875869" y="3821365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6862099" y="3938633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6848329" y="387087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6834559" y="3709308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6817346" y="3537315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5">
                  <a:moveTo>
                    <a:pt x="0" y="0"/>
                  </a:moveTo>
                  <a:lnTo>
                    <a:pt x="17213" y="171992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6803576" y="342004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6789806" y="340180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6776036" y="340180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6762265" y="3490406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6748495" y="3649369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6734725" y="382136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6720955" y="3938629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6707185" y="387087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6693415" y="3709304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6679645" y="3537311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6665875" y="342004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6652104" y="3404407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6638334" y="3404406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6624564" y="3490402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6607351" y="3651971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5">
                  <a:moveTo>
                    <a:pt x="0" y="171992"/>
                  </a:moveTo>
                  <a:lnTo>
                    <a:pt x="17213" y="0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6597024" y="3823964"/>
              <a:ext cx="10795" cy="114935"/>
            </a:xfrm>
            <a:custGeom>
              <a:avLst/>
              <a:gdLst/>
              <a:ahLst/>
              <a:cxnLst/>
              <a:rect l="l" t="t" r="r" b="b"/>
              <a:pathLst>
                <a:path w="10795" h="114935">
                  <a:moveTo>
                    <a:pt x="0" y="114661"/>
                  </a:moveTo>
                  <a:lnTo>
                    <a:pt x="10328" y="0"/>
                  </a:lnTo>
                </a:path>
              </a:pathLst>
            </a:custGeom>
            <a:ln w="343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6583254" y="3938625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6569484" y="3870870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6555713" y="3709300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6538501" y="3539913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79" h="169545">
                  <a:moveTo>
                    <a:pt x="0" y="0"/>
                  </a:moveTo>
                  <a:lnTo>
                    <a:pt x="17213" y="169386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6524731" y="3420039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0"/>
                  </a:moveTo>
                  <a:lnTo>
                    <a:pt x="13770" y="119873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6510960" y="3404403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6497190" y="3404402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6483420" y="3490398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6469650" y="3651967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6455880" y="3823960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114661"/>
                  </a:moveTo>
                  <a:lnTo>
                    <a:pt x="13770" y="0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6442110" y="3938621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6428339" y="387086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6414569" y="371190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6400799" y="3539909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6387029" y="3420035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0"/>
                  </a:moveTo>
                  <a:lnTo>
                    <a:pt x="13770" y="119873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6373259" y="3404399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6359489" y="3404398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6345719" y="3490395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6331949" y="3651963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6318178" y="382395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6304408" y="3941223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6287195" y="3870862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0" y="0"/>
                  </a:moveTo>
                  <a:lnTo>
                    <a:pt x="17213" y="88602"/>
                  </a:lnTo>
                </a:path>
              </a:pathLst>
            </a:custGeom>
            <a:ln w="34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6273425" y="371189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6263098" y="3539905"/>
              <a:ext cx="10795" cy="172085"/>
            </a:xfrm>
            <a:custGeom>
              <a:avLst/>
              <a:gdLst/>
              <a:ahLst/>
              <a:cxnLst/>
              <a:rect l="l" t="t" r="r" b="b"/>
              <a:pathLst>
                <a:path w="10795" h="172085">
                  <a:moveTo>
                    <a:pt x="0" y="0"/>
                  </a:moveTo>
                  <a:lnTo>
                    <a:pt x="10328" y="171992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6249328" y="342263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6232115" y="3404395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6218345" y="3404395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6204575" y="3490391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6190805" y="3651959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6177034" y="382395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6163264" y="3941219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6149494" y="3870858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6135724" y="371189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6121954" y="3539901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6108184" y="342263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6094414" y="3404391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6080643" y="3404391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6066873" y="3490387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6053103" y="365195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6039333" y="382394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6025563" y="394121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6011793" y="3870854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5998023" y="371189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5980810" y="3539898"/>
              <a:ext cx="17780" cy="172085"/>
            </a:xfrm>
            <a:custGeom>
              <a:avLst/>
              <a:gdLst/>
              <a:ahLst/>
              <a:cxnLst/>
              <a:rect l="l" t="t" r="r" b="b"/>
              <a:pathLst>
                <a:path w="17779" h="172085">
                  <a:moveTo>
                    <a:pt x="0" y="0"/>
                  </a:moveTo>
                  <a:lnTo>
                    <a:pt x="17213" y="171992"/>
                  </a:lnTo>
                </a:path>
              </a:pathLst>
            </a:custGeom>
            <a:ln w="343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5970482" y="3422629"/>
              <a:ext cx="10795" cy="117475"/>
            </a:xfrm>
            <a:custGeom>
              <a:avLst/>
              <a:gdLst/>
              <a:ahLst/>
              <a:cxnLst/>
              <a:rect l="l" t="t" r="r" b="b"/>
              <a:pathLst>
                <a:path w="10795" h="117475">
                  <a:moveTo>
                    <a:pt x="0" y="0"/>
                  </a:moveTo>
                  <a:lnTo>
                    <a:pt x="10328" y="117267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5953269" y="3404387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5942942" y="3404387"/>
              <a:ext cx="10795" cy="88900"/>
            </a:xfrm>
            <a:custGeom>
              <a:avLst/>
              <a:gdLst/>
              <a:ahLst/>
              <a:cxnLst/>
              <a:rect l="l" t="t" r="r" b="b"/>
              <a:pathLst>
                <a:path w="10795" h="88900">
                  <a:moveTo>
                    <a:pt x="0" y="88602"/>
                  </a:moveTo>
                  <a:lnTo>
                    <a:pt x="10328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5925729" y="3492989"/>
              <a:ext cx="17780" cy="161925"/>
            </a:xfrm>
            <a:custGeom>
              <a:avLst/>
              <a:gdLst/>
              <a:ahLst/>
              <a:cxnLst/>
              <a:rect l="l" t="t" r="r" b="b"/>
              <a:pathLst>
                <a:path w="17779" h="161925">
                  <a:moveTo>
                    <a:pt x="0" y="161569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5911959" y="3654558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5898189" y="3823944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5884419" y="394381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5870649" y="387345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5856879" y="3711887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5843108" y="3542500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5829338" y="3422625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0"/>
                  </a:moveTo>
                  <a:lnTo>
                    <a:pt x="13770" y="119873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5815568" y="3406989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5801798" y="3406989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85996"/>
                  </a:moveTo>
                  <a:lnTo>
                    <a:pt x="13770" y="0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5788028" y="3492985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5774258" y="365455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5760488" y="382654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5746718" y="394381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5732947" y="387345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5719177" y="371448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5705407" y="354249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5691637" y="3425227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5677867" y="3406985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5660654" y="3406985"/>
              <a:ext cx="17780" cy="86360"/>
            </a:xfrm>
            <a:custGeom>
              <a:avLst/>
              <a:gdLst/>
              <a:ahLst/>
              <a:cxnLst/>
              <a:rect l="l" t="t" r="r" b="b"/>
              <a:pathLst>
                <a:path w="17779" h="86360">
                  <a:moveTo>
                    <a:pt x="0" y="85996"/>
                  </a:moveTo>
                  <a:lnTo>
                    <a:pt x="17213" y="0"/>
                  </a:lnTo>
                </a:path>
              </a:pathLst>
            </a:custGeom>
            <a:ln w="34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5650327" y="3492981"/>
              <a:ext cx="10795" cy="161925"/>
            </a:xfrm>
            <a:custGeom>
              <a:avLst/>
              <a:gdLst/>
              <a:ahLst/>
              <a:cxnLst/>
              <a:rect l="l" t="t" r="r" b="b"/>
              <a:pathLst>
                <a:path w="10795" h="161925">
                  <a:moveTo>
                    <a:pt x="0" y="161569"/>
                  </a:moveTo>
                  <a:lnTo>
                    <a:pt x="10328" y="0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5636556" y="365455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5619344" y="3826542"/>
              <a:ext cx="17780" cy="117475"/>
            </a:xfrm>
            <a:custGeom>
              <a:avLst/>
              <a:gdLst/>
              <a:ahLst/>
              <a:cxnLst/>
              <a:rect l="l" t="t" r="r" b="b"/>
              <a:pathLst>
                <a:path w="17779" h="117475">
                  <a:moveTo>
                    <a:pt x="0" y="117267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5609016" y="3943810"/>
              <a:ext cx="10795" cy="18415"/>
            </a:xfrm>
            <a:custGeom>
              <a:avLst/>
              <a:gdLst/>
              <a:ahLst/>
              <a:cxnLst/>
              <a:rect l="l" t="t" r="r" b="b"/>
              <a:pathLst>
                <a:path w="10795" h="18414">
                  <a:moveTo>
                    <a:pt x="0" y="18241"/>
                  </a:moveTo>
                  <a:lnTo>
                    <a:pt x="10328" y="0"/>
                  </a:lnTo>
                </a:path>
              </a:pathLst>
            </a:custGeom>
            <a:ln w="32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5591803" y="3876055"/>
              <a:ext cx="17780" cy="86360"/>
            </a:xfrm>
            <a:custGeom>
              <a:avLst/>
              <a:gdLst/>
              <a:ahLst/>
              <a:cxnLst/>
              <a:rect l="l" t="t" r="r" b="b"/>
              <a:pathLst>
                <a:path w="17779" h="86360">
                  <a:moveTo>
                    <a:pt x="0" y="0"/>
                  </a:moveTo>
                  <a:lnTo>
                    <a:pt x="17213" y="85996"/>
                  </a:lnTo>
                </a:path>
              </a:pathLst>
            </a:custGeom>
            <a:ln w="341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5578033" y="3714485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5564263" y="354249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5550493" y="342522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5536723" y="340698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5522953" y="340698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5509183" y="3495583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5495412" y="365715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5481642" y="3829144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5467872" y="394641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5454102" y="387605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5440332" y="3717087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5426562" y="3545094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5412791" y="3427826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5399021" y="340958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5385251" y="340958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5371481" y="349818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5357711" y="365714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5343941" y="3829141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5330171" y="394901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5312958" y="387865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0" y="0"/>
                  </a:moveTo>
                  <a:lnTo>
                    <a:pt x="17213" y="88602"/>
                  </a:lnTo>
                </a:path>
              </a:pathLst>
            </a:custGeom>
            <a:ln w="341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5299188" y="371968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5288860" y="3547696"/>
              <a:ext cx="10795" cy="172085"/>
            </a:xfrm>
            <a:custGeom>
              <a:avLst/>
              <a:gdLst/>
              <a:ahLst/>
              <a:cxnLst/>
              <a:rect l="l" t="t" r="r" b="b"/>
              <a:pathLst>
                <a:path w="10795" h="172085">
                  <a:moveTo>
                    <a:pt x="0" y="0"/>
                  </a:moveTo>
                  <a:lnTo>
                    <a:pt x="10328" y="171992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5275090" y="343042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5257877" y="341218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5247550" y="3412185"/>
              <a:ext cx="10795" cy="88900"/>
            </a:xfrm>
            <a:custGeom>
              <a:avLst/>
              <a:gdLst/>
              <a:ahLst/>
              <a:cxnLst/>
              <a:rect l="l" t="t" r="r" b="b"/>
              <a:pathLst>
                <a:path w="10795" h="88900">
                  <a:moveTo>
                    <a:pt x="0" y="88602"/>
                  </a:moveTo>
                  <a:lnTo>
                    <a:pt x="10328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5230337" y="3500787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158963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5216567" y="365975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5202797" y="3831743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5189027" y="3951616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5175256" y="388125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5161486" y="3722291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5147716" y="355029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5133946" y="343303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5120176" y="341478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5106406" y="341478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5092636" y="350338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158963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5078866" y="3662352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5065095" y="3834345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5051325" y="395421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5037555" y="3886463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5023785" y="3724894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5010015" y="355290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4996245" y="343563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4979032" y="3417390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213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4968704" y="3417389"/>
              <a:ext cx="10795" cy="88900"/>
            </a:xfrm>
            <a:custGeom>
              <a:avLst/>
              <a:gdLst/>
              <a:ahLst/>
              <a:cxnLst/>
              <a:rect l="l" t="t" r="r" b="b"/>
              <a:pathLst>
                <a:path w="10795" h="88900">
                  <a:moveTo>
                    <a:pt x="0" y="88602"/>
                  </a:moveTo>
                  <a:lnTo>
                    <a:pt x="10328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4951492" y="3505991"/>
              <a:ext cx="17780" cy="161925"/>
            </a:xfrm>
            <a:custGeom>
              <a:avLst/>
              <a:gdLst/>
              <a:ahLst/>
              <a:cxnLst/>
              <a:rect l="l" t="t" r="r" b="b"/>
              <a:pathLst>
                <a:path w="17779" h="161925">
                  <a:moveTo>
                    <a:pt x="0" y="161569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4937721" y="366756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4923951" y="3839553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4910181" y="3956820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4896411" y="388906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4882641" y="3730102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4868871" y="355810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4855101" y="3440840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4841331" y="342259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4827560" y="3422597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4813790" y="3511200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4800020" y="3672768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4786250" y="384476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4772480" y="3962028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4758710" y="389427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13770" y="88602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4744940" y="3735310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4731169" y="356331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4717399" y="344604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4703629" y="3430412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4689859" y="343041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4672646" y="3519014"/>
              <a:ext cx="17780" cy="161925"/>
            </a:xfrm>
            <a:custGeom>
              <a:avLst/>
              <a:gdLst/>
              <a:ahLst/>
              <a:cxnLst/>
              <a:rect l="l" t="t" r="r" b="b"/>
              <a:pathLst>
                <a:path w="17779" h="161925">
                  <a:moveTo>
                    <a:pt x="0" y="161569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4658876" y="3680582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169386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4645106" y="3849969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4631336" y="396984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4617566" y="3902087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4603796" y="3743124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4590025" y="3571130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0"/>
                  </a:moveTo>
                  <a:lnTo>
                    <a:pt x="13770" y="171992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4576255" y="345386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4562485" y="3438226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4548715" y="343822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4534945" y="3526828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4521175" y="3688396"/>
              <a:ext cx="13970" cy="172085"/>
            </a:xfrm>
            <a:custGeom>
              <a:avLst/>
              <a:gdLst/>
              <a:ahLst/>
              <a:cxnLst/>
              <a:rect l="l" t="t" r="r" b="b"/>
              <a:pathLst>
                <a:path w="13970" h="172085">
                  <a:moveTo>
                    <a:pt x="0" y="171992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4507405" y="3860389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4493634" y="398026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4479864" y="3912507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4466094" y="3750938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0"/>
                  </a:moveTo>
                  <a:lnTo>
                    <a:pt x="13770" y="161569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4452324" y="3581550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4438554" y="3464282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4424784" y="3448646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4411014" y="3448645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4393801" y="3537247"/>
              <a:ext cx="17780" cy="161925"/>
            </a:xfrm>
            <a:custGeom>
              <a:avLst/>
              <a:gdLst/>
              <a:ahLst/>
              <a:cxnLst/>
              <a:rect l="l" t="t" r="r" b="b"/>
              <a:pathLst>
                <a:path w="17779" h="161925">
                  <a:moveTo>
                    <a:pt x="0" y="161569"/>
                  </a:moveTo>
                  <a:lnTo>
                    <a:pt x="17213" y="0"/>
                  </a:lnTo>
                </a:path>
              </a:pathLst>
            </a:custGeom>
            <a:ln w="343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4383473" y="3698816"/>
              <a:ext cx="10795" cy="172085"/>
            </a:xfrm>
            <a:custGeom>
              <a:avLst/>
              <a:gdLst/>
              <a:ahLst/>
              <a:cxnLst/>
              <a:rect l="l" t="t" r="r" b="b"/>
              <a:pathLst>
                <a:path w="10795" h="172085">
                  <a:moveTo>
                    <a:pt x="0" y="171992"/>
                  </a:moveTo>
                  <a:lnTo>
                    <a:pt x="10328" y="0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4366261" y="3870809"/>
              <a:ext cx="17780" cy="120014"/>
            </a:xfrm>
            <a:custGeom>
              <a:avLst/>
              <a:gdLst/>
              <a:ahLst/>
              <a:cxnLst/>
              <a:rect l="l" t="t" r="r" b="b"/>
              <a:pathLst>
                <a:path w="17779" h="120014">
                  <a:moveTo>
                    <a:pt x="0" y="119873"/>
                  </a:moveTo>
                  <a:lnTo>
                    <a:pt x="17213" y="0"/>
                  </a:lnTo>
                </a:path>
              </a:pathLst>
            </a:custGeom>
            <a:ln w="342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4352490" y="3990682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18241"/>
                  </a:moveTo>
                  <a:lnTo>
                    <a:pt x="13770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4338720" y="3922927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4324950" y="3763963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4311180" y="3594576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4297410" y="347730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0"/>
                  </a:moveTo>
                  <a:lnTo>
                    <a:pt x="13770" y="117267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4283640" y="3461672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4269870" y="3461671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4256099" y="3550273"/>
              <a:ext cx="13970" cy="161925"/>
            </a:xfrm>
            <a:custGeom>
              <a:avLst/>
              <a:gdLst/>
              <a:ahLst/>
              <a:cxnLst/>
              <a:rect l="l" t="t" r="r" b="b"/>
              <a:pathLst>
                <a:path w="13970" h="161925">
                  <a:moveTo>
                    <a:pt x="0" y="161569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4242329" y="3711842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4228559" y="3886441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4214789" y="4003708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4201019" y="3938559"/>
              <a:ext cx="13970" cy="86360"/>
            </a:xfrm>
            <a:custGeom>
              <a:avLst/>
              <a:gdLst/>
              <a:ahLst/>
              <a:cxnLst/>
              <a:rect l="l" t="t" r="r" b="b"/>
              <a:pathLst>
                <a:path w="13970" h="86360">
                  <a:moveTo>
                    <a:pt x="0" y="0"/>
                  </a:moveTo>
                  <a:lnTo>
                    <a:pt x="13770" y="85996"/>
                  </a:lnTo>
                </a:path>
              </a:pathLst>
            </a:custGeom>
            <a:ln w="342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4187249" y="377959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4173479" y="3610208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4159709" y="3495546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0"/>
                  </a:moveTo>
                  <a:lnTo>
                    <a:pt x="13770" y="11466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4145938" y="3477304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0"/>
                  </a:moveTo>
                  <a:lnTo>
                    <a:pt x="13770" y="18241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4128726" y="3477303"/>
              <a:ext cx="17780" cy="91440"/>
            </a:xfrm>
            <a:custGeom>
              <a:avLst/>
              <a:gdLst/>
              <a:ahLst/>
              <a:cxnLst/>
              <a:rect l="l" t="t" r="r" b="b"/>
              <a:pathLst>
                <a:path w="17779" h="91439">
                  <a:moveTo>
                    <a:pt x="0" y="91208"/>
                  </a:moveTo>
                  <a:lnTo>
                    <a:pt x="17213" y="0"/>
                  </a:lnTo>
                </a:path>
              </a:pathLst>
            </a:custGeom>
            <a:ln w="3413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4118398" y="3568511"/>
              <a:ext cx="10795" cy="161925"/>
            </a:xfrm>
            <a:custGeom>
              <a:avLst/>
              <a:gdLst/>
              <a:ahLst/>
              <a:cxnLst/>
              <a:rect l="l" t="t" r="r" b="b"/>
              <a:pathLst>
                <a:path w="10795" h="161925">
                  <a:moveTo>
                    <a:pt x="0" y="161569"/>
                  </a:moveTo>
                  <a:lnTo>
                    <a:pt x="10328" y="0"/>
                  </a:lnTo>
                </a:path>
              </a:pathLst>
            </a:custGeom>
            <a:ln w="3439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4104628" y="3730080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4090858" y="3904678"/>
              <a:ext cx="13970" cy="117475"/>
            </a:xfrm>
            <a:custGeom>
              <a:avLst/>
              <a:gdLst/>
              <a:ahLst/>
              <a:cxnLst/>
              <a:rect l="l" t="t" r="r" b="b"/>
              <a:pathLst>
                <a:path w="13970" h="117475">
                  <a:moveTo>
                    <a:pt x="0" y="117267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4077088" y="4021946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4059875" y="3959403"/>
              <a:ext cx="17780" cy="83820"/>
            </a:xfrm>
            <a:custGeom>
              <a:avLst/>
              <a:gdLst/>
              <a:ahLst/>
              <a:cxnLst/>
              <a:rect l="l" t="t" r="r" b="b"/>
              <a:pathLst>
                <a:path w="17779" h="83820">
                  <a:moveTo>
                    <a:pt x="0" y="0"/>
                  </a:moveTo>
                  <a:lnTo>
                    <a:pt x="17213" y="83390"/>
                  </a:lnTo>
                </a:path>
              </a:pathLst>
            </a:custGeom>
            <a:ln w="340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4046105" y="3800439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4032335" y="3631052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4018564" y="3516389"/>
              <a:ext cx="13970" cy="114935"/>
            </a:xfrm>
            <a:custGeom>
              <a:avLst/>
              <a:gdLst/>
              <a:ahLst/>
              <a:cxnLst/>
              <a:rect l="l" t="t" r="r" b="b"/>
              <a:pathLst>
                <a:path w="13970" h="114935">
                  <a:moveTo>
                    <a:pt x="0" y="0"/>
                  </a:moveTo>
                  <a:lnTo>
                    <a:pt x="13770" y="114661"/>
                  </a:lnTo>
                </a:path>
              </a:pathLst>
            </a:custGeom>
            <a:ln w="343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4004794" y="3500753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0" y="0"/>
                  </a:moveTo>
                  <a:lnTo>
                    <a:pt x="13770" y="15635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3991024" y="3500753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88602"/>
                  </a:moveTo>
                  <a:lnTo>
                    <a:pt x="13770" y="0"/>
                  </a:lnTo>
                </a:path>
              </a:pathLst>
            </a:custGeom>
            <a:ln w="342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3977254" y="3589355"/>
              <a:ext cx="13970" cy="164465"/>
            </a:xfrm>
            <a:custGeom>
              <a:avLst/>
              <a:gdLst/>
              <a:ahLst/>
              <a:cxnLst/>
              <a:rect l="l" t="t" r="r" b="b"/>
              <a:pathLst>
                <a:path w="13970" h="164464">
                  <a:moveTo>
                    <a:pt x="0" y="164175"/>
                  </a:moveTo>
                  <a:lnTo>
                    <a:pt x="13770" y="0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3963484" y="3753530"/>
              <a:ext cx="13970" cy="174625"/>
            </a:xfrm>
            <a:custGeom>
              <a:avLst/>
              <a:gdLst/>
              <a:ahLst/>
              <a:cxnLst/>
              <a:rect l="l" t="t" r="r" b="b"/>
              <a:pathLst>
                <a:path w="13970" h="174625">
                  <a:moveTo>
                    <a:pt x="0" y="174598"/>
                  </a:moveTo>
                  <a:lnTo>
                    <a:pt x="13770" y="0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3949714" y="3928128"/>
              <a:ext cx="13970" cy="120014"/>
            </a:xfrm>
            <a:custGeom>
              <a:avLst/>
              <a:gdLst/>
              <a:ahLst/>
              <a:cxnLst/>
              <a:rect l="l" t="t" r="r" b="b"/>
              <a:pathLst>
                <a:path w="13970" h="120014">
                  <a:moveTo>
                    <a:pt x="0" y="119873"/>
                  </a:moveTo>
                  <a:lnTo>
                    <a:pt x="13770" y="0"/>
                  </a:lnTo>
                </a:path>
              </a:pathLst>
            </a:custGeom>
            <a:ln w="3431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3935944" y="4048002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70" h="20954">
                  <a:moveTo>
                    <a:pt x="0" y="20847"/>
                  </a:moveTo>
                  <a:lnTo>
                    <a:pt x="13770" y="0"/>
                  </a:lnTo>
                </a:path>
              </a:pathLst>
            </a:custGeom>
            <a:ln w="3188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922173" y="3985458"/>
              <a:ext cx="13970" cy="83820"/>
            </a:xfrm>
            <a:custGeom>
              <a:avLst/>
              <a:gdLst/>
              <a:ahLst/>
              <a:cxnLst/>
              <a:rect l="l" t="t" r="r" b="b"/>
              <a:pathLst>
                <a:path w="13970" h="83820">
                  <a:moveTo>
                    <a:pt x="0" y="0"/>
                  </a:moveTo>
                  <a:lnTo>
                    <a:pt x="13770" y="83390"/>
                  </a:lnTo>
                </a:path>
              </a:pathLst>
            </a:custGeom>
            <a:ln w="3420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908403" y="3826495"/>
              <a:ext cx="13970" cy="159385"/>
            </a:xfrm>
            <a:custGeom>
              <a:avLst/>
              <a:gdLst/>
              <a:ahLst/>
              <a:cxnLst/>
              <a:rect l="l" t="t" r="r" b="b"/>
              <a:pathLst>
                <a:path w="13970" h="159385">
                  <a:moveTo>
                    <a:pt x="0" y="0"/>
                  </a:moveTo>
                  <a:lnTo>
                    <a:pt x="13770" y="158963"/>
                  </a:lnTo>
                </a:path>
              </a:pathLst>
            </a:custGeom>
            <a:ln w="3436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3894633" y="3657107"/>
              <a:ext cx="13970" cy="169545"/>
            </a:xfrm>
            <a:custGeom>
              <a:avLst/>
              <a:gdLst/>
              <a:ahLst/>
              <a:cxnLst/>
              <a:rect l="l" t="t" r="r" b="b"/>
              <a:pathLst>
                <a:path w="13970" h="169545">
                  <a:moveTo>
                    <a:pt x="0" y="0"/>
                  </a:moveTo>
                  <a:lnTo>
                    <a:pt x="13770" y="169386"/>
                  </a:lnTo>
                </a:path>
              </a:pathLst>
            </a:custGeom>
            <a:ln w="3437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3894634" y="3680561"/>
              <a:ext cx="4038600" cy="0"/>
            </a:xfrm>
            <a:custGeom>
              <a:avLst/>
              <a:gdLst/>
              <a:ahLst/>
              <a:cxnLst/>
              <a:rect l="l" t="t" r="r" b="b"/>
              <a:pathLst>
                <a:path w="4038600">
                  <a:moveTo>
                    <a:pt x="0" y="0"/>
                  </a:moveTo>
                  <a:lnTo>
                    <a:pt x="403831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9" name="object 899"/>
          <p:cNvSpPr/>
          <p:nvPr/>
        </p:nvSpPr>
        <p:spPr>
          <a:xfrm>
            <a:off x="3863650" y="3112462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3863651" y="3253183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3863652" y="3396511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3863652" y="3537232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3863653" y="3680559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3863654" y="3821280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3863655" y="3964607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3863656" y="4105328"/>
            <a:ext cx="62230" cy="0"/>
          </a:xfrm>
          <a:custGeom>
            <a:avLst/>
            <a:gdLst/>
            <a:ahLst/>
            <a:cxnLst/>
            <a:rect l="l" t="t" r="r" b="b"/>
            <a:pathLst>
              <a:path w="62229">
                <a:moveTo>
                  <a:pt x="0" y="0"/>
                </a:moveTo>
                <a:lnTo>
                  <a:pt x="61969" y="0"/>
                </a:lnTo>
              </a:path>
            </a:pathLst>
          </a:custGeom>
          <a:ln w="3175">
            <a:solidFill>
              <a:srgbClr val="0909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7" name="object 907"/>
          <p:cNvGrpSpPr/>
          <p:nvPr/>
        </p:nvGrpSpPr>
        <p:grpSpPr>
          <a:xfrm>
            <a:off x="3863656" y="3112459"/>
            <a:ext cx="62230" cy="1135380"/>
            <a:chOff x="3863656" y="3112459"/>
            <a:chExt cx="62230" cy="1135380"/>
          </a:xfrm>
        </p:grpSpPr>
        <p:sp>
          <p:nvSpPr>
            <p:cNvPr id="908" name="object 908"/>
            <p:cNvSpPr/>
            <p:nvPr/>
          </p:nvSpPr>
          <p:spPr>
            <a:xfrm>
              <a:off x="3863656" y="4246049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0" y="0"/>
                  </a:moveTo>
                  <a:lnTo>
                    <a:pt x="61969" y="0"/>
                  </a:lnTo>
                </a:path>
              </a:pathLst>
            </a:custGeom>
            <a:ln w="3175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894642" y="3112459"/>
              <a:ext cx="0" cy="1134110"/>
            </a:xfrm>
            <a:custGeom>
              <a:avLst/>
              <a:gdLst/>
              <a:ahLst/>
              <a:cxnLst/>
              <a:rect l="l" t="t" r="r" b="b"/>
              <a:pathLst>
                <a:path h="1134110">
                  <a:moveTo>
                    <a:pt x="0" y="1133589"/>
                  </a:moveTo>
                  <a:lnTo>
                    <a:pt x="0" y="0"/>
                  </a:lnTo>
                </a:path>
              </a:pathLst>
            </a:custGeom>
            <a:ln w="3442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10" name="object 9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3164" y="2630330"/>
            <a:ext cx="492465" cy="117281"/>
          </a:xfrm>
          <a:prstGeom prst="rect">
            <a:avLst/>
          </a:prstGeom>
        </p:spPr>
      </p:pic>
      <p:pic>
        <p:nvPicPr>
          <p:cNvPr id="911" name="object 9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3363" y="1645180"/>
            <a:ext cx="492465" cy="117281"/>
          </a:xfrm>
          <a:prstGeom prst="rect">
            <a:avLst/>
          </a:prstGeom>
        </p:spPr>
      </p:pic>
      <p:pic>
        <p:nvPicPr>
          <p:cNvPr id="912" name="object 9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43561" y="3636597"/>
            <a:ext cx="491331" cy="117204"/>
          </a:xfrm>
          <a:prstGeom prst="rect">
            <a:avLst/>
          </a:prstGeom>
        </p:spPr>
      </p:pic>
      <p:grpSp>
        <p:nvGrpSpPr>
          <p:cNvPr id="913" name="object 913"/>
          <p:cNvGrpSpPr/>
          <p:nvPr/>
        </p:nvGrpSpPr>
        <p:grpSpPr>
          <a:xfrm>
            <a:off x="3498199" y="1358889"/>
            <a:ext cx="224154" cy="114935"/>
            <a:chOff x="3498199" y="1358889"/>
            <a:chExt cx="224154" cy="114935"/>
          </a:xfrm>
        </p:grpSpPr>
        <p:pic>
          <p:nvPicPr>
            <p:cNvPr id="914" name="object 9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98199" y="1369330"/>
              <a:ext cx="96419" cy="104248"/>
            </a:xfrm>
            <a:prstGeom prst="rect">
              <a:avLst/>
            </a:prstGeom>
          </p:spPr>
        </p:pic>
        <p:pic>
          <p:nvPicPr>
            <p:cNvPr id="915" name="object 9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5617" y="1358889"/>
              <a:ext cx="96393" cy="114672"/>
            </a:xfrm>
            <a:prstGeom prst="rect">
              <a:avLst/>
            </a:prstGeom>
          </p:spPr>
        </p:pic>
      </p:grpSp>
      <p:pic>
        <p:nvPicPr>
          <p:cNvPr id="916" name="object 9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8270" y="2343901"/>
            <a:ext cx="223840" cy="112089"/>
          </a:xfrm>
          <a:prstGeom prst="rect">
            <a:avLst/>
          </a:prstGeom>
        </p:spPr>
      </p:pic>
      <p:pic>
        <p:nvPicPr>
          <p:cNvPr id="917" name="object 9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98353" y="3417504"/>
            <a:ext cx="223806" cy="117290"/>
          </a:xfrm>
          <a:prstGeom prst="rect">
            <a:avLst/>
          </a:prstGeom>
        </p:spPr>
      </p:pic>
      <p:sp>
        <p:nvSpPr>
          <p:cNvPr id="918" name="object 918"/>
          <p:cNvSpPr/>
          <p:nvPr/>
        </p:nvSpPr>
        <p:spPr>
          <a:xfrm>
            <a:off x="5017008" y="883919"/>
            <a:ext cx="0" cy="3377565"/>
          </a:xfrm>
          <a:custGeom>
            <a:avLst/>
            <a:gdLst/>
            <a:ahLst/>
            <a:cxnLst/>
            <a:rect l="l" t="t" r="r" b="b"/>
            <a:pathLst>
              <a:path h="3377565">
                <a:moveTo>
                  <a:pt x="0" y="0"/>
                </a:moveTo>
                <a:lnTo>
                  <a:pt x="0" y="3377184"/>
                </a:lnTo>
              </a:path>
            </a:pathLst>
          </a:custGeom>
          <a:ln w="9144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9" name="object 919"/>
          <p:cNvGrpSpPr/>
          <p:nvPr/>
        </p:nvGrpSpPr>
        <p:grpSpPr>
          <a:xfrm>
            <a:off x="4750308" y="1075941"/>
            <a:ext cx="266700" cy="76200"/>
            <a:chOff x="4750308" y="1075941"/>
            <a:chExt cx="266700" cy="76200"/>
          </a:xfrm>
        </p:grpSpPr>
        <p:sp>
          <p:nvSpPr>
            <p:cNvPr id="920" name="object 920"/>
            <p:cNvSpPr/>
            <p:nvPr/>
          </p:nvSpPr>
          <p:spPr>
            <a:xfrm>
              <a:off x="4750308" y="1114044"/>
              <a:ext cx="203200" cy="0"/>
            </a:xfrm>
            <a:custGeom>
              <a:avLst/>
              <a:gdLst/>
              <a:ahLst/>
              <a:cxnLst/>
              <a:rect l="l" t="t" r="r" b="b"/>
              <a:pathLst>
                <a:path w="203200">
                  <a:moveTo>
                    <a:pt x="0" y="0"/>
                  </a:moveTo>
                  <a:lnTo>
                    <a:pt x="20320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4940809" y="107594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2" name="object 922"/>
          <p:cNvGrpSpPr/>
          <p:nvPr/>
        </p:nvGrpSpPr>
        <p:grpSpPr>
          <a:xfrm>
            <a:off x="3886197" y="1075941"/>
            <a:ext cx="266700" cy="76200"/>
            <a:chOff x="3886197" y="1075941"/>
            <a:chExt cx="266700" cy="76200"/>
          </a:xfrm>
        </p:grpSpPr>
        <p:sp>
          <p:nvSpPr>
            <p:cNvPr id="923" name="object 923"/>
            <p:cNvSpPr/>
            <p:nvPr/>
          </p:nvSpPr>
          <p:spPr>
            <a:xfrm>
              <a:off x="3949699" y="1114044"/>
              <a:ext cx="203200" cy="0"/>
            </a:xfrm>
            <a:custGeom>
              <a:avLst/>
              <a:gdLst/>
              <a:ahLst/>
              <a:cxnLst/>
              <a:rect l="l" t="t" r="r" b="b"/>
              <a:pathLst>
                <a:path w="203200">
                  <a:moveTo>
                    <a:pt x="203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3886197" y="107594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5" name="object 925"/>
          <p:cNvSpPr txBox="1">
            <a:spLocks noGrp="1"/>
          </p:cNvSpPr>
          <p:nvPr>
            <p:ph type="title"/>
          </p:nvPr>
        </p:nvSpPr>
        <p:spPr>
          <a:xfrm>
            <a:off x="2578607" y="129567"/>
            <a:ext cx="6699884" cy="471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00" i="1" u="sng" spc="-8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Falla</a:t>
            </a:r>
            <a:r>
              <a:rPr sz="2900" i="1" u="sng" spc="-1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i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2900" i="1" u="sng" spc="-1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i="1" u="sng" spc="-1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tierra:</a:t>
            </a:r>
            <a:r>
              <a:rPr sz="2900" i="1" u="sng" spc="-1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i="1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asimétrica</a:t>
            </a:r>
            <a:r>
              <a:rPr sz="2900" i="1" spc="-1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900" i="1" spc="-8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900" i="1" u="sng" spc="-8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2900" i="1" u="sng" spc="-1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i="1" u="sng" spc="7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Comenzando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926" name="object 926"/>
          <p:cNvSpPr txBox="1"/>
          <p:nvPr/>
        </p:nvSpPr>
        <p:spPr>
          <a:xfrm>
            <a:off x="5387187" y="598652"/>
            <a:ext cx="1285240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50" i="1" spc="-55" dirty="0">
                <a:latin typeface="Trebuchet MS"/>
                <a:cs typeface="Trebuchet MS"/>
              </a:rPr>
              <a:t>Actual</a:t>
            </a:r>
            <a:endParaRPr sz="3550">
              <a:latin typeface="Trebuchet MS"/>
              <a:cs typeface="Trebuchet MS"/>
            </a:endParaRPr>
          </a:p>
        </p:txBody>
      </p:sp>
      <p:sp>
        <p:nvSpPr>
          <p:cNvPr id="927" name="object 927"/>
          <p:cNvSpPr/>
          <p:nvPr/>
        </p:nvSpPr>
        <p:spPr>
          <a:xfrm>
            <a:off x="5399887" y="1148524"/>
            <a:ext cx="1259840" cy="0"/>
          </a:xfrm>
          <a:custGeom>
            <a:avLst/>
            <a:gdLst/>
            <a:ahLst/>
            <a:cxnLst/>
            <a:rect l="l" t="t" r="r" b="b"/>
            <a:pathLst>
              <a:path w="1259840">
                <a:moveTo>
                  <a:pt x="0" y="0"/>
                </a:moveTo>
                <a:lnTo>
                  <a:pt x="12595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 txBox="1"/>
          <p:nvPr/>
        </p:nvSpPr>
        <p:spPr>
          <a:xfrm>
            <a:off x="4080827" y="941514"/>
            <a:ext cx="74739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40" dirty="0">
                <a:solidFill>
                  <a:srgbClr val="0000FF"/>
                </a:solidFill>
                <a:latin typeface="Arial Black"/>
                <a:cs typeface="Arial Black"/>
              </a:rPr>
              <a:t>Compensación</a:t>
            </a:r>
            <a:r>
              <a:rPr sz="5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550" spc="-35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550" spc="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550" spc="-45" dirty="0">
                <a:solidFill>
                  <a:srgbClr val="0000FF"/>
                </a:solidFill>
                <a:latin typeface="Arial Black"/>
                <a:cs typeface="Arial Black"/>
              </a:rPr>
              <a:t>CC</a:t>
            </a:r>
            <a:endParaRPr sz="550">
              <a:latin typeface="Arial Black"/>
              <a:cs typeface="Arial Black"/>
            </a:endParaRPr>
          </a:p>
        </p:txBody>
      </p:sp>
      <p:sp>
        <p:nvSpPr>
          <p:cNvPr id="929" name="object 929"/>
          <p:cNvSpPr txBox="1"/>
          <p:nvPr/>
        </p:nvSpPr>
        <p:spPr>
          <a:xfrm>
            <a:off x="2015491" y="4409568"/>
            <a:ext cx="8068309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1100" spc="-114" dirty="0">
                <a:solidFill>
                  <a:srgbClr val="0000FF"/>
                </a:solidFill>
                <a:latin typeface="Arial Black"/>
                <a:cs typeface="Arial Black"/>
              </a:rPr>
              <a:t>Este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diagrama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muestra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las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corrientes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arranque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asimétricas.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Cuando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un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35" dirty="0">
                <a:solidFill>
                  <a:srgbClr val="0000FF"/>
                </a:solidFill>
                <a:latin typeface="Arial Black"/>
                <a:cs typeface="Arial Black"/>
              </a:rPr>
              <a:t>motor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arranca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por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primera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0" dirty="0">
                <a:solidFill>
                  <a:srgbClr val="0000FF"/>
                </a:solidFill>
                <a:latin typeface="Arial Black"/>
                <a:cs typeface="Arial Black"/>
              </a:rPr>
              <a:t>vez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0000FF"/>
                </a:solidFill>
                <a:latin typeface="Arial Black"/>
                <a:cs typeface="Arial Black"/>
              </a:rPr>
              <a:t>usando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una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conexión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falla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tierra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residual,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las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tres </a:t>
            </a:r>
            <a:r>
              <a:rPr sz="1100" spc="-90" dirty="0">
                <a:solidFill>
                  <a:srgbClr val="0000FF"/>
                </a:solidFill>
                <a:latin typeface="Arial Black"/>
                <a:cs typeface="Arial Black"/>
              </a:rPr>
              <a:t>fases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no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suman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cero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debido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la </a:t>
            </a:r>
            <a:r>
              <a:rPr sz="1100" spc="-80" dirty="0">
                <a:solidFill>
                  <a:srgbClr val="0000FF"/>
                </a:solidFill>
                <a:latin typeface="Arial Black"/>
                <a:cs typeface="Arial Black"/>
              </a:rPr>
              <a:t>compensación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60" dirty="0">
                <a:solidFill>
                  <a:srgbClr val="0000FF"/>
                </a:solidFill>
                <a:latin typeface="Arial Black"/>
                <a:cs typeface="Arial Black"/>
              </a:rPr>
              <a:t>CC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en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00" dirty="0">
                <a:solidFill>
                  <a:srgbClr val="0000FF"/>
                </a:solidFill>
                <a:latin typeface="Arial Black"/>
                <a:cs typeface="Arial Black"/>
              </a:rPr>
              <a:t>cada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35" dirty="0">
                <a:solidFill>
                  <a:srgbClr val="0000FF"/>
                </a:solidFill>
                <a:latin typeface="Arial Black"/>
                <a:cs typeface="Arial Black"/>
              </a:rPr>
              <a:t>uno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de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los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60" dirty="0">
                <a:solidFill>
                  <a:srgbClr val="0000FF"/>
                </a:solidFill>
                <a:latin typeface="Arial Black"/>
                <a:cs typeface="Arial Black"/>
              </a:rPr>
              <a:t>CT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tres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fases.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05" dirty="0">
                <a:solidFill>
                  <a:srgbClr val="0000FF"/>
                </a:solidFill>
                <a:latin typeface="Arial Black"/>
                <a:cs typeface="Arial Black"/>
              </a:rPr>
              <a:t>Esta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diferencia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aparece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90" dirty="0">
                <a:solidFill>
                  <a:srgbClr val="0000FF"/>
                </a:solidFill>
                <a:latin typeface="Arial Black"/>
                <a:cs typeface="Arial Black"/>
              </a:rPr>
              <a:t>como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una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corriente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falla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tierra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y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causará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un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disparo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por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falla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a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tierra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si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el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nivel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disparo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y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el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retardo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tiempo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están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programados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correctamente.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20" dirty="0">
                <a:solidFill>
                  <a:srgbClr val="0000FF"/>
                </a:solidFill>
                <a:latin typeface="Arial Black"/>
                <a:cs typeface="Arial Black"/>
              </a:rPr>
              <a:t>Si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20" dirty="0">
                <a:solidFill>
                  <a:srgbClr val="0000FF"/>
                </a:solidFill>
                <a:latin typeface="Arial Black"/>
                <a:cs typeface="Arial Black"/>
              </a:rPr>
              <a:t>se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va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utilizar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la </a:t>
            </a:r>
            <a:r>
              <a:rPr sz="1100" spc="-10" dirty="0">
                <a:solidFill>
                  <a:srgbClr val="0000FF"/>
                </a:solidFill>
                <a:latin typeface="Arial Black"/>
                <a:cs typeface="Arial Black"/>
              </a:rPr>
              <a:t>conexión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falla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tierra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residual,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el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retardo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disparo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por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falla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tierra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debe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configurarse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en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un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retardo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que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no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sea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instantáneo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para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evitar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un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disparo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Arial Black"/>
                <a:cs typeface="Arial Black"/>
              </a:rPr>
              <a:t>molesto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0000FF"/>
                </a:solidFill>
                <a:latin typeface="Arial Black"/>
                <a:cs typeface="Arial Black"/>
              </a:rPr>
              <a:t>por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falla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tierra,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0000FF"/>
                </a:solidFill>
                <a:latin typeface="Arial Black"/>
                <a:cs typeface="Arial Black"/>
              </a:rPr>
              <a:t>además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30" dirty="0">
                <a:solidFill>
                  <a:srgbClr val="0000FF"/>
                </a:solidFill>
                <a:latin typeface="Arial Black"/>
                <a:cs typeface="Arial Black"/>
              </a:rPr>
              <a:t>permitir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0000FF"/>
                </a:solidFill>
                <a:latin typeface="Arial Black"/>
                <a:cs typeface="Arial Black"/>
              </a:rPr>
              <a:t>suficiente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tiempo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para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que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0000FF"/>
                </a:solidFill>
                <a:latin typeface="Arial Black"/>
                <a:cs typeface="Arial Black"/>
              </a:rPr>
              <a:t>se 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igualen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las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85" dirty="0">
                <a:solidFill>
                  <a:srgbClr val="0000FF"/>
                </a:solidFill>
                <a:latin typeface="Arial Black"/>
                <a:cs typeface="Arial Black"/>
              </a:rPr>
              <a:t>compensaciones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corriente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100" spc="-5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0000FF"/>
                </a:solidFill>
                <a:latin typeface="Arial Black"/>
                <a:cs typeface="Arial Black"/>
              </a:rPr>
              <a:t>arranque</a:t>
            </a:r>
            <a:r>
              <a:rPr sz="1100" spc="-5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0000FF"/>
                </a:solidFill>
                <a:latin typeface="Arial Black"/>
                <a:cs typeface="Arial Black"/>
              </a:rPr>
              <a:t>asimétricas.</a:t>
            </a:r>
            <a:endParaRPr sz="1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9284" y="685800"/>
            <a:ext cx="6767615" cy="37943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874291" y="599884"/>
            <a:ext cx="1090295" cy="0"/>
          </a:xfrm>
          <a:custGeom>
            <a:avLst/>
            <a:gdLst/>
            <a:ahLst/>
            <a:cxnLst/>
            <a:rect l="l" t="t" r="r" b="b"/>
            <a:pathLst>
              <a:path w="1090295">
                <a:moveTo>
                  <a:pt x="0" y="0"/>
                </a:moveTo>
                <a:lnTo>
                  <a:pt x="10898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61591" y="50012"/>
            <a:ext cx="242506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50" i="1" dirty="0">
                <a:solidFill>
                  <a:srgbClr val="000000"/>
                </a:solidFill>
                <a:latin typeface="Trebuchet MS"/>
                <a:cs typeface="Trebuchet MS"/>
              </a:rPr>
              <a:t>suelo</a:t>
            </a:r>
            <a:r>
              <a:rPr sz="3550" i="1" spc="-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550" i="1" spc="-60" dirty="0">
                <a:solidFill>
                  <a:srgbClr val="000000"/>
                </a:solidFill>
                <a:latin typeface="Trebuchet MS"/>
                <a:cs typeface="Trebuchet MS"/>
              </a:rPr>
              <a:t>dFalla</a:t>
            </a:r>
            <a:endParaRPr sz="355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41979" y="599884"/>
            <a:ext cx="931544" cy="0"/>
          </a:xfrm>
          <a:custGeom>
            <a:avLst/>
            <a:gdLst/>
            <a:ahLst/>
            <a:cxnLst/>
            <a:rect l="l" t="t" r="r" b="b"/>
            <a:pathLst>
              <a:path w="931545">
                <a:moveTo>
                  <a:pt x="0" y="0"/>
                </a:moveTo>
                <a:lnTo>
                  <a:pt x="93139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18689" y="4819866"/>
            <a:ext cx="7604125" cy="13417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47015" marR="5080" indent="-234950">
              <a:lnSpc>
                <a:spcPts val="2400"/>
              </a:lnSpc>
              <a:spcBef>
                <a:spcPts val="320"/>
              </a:spcBef>
              <a:buSzPct val="153846"/>
              <a:buFont typeface="Lucida Sans Unicode"/>
              <a:buChar char="-"/>
              <a:tabLst>
                <a:tab pos="247015" algn="l"/>
              </a:tabLst>
            </a:pPr>
            <a:r>
              <a:rPr sz="1300" spc="-125" dirty="0">
                <a:solidFill>
                  <a:srgbClr val="0000FF"/>
                </a:solidFill>
                <a:latin typeface="Arial Black"/>
                <a:cs typeface="Arial Black"/>
              </a:rPr>
              <a:t>Esta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diapositiva </a:t>
            </a:r>
            <a:r>
              <a:rPr sz="1300" spc="-65" dirty="0">
                <a:solidFill>
                  <a:srgbClr val="0000FF"/>
                </a:solidFill>
                <a:latin typeface="Arial Black"/>
                <a:cs typeface="Arial Black"/>
              </a:rPr>
              <a:t>muestra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75" dirty="0">
                <a:solidFill>
                  <a:srgbClr val="0000FF"/>
                </a:solidFill>
                <a:latin typeface="Arial Black"/>
                <a:cs typeface="Arial Black"/>
              </a:rPr>
              <a:t>el</a:t>
            </a:r>
            <a:r>
              <a:rPr sz="1300" spc="-6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35" dirty="0">
                <a:solidFill>
                  <a:srgbClr val="0000FF"/>
                </a:solidFill>
                <a:latin typeface="Arial Black"/>
                <a:cs typeface="Arial Black"/>
              </a:rPr>
              <a:t>ruido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55" dirty="0">
                <a:solidFill>
                  <a:srgbClr val="0000FF"/>
                </a:solidFill>
                <a:latin typeface="Arial Black"/>
                <a:cs typeface="Arial Black"/>
              </a:rPr>
              <a:t>generado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45" dirty="0">
                <a:solidFill>
                  <a:srgbClr val="0000FF"/>
                </a:solidFill>
                <a:latin typeface="Arial Black"/>
                <a:cs typeface="Arial Black"/>
              </a:rPr>
              <a:t>durante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0000FF"/>
                </a:solidFill>
                <a:latin typeface="Arial Black"/>
                <a:cs typeface="Arial Black"/>
              </a:rPr>
              <a:t>un</a:t>
            </a:r>
            <a:r>
              <a:rPr sz="1300" spc="-6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45" dirty="0">
                <a:solidFill>
                  <a:srgbClr val="0000FF"/>
                </a:solidFill>
                <a:latin typeface="Arial Black"/>
                <a:cs typeface="Arial Black"/>
              </a:rPr>
              <a:t>arranque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y </a:t>
            </a:r>
            <a:r>
              <a:rPr sz="1300" spc="-40" dirty="0">
                <a:solidFill>
                  <a:srgbClr val="0000FF"/>
                </a:solidFill>
                <a:latin typeface="Arial Black"/>
                <a:cs typeface="Arial Black"/>
              </a:rPr>
              <a:t>una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65" dirty="0">
                <a:solidFill>
                  <a:srgbClr val="0000FF"/>
                </a:solidFill>
                <a:latin typeface="Arial Black"/>
                <a:cs typeface="Arial Black"/>
              </a:rPr>
              <a:t>carrera </a:t>
            </a:r>
            <a:r>
              <a:rPr sz="1300" spc="-75" dirty="0">
                <a:solidFill>
                  <a:srgbClr val="0000FF"/>
                </a:solidFill>
                <a:latin typeface="Arial Black"/>
                <a:cs typeface="Arial Black"/>
              </a:rPr>
              <a:t>cuando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25" dirty="0">
                <a:solidFill>
                  <a:srgbClr val="0000FF"/>
                </a:solidFill>
                <a:latin typeface="Arial Black"/>
                <a:cs typeface="Arial Black"/>
              </a:rPr>
              <a:t>se </a:t>
            </a:r>
            <a:r>
              <a:rPr sz="1300" spc="-55" dirty="0">
                <a:solidFill>
                  <a:srgbClr val="0000FF"/>
                </a:solidFill>
                <a:latin typeface="Arial Black"/>
                <a:cs typeface="Arial Black"/>
              </a:rPr>
              <a:t>utiliza</a:t>
            </a:r>
            <a:r>
              <a:rPr sz="1300" spc="-75" dirty="0">
                <a:solidFill>
                  <a:srgbClr val="0000FF"/>
                </a:solidFill>
                <a:latin typeface="Arial Black"/>
                <a:cs typeface="Arial Black"/>
              </a:rPr>
              <a:t> el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80" dirty="0">
                <a:solidFill>
                  <a:srgbClr val="0000FF"/>
                </a:solidFill>
                <a:latin typeface="Arial Black"/>
                <a:cs typeface="Arial Black"/>
              </a:rPr>
              <a:t>esquema</a:t>
            </a:r>
            <a:r>
              <a:rPr sz="1300" spc="-7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0000FF"/>
                </a:solidFill>
                <a:latin typeface="Arial Black"/>
                <a:cs typeface="Arial Black"/>
              </a:rPr>
              <a:t>de </a:t>
            </a:r>
            <a:r>
              <a:rPr sz="1300" spc="-40" dirty="0">
                <a:solidFill>
                  <a:srgbClr val="0000FF"/>
                </a:solidFill>
                <a:latin typeface="Arial Black"/>
                <a:cs typeface="Arial Black"/>
              </a:rPr>
              <a:t>tierra</a:t>
            </a:r>
            <a:r>
              <a:rPr sz="1300" spc="-7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0000FF"/>
                </a:solidFill>
                <a:latin typeface="Arial Black"/>
                <a:cs typeface="Arial Black"/>
              </a:rPr>
              <a:t>residual.</a:t>
            </a:r>
            <a:endParaRPr sz="1300">
              <a:latin typeface="Arial Black"/>
              <a:cs typeface="Arial Black"/>
            </a:endParaRPr>
          </a:p>
          <a:p>
            <a:pPr marL="247015" marR="417830" indent="-234950">
              <a:lnSpc>
                <a:spcPct val="120900"/>
              </a:lnSpc>
              <a:spcBef>
                <a:spcPts val="140"/>
              </a:spcBef>
              <a:buSzPct val="133333"/>
              <a:buFont typeface="Lucida Sans Unicode"/>
              <a:buChar char="-"/>
              <a:tabLst>
                <a:tab pos="247015" algn="l"/>
              </a:tabLst>
            </a:pPr>
            <a:r>
              <a:rPr sz="1500" spc="-155" dirty="0">
                <a:solidFill>
                  <a:srgbClr val="0000FF"/>
                </a:solidFill>
                <a:latin typeface="Arial Black"/>
                <a:cs typeface="Arial Black"/>
              </a:rPr>
              <a:t>El</a:t>
            </a:r>
            <a:r>
              <a:rPr sz="15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70" dirty="0">
                <a:solidFill>
                  <a:srgbClr val="0000FF"/>
                </a:solidFill>
                <a:latin typeface="Arial Black"/>
                <a:cs typeface="Arial Black"/>
              </a:rPr>
              <a:t>relé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80" dirty="0">
                <a:solidFill>
                  <a:srgbClr val="0000FF"/>
                </a:solidFill>
                <a:latin typeface="Arial Black"/>
                <a:cs typeface="Arial Black"/>
              </a:rPr>
              <a:t>del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45" dirty="0">
                <a:solidFill>
                  <a:srgbClr val="0000FF"/>
                </a:solidFill>
                <a:latin typeface="Arial Black"/>
                <a:cs typeface="Arial Black"/>
              </a:rPr>
              <a:t>motor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55" dirty="0">
                <a:solidFill>
                  <a:srgbClr val="0000FF"/>
                </a:solidFill>
                <a:latin typeface="Arial Black"/>
                <a:cs typeface="Arial Black"/>
              </a:rPr>
              <a:t>no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detectaría </a:t>
            </a:r>
            <a:r>
              <a:rPr sz="1500" spc="-75" dirty="0">
                <a:solidFill>
                  <a:srgbClr val="0000FF"/>
                </a:solidFill>
                <a:latin typeface="Arial Black"/>
                <a:cs typeface="Arial Black"/>
              </a:rPr>
              <a:t>nada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110" dirty="0">
                <a:solidFill>
                  <a:srgbClr val="0000FF"/>
                </a:solidFill>
                <a:latin typeface="Arial Black"/>
                <a:cs typeface="Arial Black"/>
              </a:rPr>
              <a:t>este</a:t>
            </a:r>
            <a:r>
              <a:rPr sz="15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40" dirty="0">
                <a:solidFill>
                  <a:srgbClr val="0000FF"/>
                </a:solidFill>
                <a:latin typeface="Arial Black"/>
                <a:cs typeface="Arial Black"/>
              </a:rPr>
              <a:t>ruido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65" dirty="0">
                <a:solidFill>
                  <a:srgbClr val="0000FF"/>
                </a:solidFill>
                <a:latin typeface="Arial Black"/>
                <a:cs typeface="Arial Black"/>
              </a:rPr>
              <a:t>utilizando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25" dirty="0">
                <a:solidFill>
                  <a:srgbClr val="0000FF"/>
                </a:solidFill>
                <a:latin typeface="Arial Black"/>
                <a:cs typeface="Arial Black"/>
              </a:rPr>
              <a:t>un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50" dirty="0">
                <a:solidFill>
                  <a:srgbClr val="0000FF"/>
                </a:solidFill>
                <a:latin typeface="Arial Black"/>
                <a:cs typeface="Arial Black"/>
              </a:rPr>
              <a:t>esquema </a:t>
            </a:r>
            <a:r>
              <a:rPr sz="1500" spc="-215" dirty="0">
                <a:solidFill>
                  <a:srgbClr val="0000FF"/>
                </a:solidFill>
                <a:latin typeface="Arial Black"/>
                <a:cs typeface="Arial Black"/>
              </a:rPr>
              <a:t>CT</a:t>
            </a:r>
            <a:r>
              <a:rPr sz="1500" spc="-90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0000FF"/>
                </a:solidFill>
                <a:latin typeface="Arial Black"/>
                <a:cs typeface="Arial Black"/>
              </a:rPr>
              <a:t>de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130" dirty="0">
                <a:solidFill>
                  <a:srgbClr val="0000FF"/>
                </a:solidFill>
                <a:latin typeface="Arial Black"/>
                <a:cs typeface="Arial Black"/>
              </a:rPr>
              <a:t>secuencia</a:t>
            </a:r>
            <a:r>
              <a:rPr sz="1500" spc="-85" dirty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0000FF"/>
                </a:solidFill>
                <a:latin typeface="Arial Black"/>
                <a:cs typeface="Arial Black"/>
              </a:rPr>
              <a:t>cero.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8748" y="2337964"/>
            <a:ext cx="7771647" cy="25632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785" rIns="0" bIns="0" rtlCol="0">
            <a:spAutoFit/>
          </a:bodyPr>
          <a:lstStyle/>
          <a:p>
            <a:pPr marL="366395">
              <a:lnSpc>
                <a:spcPct val="100000"/>
              </a:lnSpc>
              <a:spcBef>
                <a:spcPts val="100"/>
              </a:spcBef>
            </a:pPr>
            <a:r>
              <a:rPr spc="-95" dirty="0">
                <a:latin typeface="Lucida Sans Unicode"/>
                <a:cs typeface="Lucida Sans Unicode"/>
              </a:rPr>
              <a:t>Conexión</a:t>
            </a:r>
            <a:r>
              <a:rPr spc="-105" dirty="0">
                <a:latin typeface="Lucida Sans Unicode"/>
                <a:cs typeface="Lucida Sans Unicode"/>
              </a:rPr>
              <a:t> </a:t>
            </a:r>
            <a:r>
              <a:rPr spc="-20" dirty="0">
                <a:latin typeface="Lucida Sans Unicode"/>
                <a:cs typeface="Lucida Sans Unicode"/>
              </a:rPr>
              <a:t>residual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5837" y="1921192"/>
            <a:ext cx="6800215" cy="183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400"/>
              </a:lnSpc>
              <a:spcBef>
                <a:spcPts val="100"/>
              </a:spcBef>
            </a:pPr>
            <a:r>
              <a:rPr sz="4700" dirty="0">
                <a:solidFill>
                  <a:srgbClr val="63666A"/>
                </a:solidFill>
                <a:latin typeface="Lucida Sans Unicode"/>
                <a:cs typeface="Lucida Sans Unicode"/>
              </a:rPr>
              <a:t>¿Se</a:t>
            </a:r>
            <a:r>
              <a:rPr sz="4700" spc="-3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activará</a:t>
            </a:r>
            <a:r>
              <a:rPr sz="4700" spc="-3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4700" spc="-3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dirty="0">
                <a:solidFill>
                  <a:srgbClr val="63666A"/>
                </a:solidFill>
                <a:latin typeface="Lucida Sans Unicode"/>
                <a:cs typeface="Lucida Sans Unicode"/>
              </a:rPr>
              <a:t>IOC</a:t>
            </a:r>
            <a:r>
              <a:rPr sz="4700" spc="-3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para </a:t>
            </a:r>
            <a:r>
              <a:rPr sz="47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corrientes</a:t>
            </a:r>
            <a:r>
              <a:rPr sz="4700" spc="-3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4700" spc="-30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r>
              <a:rPr sz="4700" spc="-3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altas?</a:t>
            </a:r>
            <a:endParaRPr sz="4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55837" y="4009580"/>
            <a:ext cx="64757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63666A"/>
                </a:solidFill>
                <a:latin typeface="Lucida Sans Unicode"/>
                <a:cs typeface="Lucida Sans Unicode"/>
              </a:rPr>
              <a:t>¿En</a:t>
            </a:r>
            <a:r>
              <a:rPr sz="4000" spc="-2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000" dirty="0">
                <a:solidFill>
                  <a:srgbClr val="63666A"/>
                </a:solidFill>
                <a:latin typeface="Lucida Sans Unicode"/>
                <a:cs typeface="Lucida Sans Unicode"/>
              </a:rPr>
              <a:t>un</a:t>
            </a:r>
            <a:r>
              <a:rPr sz="4000" spc="-2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000" spc="-295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4000" spc="-229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0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4000" spc="-2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0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baja</a:t>
            </a:r>
            <a:r>
              <a:rPr sz="4000" spc="-2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40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relación?</a:t>
            </a:r>
            <a:endParaRPr sz="4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9271" y="1472106"/>
            <a:ext cx="5505756" cy="41232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7102" rIns="0" bIns="0" rtlCol="0">
            <a:spAutoFit/>
          </a:bodyPr>
          <a:lstStyle/>
          <a:p>
            <a:pPr marL="366395">
              <a:lnSpc>
                <a:spcPct val="100000"/>
              </a:lnSpc>
              <a:spcBef>
                <a:spcPts val="100"/>
              </a:spcBef>
            </a:pPr>
            <a:r>
              <a:rPr sz="2800" spc="-90" dirty="0">
                <a:latin typeface="Lucida Sans Unicode"/>
                <a:cs typeface="Lucida Sans Unicode"/>
              </a:rPr>
              <a:t>Altas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corrientes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50" dirty="0">
                <a:latin typeface="Lucida Sans Unicode"/>
                <a:cs typeface="Lucida Sans Unicode"/>
              </a:rPr>
              <a:t>falla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en</a:t>
            </a:r>
            <a:r>
              <a:rPr sz="2800" spc="-155" dirty="0">
                <a:latin typeface="Lucida Sans Unicode"/>
                <a:cs typeface="Lucida Sans Unicode"/>
              </a:rPr>
              <a:t> </a:t>
            </a:r>
            <a:r>
              <a:rPr sz="2800" spc="-210" dirty="0">
                <a:latin typeface="Lucida Sans Unicode"/>
                <a:cs typeface="Lucida Sans Unicode"/>
              </a:rPr>
              <a:t>CT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5" dirty="0">
                <a:latin typeface="Lucida Sans Unicode"/>
                <a:cs typeface="Lucida Sans Unicode"/>
              </a:rPr>
              <a:t>baja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relación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6100" y="1385355"/>
            <a:ext cx="5343525" cy="41253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7102" rIns="0" bIns="0" rtlCol="0">
            <a:spAutoFit/>
          </a:bodyPr>
          <a:lstStyle/>
          <a:p>
            <a:pPr marL="366395">
              <a:lnSpc>
                <a:spcPct val="100000"/>
              </a:lnSpc>
              <a:spcBef>
                <a:spcPts val="100"/>
              </a:spcBef>
            </a:pPr>
            <a:r>
              <a:rPr sz="2800" spc="-90" dirty="0">
                <a:latin typeface="Lucida Sans Unicode"/>
                <a:cs typeface="Lucida Sans Unicode"/>
              </a:rPr>
              <a:t>Altas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corrientes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50" dirty="0">
                <a:latin typeface="Lucida Sans Unicode"/>
                <a:cs typeface="Lucida Sans Unicode"/>
              </a:rPr>
              <a:t>falla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en</a:t>
            </a:r>
            <a:r>
              <a:rPr sz="2800" spc="-155" dirty="0">
                <a:latin typeface="Lucida Sans Unicode"/>
                <a:cs typeface="Lucida Sans Unicode"/>
              </a:rPr>
              <a:t> </a:t>
            </a:r>
            <a:r>
              <a:rPr sz="2800" spc="-210" dirty="0">
                <a:latin typeface="Lucida Sans Unicode"/>
                <a:cs typeface="Lucida Sans Unicode"/>
              </a:rPr>
              <a:t>CT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5" dirty="0">
                <a:latin typeface="Lucida Sans Unicode"/>
                <a:cs typeface="Lucida Sans Unicode"/>
              </a:rPr>
              <a:t>baja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relación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5100" y="2680716"/>
            <a:ext cx="6857999" cy="13726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7102" rIns="0" bIns="0" rtlCol="0">
            <a:spAutoFit/>
          </a:bodyPr>
          <a:lstStyle/>
          <a:p>
            <a:pPr marL="366395">
              <a:lnSpc>
                <a:spcPct val="100000"/>
              </a:lnSpc>
              <a:spcBef>
                <a:spcPts val="100"/>
              </a:spcBef>
            </a:pPr>
            <a:r>
              <a:rPr sz="2800" spc="-90" dirty="0">
                <a:latin typeface="Lucida Sans Unicode"/>
                <a:cs typeface="Lucida Sans Unicode"/>
              </a:rPr>
              <a:t>Altas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corrientes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50" dirty="0">
                <a:latin typeface="Lucida Sans Unicode"/>
                <a:cs typeface="Lucida Sans Unicode"/>
              </a:rPr>
              <a:t>falla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en</a:t>
            </a:r>
            <a:r>
              <a:rPr sz="2800" spc="-155" dirty="0">
                <a:latin typeface="Lucida Sans Unicode"/>
                <a:cs typeface="Lucida Sans Unicode"/>
              </a:rPr>
              <a:t> </a:t>
            </a:r>
            <a:r>
              <a:rPr sz="2800" spc="-210" dirty="0">
                <a:latin typeface="Lucida Sans Unicode"/>
                <a:cs typeface="Lucida Sans Unicode"/>
              </a:rPr>
              <a:t>CT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5" dirty="0">
                <a:latin typeface="Lucida Sans Unicode"/>
                <a:cs typeface="Lucida Sans Unicode"/>
              </a:rPr>
              <a:t>baja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relación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48204" y="1487424"/>
            <a:ext cx="5257800" cy="3879850"/>
            <a:chOff x="3348204" y="1487424"/>
            <a:chExt cx="5257800" cy="38798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8204" y="1624189"/>
              <a:ext cx="5257479" cy="37429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43294" y="1500378"/>
              <a:ext cx="10795" cy="3834765"/>
            </a:xfrm>
            <a:custGeom>
              <a:avLst/>
              <a:gdLst/>
              <a:ahLst/>
              <a:cxnLst/>
              <a:rect l="l" t="t" r="r" b="b"/>
              <a:pathLst>
                <a:path w="10795" h="3834765">
                  <a:moveTo>
                    <a:pt x="0" y="0"/>
                  </a:moveTo>
                  <a:lnTo>
                    <a:pt x="10668" y="3834384"/>
                  </a:lnTo>
                </a:path>
              </a:pathLst>
            </a:custGeom>
            <a:ln w="259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68500" y="339154"/>
            <a:ext cx="7705090" cy="102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40"/>
              </a:lnSpc>
              <a:spcBef>
                <a:spcPts val="100"/>
              </a:spcBef>
            </a:pPr>
            <a:r>
              <a:rPr sz="2800" spc="-90" dirty="0">
                <a:latin typeface="Lucida Sans Unicode"/>
                <a:cs typeface="Lucida Sans Unicode"/>
              </a:rPr>
              <a:t>Altas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corrientes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50" dirty="0">
                <a:latin typeface="Lucida Sans Unicode"/>
                <a:cs typeface="Lucida Sans Unicode"/>
              </a:rPr>
              <a:t>falla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en</a:t>
            </a:r>
            <a:r>
              <a:rPr sz="2800" spc="-155" dirty="0">
                <a:latin typeface="Lucida Sans Unicode"/>
                <a:cs typeface="Lucida Sans Unicode"/>
              </a:rPr>
              <a:t> </a:t>
            </a:r>
            <a:r>
              <a:rPr sz="2800" spc="-210" dirty="0">
                <a:latin typeface="Lucida Sans Unicode"/>
                <a:cs typeface="Lucida Sans Unicode"/>
              </a:rPr>
              <a:t>CT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45" dirty="0">
                <a:latin typeface="Lucida Sans Unicode"/>
                <a:cs typeface="Lucida Sans Unicode"/>
              </a:rPr>
              <a:t>baja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relación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ts val="4540"/>
              </a:lnSpc>
            </a:pPr>
            <a:r>
              <a:rPr sz="3800" spc="-990" dirty="0">
                <a:latin typeface="Lucida Sans Unicode"/>
                <a:cs typeface="Lucida Sans Unicode"/>
              </a:rPr>
              <a:t>-</a:t>
            </a:r>
            <a:r>
              <a:rPr sz="3800" spc="-215" dirty="0">
                <a:latin typeface="Lucida Sans Unicode"/>
                <a:cs typeface="Lucida Sans Unicode"/>
              </a:rPr>
              <a:t> </a:t>
            </a:r>
            <a:r>
              <a:rPr sz="3800" spc="-25" dirty="0">
                <a:latin typeface="Lucida Sans Unicode"/>
                <a:cs typeface="Lucida Sans Unicode"/>
              </a:rPr>
              <a:t>Relé</a:t>
            </a:r>
            <a:r>
              <a:rPr sz="3800" spc="-270" dirty="0">
                <a:latin typeface="Lucida Sans Unicode"/>
                <a:cs typeface="Lucida Sans Unicode"/>
              </a:rPr>
              <a:t> </a:t>
            </a:r>
            <a:r>
              <a:rPr sz="3800" spc="-25" dirty="0">
                <a:latin typeface="Lucida Sans Unicode"/>
                <a:cs typeface="Lucida Sans Unicode"/>
              </a:rPr>
              <a:t>750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908" y="5620511"/>
            <a:ext cx="3721735" cy="28384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715"/>
              </a:spcBef>
            </a:pPr>
            <a:r>
              <a:rPr sz="800" spc="-80" dirty="0">
                <a:solidFill>
                  <a:srgbClr val="FF3300"/>
                </a:solidFill>
                <a:latin typeface="Arial Black"/>
                <a:cs typeface="Arial Black"/>
              </a:rPr>
              <a:t>El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40" dirty="0">
                <a:solidFill>
                  <a:srgbClr val="FF3300"/>
                </a:solidFill>
                <a:latin typeface="Arial Black"/>
                <a:cs typeface="Arial Black"/>
              </a:rPr>
              <a:t>relé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85" dirty="0">
                <a:solidFill>
                  <a:srgbClr val="FF3300"/>
                </a:solidFill>
                <a:latin typeface="Arial Black"/>
                <a:cs typeface="Arial Black"/>
              </a:rPr>
              <a:t>se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45" dirty="0">
                <a:solidFill>
                  <a:srgbClr val="FF3300"/>
                </a:solidFill>
                <a:latin typeface="Arial Black"/>
                <a:cs typeface="Arial Black"/>
              </a:rPr>
              <a:t>disparará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40" dirty="0">
                <a:solidFill>
                  <a:srgbClr val="FF3300"/>
                </a:solidFill>
                <a:latin typeface="Arial Black"/>
                <a:cs typeface="Arial Black"/>
              </a:rPr>
              <a:t>para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45" dirty="0">
                <a:solidFill>
                  <a:srgbClr val="FF3300"/>
                </a:solidFill>
                <a:latin typeface="Arial Black"/>
                <a:cs typeface="Arial Black"/>
              </a:rPr>
              <a:t>la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50" dirty="0">
                <a:solidFill>
                  <a:srgbClr val="FF3300"/>
                </a:solidFill>
                <a:latin typeface="Arial Black"/>
                <a:cs typeface="Arial Black"/>
              </a:rPr>
              <a:t>configuración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45" dirty="0">
                <a:solidFill>
                  <a:srgbClr val="FF3300"/>
                </a:solidFill>
                <a:latin typeface="Arial Black"/>
                <a:cs typeface="Arial Black"/>
              </a:rPr>
              <a:t>del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55" dirty="0">
                <a:solidFill>
                  <a:srgbClr val="FF3300"/>
                </a:solidFill>
                <a:latin typeface="Arial Black"/>
                <a:cs typeface="Arial Black"/>
              </a:rPr>
              <a:t>COI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50" dirty="0">
                <a:solidFill>
                  <a:srgbClr val="FF3300"/>
                </a:solidFill>
                <a:latin typeface="Arial Black"/>
                <a:cs typeface="Arial Black"/>
              </a:rPr>
              <a:t>hasta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85" dirty="0">
                <a:solidFill>
                  <a:srgbClr val="FF3300"/>
                </a:solidFill>
                <a:latin typeface="Arial Black"/>
                <a:cs typeface="Arial Black"/>
              </a:rPr>
              <a:t>15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75" dirty="0">
                <a:solidFill>
                  <a:srgbClr val="FF3300"/>
                </a:solidFill>
                <a:latin typeface="Arial Black"/>
                <a:cs typeface="Arial Black"/>
              </a:rPr>
              <a:t>PU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45" dirty="0">
                <a:solidFill>
                  <a:srgbClr val="FF3300"/>
                </a:solidFill>
                <a:latin typeface="Arial Black"/>
                <a:cs typeface="Arial Black"/>
              </a:rPr>
              <a:t>o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85" dirty="0">
                <a:solidFill>
                  <a:srgbClr val="FF3300"/>
                </a:solidFill>
                <a:latin typeface="Arial Black"/>
                <a:cs typeface="Arial Black"/>
              </a:rPr>
              <a:t>75</a:t>
            </a:r>
            <a:r>
              <a:rPr sz="800" spc="-35" dirty="0">
                <a:solidFill>
                  <a:srgbClr val="FF3300"/>
                </a:solidFill>
                <a:latin typeface="Arial Black"/>
                <a:cs typeface="Arial Black"/>
              </a:rPr>
              <a:t> </a:t>
            </a:r>
            <a:r>
              <a:rPr sz="800" spc="-50" dirty="0">
                <a:solidFill>
                  <a:srgbClr val="FF3300"/>
                </a:solidFill>
                <a:latin typeface="Arial Black"/>
                <a:cs typeface="Arial Black"/>
              </a:rPr>
              <a:t>A</a:t>
            </a:r>
            <a:endParaRPr sz="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308928"/>
            <a:ext cx="7141209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Saturación</a:t>
            </a:r>
            <a:r>
              <a:rPr sz="3400" spc="-2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254" dirty="0">
                <a:solidFill>
                  <a:srgbClr val="1E4091"/>
                </a:solidFill>
                <a:latin typeface="Lucida Sans Unicode"/>
                <a:cs typeface="Lucida Sans Unicode"/>
              </a:rPr>
              <a:t>CT</a:t>
            </a:r>
            <a:r>
              <a:rPr sz="3400" spc="-19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z="34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50" dirty="0">
                <a:solidFill>
                  <a:srgbClr val="1E4091"/>
                </a:solidFill>
                <a:latin typeface="Lucida Sans Unicode"/>
                <a:cs typeface="Lucida Sans Unicode"/>
              </a:rPr>
              <a:t>relés</a:t>
            </a:r>
            <a:r>
              <a:rPr sz="3400" spc="-20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4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5450" y="2440121"/>
            <a:ext cx="8601075" cy="243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616585" indent="-289560">
              <a:lnSpc>
                <a:spcPct val="120000"/>
              </a:lnSpc>
              <a:spcBef>
                <a:spcPts val="100"/>
              </a:spcBef>
              <a:buSzPct val="150000"/>
              <a:buChar char="•"/>
              <a:tabLst>
                <a:tab pos="302260" algn="l"/>
              </a:tabLst>
            </a:pP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TOC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e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IOC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significa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valores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más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pequeños,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probablemente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funcionará</a:t>
            </a:r>
            <a:r>
              <a:rPr sz="1600" spc="5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pero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funcionará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más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lento</a:t>
            </a:r>
            <a:endParaRPr sz="1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30"/>
              </a:spcBef>
              <a:buClr>
                <a:srgbClr val="63666A"/>
              </a:buClr>
              <a:buFont typeface="Lucida Sans Unicode"/>
              <a:buChar char="•"/>
            </a:pPr>
            <a:endParaRPr sz="1600">
              <a:latin typeface="Lucida Sans Unicode"/>
              <a:cs typeface="Lucida Sans Unicode"/>
            </a:endParaRPr>
          </a:p>
          <a:p>
            <a:pPr marL="301625" indent="-288925">
              <a:lnSpc>
                <a:spcPct val="100000"/>
              </a:lnSpc>
              <a:buSzPct val="133333"/>
              <a:buChar char="•"/>
              <a:tabLst>
                <a:tab pos="301625" algn="l"/>
              </a:tabLst>
            </a:pP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8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motores….ver</a:t>
            </a:r>
            <a:r>
              <a:rPr sz="18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declaración</a:t>
            </a:r>
            <a:r>
              <a:rPr sz="18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arriba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35"/>
              </a:spcBef>
              <a:buClr>
                <a:srgbClr val="63666A"/>
              </a:buClr>
              <a:buFont typeface="Lucida Sans Unicode"/>
              <a:buChar char="•"/>
            </a:pPr>
            <a:endParaRPr sz="1800">
              <a:latin typeface="Lucida Sans Unicode"/>
              <a:cs typeface="Lucida Sans Unicode"/>
            </a:endParaRPr>
          </a:p>
          <a:p>
            <a:pPr marL="302260" marR="5080" indent="-289560">
              <a:lnSpc>
                <a:spcPts val="2300"/>
              </a:lnSpc>
              <a:buSzPct val="120000"/>
              <a:buChar char="•"/>
              <a:tabLst>
                <a:tab pos="302260" algn="l"/>
              </a:tabLst>
            </a:pPr>
            <a:r>
              <a:rPr sz="200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protección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diferencial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significa...</a:t>
            </a:r>
            <a:r>
              <a:rPr sz="20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tal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vez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20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63666A"/>
                </a:solidFill>
                <a:latin typeface="Lucida Sans Unicode"/>
                <a:cs typeface="Lucida Sans Unicode"/>
              </a:rPr>
              <a:t>sea</a:t>
            </a:r>
            <a:r>
              <a:rPr sz="20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menor </a:t>
            </a:r>
            <a:r>
              <a:rPr sz="20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2000" spc="-1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2000" spc="-1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otra.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7023" y="2398776"/>
            <a:ext cx="9143999" cy="15651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7036" y="4175759"/>
            <a:ext cx="9135478" cy="161079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45639" y="448628"/>
            <a:ext cx="37255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65" dirty="0">
                <a:solidFill>
                  <a:srgbClr val="1E4091"/>
                </a:solidFill>
                <a:latin typeface="Lucida Sans Unicode"/>
                <a:cs typeface="Lucida Sans Unicode"/>
              </a:rPr>
              <a:t>Tiempo</a:t>
            </a:r>
            <a:r>
              <a:rPr sz="2300" spc="-13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hasta</a:t>
            </a:r>
            <a:r>
              <a:rPr sz="23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la</a:t>
            </a:r>
            <a:r>
              <a:rPr sz="2300" spc="-13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saturación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1619" y="2165604"/>
            <a:ext cx="2359151" cy="20833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002023" y="2202179"/>
            <a:ext cx="2357755" cy="2085339"/>
            <a:chOff x="4002023" y="2202179"/>
            <a:chExt cx="2357755" cy="2085339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2023" y="2202179"/>
              <a:ext cx="2357628" cy="20848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5171" y="3811523"/>
              <a:ext cx="227075" cy="944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9300" y="3819144"/>
            <a:ext cx="227075" cy="9601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733281" y="3620261"/>
            <a:ext cx="914400" cy="422275"/>
          </a:xfrm>
          <a:custGeom>
            <a:avLst/>
            <a:gdLst/>
            <a:ahLst/>
            <a:cxnLst/>
            <a:rect l="l" t="t" r="r" b="b"/>
            <a:pathLst>
              <a:path w="914400" h="422275">
                <a:moveTo>
                  <a:pt x="0" y="211074"/>
                </a:moveTo>
                <a:lnTo>
                  <a:pt x="16331" y="154962"/>
                </a:lnTo>
                <a:lnTo>
                  <a:pt x="62421" y="104540"/>
                </a:lnTo>
                <a:lnTo>
                  <a:pt x="95264" y="82092"/>
                </a:lnTo>
                <a:lnTo>
                  <a:pt x="133911" y="61822"/>
                </a:lnTo>
                <a:lnTo>
                  <a:pt x="177820" y="43979"/>
                </a:lnTo>
                <a:lnTo>
                  <a:pt x="226443" y="28817"/>
                </a:lnTo>
                <a:lnTo>
                  <a:pt x="279238" y="16587"/>
                </a:lnTo>
                <a:lnTo>
                  <a:pt x="335659" y="7539"/>
                </a:lnTo>
                <a:lnTo>
                  <a:pt x="395161" y="1926"/>
                </a:lnTo>
                <a:lnTo>
                  <a:pt x="457200" y="0"/>
                </a:lnTo>
                <a:lnTo>
                  <a:pt x="519238" y="1926"/>
                </a:lnTo>
                <a:lnTo>
                  <a:pt x="578740" y="7539"/>
                </a:lnTo>
                <a:lnTo>
                  <a:pt x="635161" y="16587"/>
                </a:lnTo>
                <a:lnTo>
                  <a:pt x="687956" y="28817"/>
                </a:lnTo>
                <a:lnTo>
                  <a:pt x="736579" y="43979"/>
                </a:lnTo>
                <a:lnTo>
                  <a:pt x="780488" y="61822"/>
                </a:lnTo>
                <a:lnTo>
                  <a:pt x="819135" y="82092"/>
                </a:lnTo>
                <a:lnTo>
                  <a:pt x="851978" y="104540"/>
                </a:lnTo>
                <a:lnTo>
                  <a:pt x="898068" y="154962"/>
                </a:lnTo>
                <a:lnTo>
                  <a:pt x="914400" y="211074"/>
                </a:lnTo>
                <a:lnTo>
                  <a:pt x="910226" y="239715"/>
                </a:lnTo>
                <a:lnTo>
                  <a:pt x="878470" y="293233"/>
                </a:lnTo>
                <a:lnTo>
                  <a:pt x="819135" y="340055"/>
                </a:lnTo>
                <a:lnTo>
                  <a:pt x="780488" y="360325"/>
                </a:lnTo>
                <a:lnTo>
                  <a:pt x="736579" y="378168"/>
                </a:lnTo>
                <a:lnTo>
                  <a:pt x="687956" y="393330"/>
                </a:lnTo>
                <a:lnTo>
                  <a:pt x="635161" y="405560"/>
                </a:lnTo>
                <a:lnTo>
                  <a:pt x="578740" y="414608"/>
                </a:lnTo>
                <a:lnTo>
                  <a:pt x="519238" y="420221"/>
                </a:lnTo>
                <a:lnTo>
                  <a:pt x="457200" y="422148"/>
                </a:lnTo>
                <a:lnTo>
                  <a:pt x="395161" y="420221"/>
                </a:lnTo>
                <a:lnTo>
                  <a:pt x="335659" y="414608"/>
                </a:lnTo>
                <a:lnTo>
                  <a:pt x="279238" y="405560"/>
                </a:lnTo>
                <a:lnTo>
                  <a:pt x="226443" y="393330"/>
                </a:lnTo>
                <a:lnTo>
                  <a:pt x="177820" y="378168"/>
                </a:lnTo>
                <a:lnTo>
                  <a:pt x="133911" y="360325"/>
                </a:lnTo>
                <a:lnTo>
                  <a:pt x="95264" y="340055"/>
                </a:lnTo>
                <a:lnTo>
                  <a:pt x="62421" y="317607"/>
                </a:lnTo>
                <a:lnTo>
                  <a:pt x="16331" y="267185"/>
                </a:lnTo>
                <a:lnTo>
                  <a:pt x="0" y="211074"/>
                </a:lnTo>
                <a:close/>
              </a:path>
            </a:pathLst>
          </a:custGeom>
          <a:ln w="10668">
            <a:solidFill>
              <a:srgbClr val="0043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540822" y="2175455"/>
          <a:ext cx="3284854" cy="2141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4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195">
                        <a:lnSpc>
                          <a:spcPct val="100000"/>
                        </a:lnSpc>
                      </a:pPr>
                      <a:r>
                        <a:rPr sz="1050" spc="-7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Tiempo</a:t>
                      </a:r>
                      <a:r>
                        <a:rPr sz="105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105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funcionamiento</a:t>
                      </a:r>
                      <a:r>
                        <a:rPr sz="1050" spc="-4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del</a:t>
                      </a:r>
                      <a:r>
                        <a:rPr sz="105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7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COI</a:t>
                      </a:r>
                      <a:r>
                        <a:rPr sz="105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(ms)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78105" marB="0">
                    <a:lnL w="9525">
                      <a:solidFill>
                        <a:srgbClr val="63666A"/>
                      </a:solidFill>
                      <a:prstDash val="solid"/>
                    </a:lnL>
                    <a:lnR w="9525">
                      <a:solidFill>
                        <a:srgbClr val="63666A"/>
                      </a:solidFill>
                      <a:prstDash val="solid"/>
                    </a:lnR>
                    <a:solidFill>
                      <a:srgbClr val="6366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930">
                <a:tc>
                  <a:txBody>
                    <a:bodyPr/>
                    <a:lstStyle/>
                    <a:p>
                      <a:pPr marL="1520190">
                        <a:lnSpc>
                          <a:spcPct val="100000"/>
                        </a:lnSpc>
                        <a:spcBef>
                          <a:spcPts val="1080"/>
                        </a:spcBef>
                        <a:tabLst>
                          <a:tab pos="2400300" algn="l"/>
                        </a:tabLst>
                      </a:pPr>
                      <a:r>
                        <a:rPr sz="2000" spc="-25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850</a:t>
                      </a:r>
                      <a:r>
                        <a:rPr sz="200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1700" spc="-1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SR750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7160" marB="0">
                    <a:lnL w="9525">
                      <a:solidFill>
                        <a:srgbClr val="63666A"/>
                      </a:solidFill>
                      <a:prstDash val="solid"/>
                    </a:lnL>
                    <a:lnR w="9525">
                      <a:solidFill>
                        <a:srgbClr val="63666A"/>
                      </a:solidFill>
                      <a:prstDash val="solid"/>
                    </a:lnR>
                    <a:lnB w="9525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95"/>
                        </a:spcBef>
                        <a:tabLst>
                          <a:tab pos="1428750" algn="l"/>
                        </a:tabLst>
                      </a:pPr>
                      <a:r>
                        <a:rPr sz="2000" spc="-20" dirty="0">
                          <a:solidFill>
                            <a:srgbClr val="63666A"/>
                          </a:solidFill>
                          <a:latin typeface="Arial Black"/>
                          <a:cs typeface="Arial Black"/>
                        </a:rPr>
                        <a:t>mín.</a:t>
                      </a:r>
                      <a:r>
                        <a:rPr sz="2000" dirty="0">
                          <a:solidFill>
                            <a:srgbClr val="63666A"/>
                          </a:solidFill>
                          <a:latin typeface="Arial Black"/>
                          <a:cs typeface="Arial Black"/>
                        </a:rPr>
                        <a:t>	</a:t>
                      </a:r>
                      <a:r>
                        <a:rPr sz="1900" spc="-12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10.20</a:t>
                      </a:r>
                      <a:r>
                        <a:rPr sz="1900" spc="-105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18.00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0965" marB="0">
                    <a:lnL w="9525">
                      <a:solidFill>
                        <a:srgbClr val="63666A"/>
                      </a:solidFill>
                      <a:prstDash val="solid"/>
                    </a:lnL>
                    <a:lnR w="9525">
                      <a:solidFill>
                        <a:srgbClr val="63666A"/>
                      </a:solidFill>
                      <a:prstDash val="solid"/>
                    </a:lnR>
                    <a:lnT w="9525">
                      <a:solidFill>
                        <a:srgbClr val="63666A"/>
                      </a:solidFill>
                      <a:prstDash val="solid"/>
                    </a:lnT>
                    <a:lnB w="9525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95"/>
                        </a:spcBef>
                        <a:tabLst>
                          <a:tab pos="1428750" algn="l"/>
                        </a:tabLst>
                      </a:pPr>
                      <a:r>
                        <a:rPr sz="2000" spc="-20" dirty="0">
                          <a:solidFill>
                            <a:srgbClr val="63666A"/>
                          </a:solidFill>
                          <a:latin typeface="Arial Black"/>
                          <a:cs typeface="Arial Black"/>
                        </a:rPr>
                        <a:t>máx.</a:t>
                      </a:r>
                      <a:r>
                        <a:rPr sz="2000" dirty="0">
                          <a:solidFill>
                            <a:srgbClr val="63666A"/>
                          </a:solidFill>
                          <a:latin typeface="Arial Black"/>
                          <a:cs typeface="Arial Black"/>
                        </a:rPr>
                        <a:t>	</a:t>
                      </a:r>
                      <a:r>
                        <a:rPr sz="1900" spc="-12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12.60</a:t>
                      </a:r>
                      <a:r>
                        <a:rPr sz="1900" spc="-105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22.30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0965" marB="0">
                    <a:lnL w="9525">
                      <a:solidFill>
                        <a:srgbClr val="63666A"/>
                      </a:solidFill>
                      <a:prstDash val="solid"/>
                    </a:lnL>
                    <a:lnR w="9525">
                      <a:solidFill>
                        <a:srgbClr val="63666A"/>
                      </a:solidFill>
                      <a:prstDash val="solid"/>
                    </a:lnR>
                    <a:lnT w="9525">
                      <a:solidFill>
                        <a:srgbClr val="63666A"/>
                      </a:solidFill>
                      <a:prstDash val="solid"/>
                    </a:lnT>
                    <a:lnB w="9525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94"/>
                        </a:spcBef>
                        <a:tabLst>
                          <a:tab pos="1428750" algn="l"/>
                        </a:tabLst>
                      </a:pPr>
                      <a:r>
                        <a:rPr sz="1400" spc="-10" dirty="0">
                          <a:solidFill>
                            <a:srgbClr val="63666A"/>
                          </a:solidFill>
                          <a:latin typeface="Arial Black"/>
                          <a:cs typeface="Arial Black"/>
                        </a:rPr>
                        <a:t>Promedio</a:t>
                      </a:r>
                      <a:r>
                        <a:rPr sz="1400" dirty="0">
                          <a:solidFill>
                            <a:srgbClr val="63666A"/>
                          </a:solidFill>
                          <a:latin typeface="Arial Black"/>
                          <a:cs typeface="Arial Black"/>
                        </a:rPr>
                        <a:t>	</a:t>
                      </a:r>
                      <a:r>
                        <a:rPr sz="1900" spc="-12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11,39</a:t>
                      </a:r>
                      <a:r>
                        <a:rPr sz="1900" spc="-105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20,17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3664" marB="0">
                    <a:lnL w="9525">
                      <a:solidFill>
                        <a:srgbClr val="63666A"/>
                      </a:solidFill>
                      <a:prstDash val="solid"/>
                    </a:lnL>
                    <a:lnR w="9525">
                      <a:solidFill>
                        <a:srgbClr val="63666A"/>
                      </a:solidFill>
                      <a:prstDash val="solid"/>
                    </a:lnR>
                    <a:lnT w="9525">
                      <a:solidFill>
                        <a:srgbClr val="63666A"/>
                      </a:solidFill>
                      <a:prstDash val="solid"/>
                    </a:lnT>
                    <a:lnB w="9525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45639" y="308928"/>
            <a:ext cx="7141209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Saturación</a:t>
            </a:r>
            <a:r>
              <a:rPr sz="3400" spc="-2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254" dirty="0">
                <a:solidFill>
                  <a:srgbClr val="1E4091"/>
                </a:solidFill>
                <a:latin typeface="Lucida Sans Unicode"/>
                <a:cs typeface="Lucida Sans Unicode"/>
              </a:rPr>
              <a:t>CT</a:t>
            </a:r>
            <a:r>
              <a:rPr sz="3400" spc="-19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z="34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50" dirty="0">
                <a:solidFill>
                  <a:srgbClr val="1E4091"/>
                </a:solidFill>
                <a:latin typeface="Lucida Sans Unicode"/>
                <a:cs typeface="Lucida Sans Unicode"/>
              </a:rPr>
              <a:t>relés</a:t>
            </a:r>
            <a:r>
              <a:rPr sz="3400" spc="-20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4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770" y="3853791"/>
            <a:ext cx="563880" cy="87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latin typeface="Lucida Sans Unicode"/>
                <a:cs typeface="Lucida Sans Unicode"/>
              </a:rPr>
              <a:t>2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ms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360"/>
              </a:spcBef>
            </a:pPr>
            <a:r>
              <a:rPr sz="18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850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56220" y="3884224"/>
            <a:ext cx="7226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0" dirty="0">
                <a:latin typeface="Lucida Sans Unicode"/>
                <a:cs typeface="Lucida Sans Unicode"/>
              </a:rPr>
              <a:t>18,7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25" dirty="0">
                <a:latin typeface="Lucida Sans Unicode"/>
                <a:cs typeface="Lucida Sans Unicode"/>
              </a:rPr>
              <a:t>ms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76648" y="4445180"/>
            <a:ext cx="417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solidFill>
                  <a:srgbClr val="1E4091"/>
                </a:solidFill>
                <a:latin typeface="Lucida Sans Unicode"/>
                <a:cs typeface="Lucida Sans Unicode"/>
              </a:rPr>
              <a:t>750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63843" y="5021239"/>
            <a:ext cx="605091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Operación</a:t>
            </a:r>
            <a:r>
              <a:rPr sz="1350" spc="-80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90" dirty="0">
                <a:solidFill>
                  <a:srgbClr val="1E4091"/>
                </a:solidFill>
                <a:latin typeface="Arial Black"/>
                <a:cs typeface="Arial Black"/>
              </a:rPr>
              <a:t>de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105" dirty="0">
                <a:solidFill>
                  <a:srgbClr val="1E4091"/>
                </a:solidFill>
                <a:latin typeface="Arial Black"/>
                <a:cs typeface="Arial Black"/>
              </a:rPr>
              <a:t>subciclo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80" dirty="0">
                <a:solidFill>
                  <a:srgbClr val="1E4091"/>
                </a:solidFill>
                <a:latin typeface="Arial Black"/>
                <a:cs typeface="Arial Black"/>
              </a:rPr>
              <a:t>incluso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100" dirty="0">
                <a:solidFill>
                  <a:srgbClr val="1E4091"/>
                </a:solidFill>
                <a:latin typeface="Arial Black"/>
                <a:cs typeface="Arial Black"/>
              </a:rPr>
              <a:t>con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saturación </a:t>
            </a:r>
            <a:r>
              <a:rPr sz="1350" spc="-90" dirty="0">
                <a:solidFill>
                  <a:srgbClr val="1E4091"/>
                </a:solidFill>
                <a:latin typeface="Arial Black"/>
                <a:cs typeface="Arial Black"/>
              </a:rPr>
              <a:t>de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195" dirty="0">
                <a:solidFill>
                  <a:srgbClr val="1E4091"/>
                </a:solidFill>
                <a:latin typeface="Arial Black"/>
                <a:cs typeface="Arial Black"/>
              </a:rPr>
              <a:t>CT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60" dirty="0">
                <a:solidFill>
                  <a:srgbClr val="1E4091"/>
                </a:solidFill>
                <a:latin typeface="Arial Black"/>
                <a:cs typeface="Arial Black"/>
              </a:rPr>
              <a:t>para</a:t>
            </a:r>
            <a:r>
              <a:rPr sz="1350" spc="-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1350" spc="-65" dirty="0">
                <a:solidFill>
                  <a:srgbClr val="1E4091"/>
                </a:solidFill>
                <a:latin typeface="Arial Black"/>
                <a:cs typeface="Arial Black"/>
              </a:rPr>
              <a:t>cortocircuitos</a:t>
            </a:r>
            <a:endParaRPr sz="13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247" y="3564635"/>
            <a:ext cx="5168900" cy="1854835"/>
            <a:chOff x="3044247" y="3564635"/>
            <a:chExt cx="5168900" cy="1854835"/>
          </a:xfrm>
        </p:grpSpPr>
        <p:sp>
          <p:nvSpPr>
            <p:cNvPr id="4" name="object 4"/>
            <p:cNvSpPr/>
            <p:nvPr/>
          </p:nvSpPr>
          <p:spPr>
            <a:xfrm>
              <a:off x="4066794" y="3577589"/>
              <a:ext cx="685800" cy="1828800"/>
            </a:xfrm>
            <a:custGeom>
              <a:avLst/>
              <a:gdLst/>
              <a:ahLst/>
              <a:cxnLst/>
              <a:rect l="l" t="t" r="r" b="b"/>
              <a:pathLst>
                <a:path w="685800" h="1828800">
                  <a:moveTo>
                    <a:pt x="0" y="0"/>
                  </a:moveTo>
                  <a:lnTo>
                    <a:pt x="685800" y="0"/>
                  </a:lnTo>
                  <a:lnTo>
                    <a:pt x="685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6794" y="4203953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19812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6794" y="4889753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19812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6794" y="4546853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50292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69399" y="4546853"/>
              <a:ext cx="997585" cy="0"/>
            </a:xfrm>
            <a:custGeom>
              <a:avLst/>
              <a:gdLst/>
              <a:ahLst/>
              <a:cxnLst/>
              <a:rect l="l" t="t" r="r" b="b"/>
              <a:pathLst>
                <a:path w="997585">
                  <a:moveTo>
                    <a:pt x="997394" y="0"/>
                  </a:moveTo>
                  <a:lnTo>
                    <a:pt x="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69393" y="4458830"/>
              <a:ext cx="226695" cy="176530"/>
            </a:xfrm>
            <a:custGeom>
              <a:avLst/>
              <a:gdLst/>
              <a:ahLst/>
              <a:cxnLst/>
              <a:rect l="l" t="t" r="r" b="b"/>
              <a:pathLst>
                <a:path w="226695" h="176529">
                  <a:moveTo>
                    <a:pt x="226313" y="0"/>
                  </a:moveTo>
                  <a:lnTo>
                    <a:pt x="0" y="88023"/>
                  </a:lnTo>
                  <a:lnTo>
                    <a:pt x="226326" y="176022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52594" y="4546853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50486" y="3765041"/>
              <a:ext cx="3549650" cy="3175"/>
            </a:xfrm>
            <a:custGeom>
              <a:avLst/>
              <a:gdLst/>
              <a:ahLst/>
              <a:cxnLst/>
              <a:rect l="l" t="t" r="r" b="b"/>
              <a:pathLst>
                <a:path w="3549650" h="3175">
                  <a:moveTo>
                    <a:pt x="0" y="3048"/>
                  </a:moveTo>
                  <a:lnTo>
                    <a:pt x="3549396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1623" y="3729227"/>
              <a:ext cx="77724" cy="777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47437" y="3937253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8575" y="3898391"/>
              <a:ext cx="77724" cy="777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95309" y="3784853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490971" y="3937253"/>
            <a:ext cx="1852930" cy="1981200"/>
            <a:chOff x="5490971" y="3937253"/>
            <a:chExt cx="1852930" cy="1981200"/>
          </a:xfrm>
        </p:grpSpPr>
        <p:sp>
          <p:nvSpPr>
            <p:cNvPr id="17" name="object 17"/>
            <p:cNvSpPr/>
            <p:nvPr/>
          </p:nvSpPr>
          <p:spPr>
            <a:xfrm>
              <a:off x="5514593" y="5898641"/>
              <a:ext cx="1828800" cy="0"/>
            </a:xfrm>
            <a:custGeom>
              <a:avLst/>
              <a:gdLst/>
              <a:ahLst/>
              <a:cxnLst/>
              <a:rect l="l" t="t" r="r" b="b"/>
              <a:pathLst>
                <a:path w="1828800">
                  <a:moveTo>
                    <a:pt x="1828800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03925" y="3937253"/>
              <a:ext cx="0" cy="1981200"/>
            </a:xfrm>
            <a:custGeom>
              <a:avLst/>
              <a:gdLst/>
              <a:ahLst/>
              <a:cxnLst/>
              <a:rect l="l" t="t" r="r" b="b"/>
              <a:pathLst>
                <a:path h="1981200">
                  <a:moveTo>
                    <a:pt x="0" y="198120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343393" y="3573777"/>
            <a:ext cx="533400" cy="78105"/>
            <a:chOff x="7343393" y="3573777"/>
            <a:chExt cx="533400" cy="78105"/>
          </a:xfrm>
        </p:grpSpPr>
        <p:sp>
          <p:nvSpPr>
            <p:cNvPr id="20" name="object 20"/>
            <p:cNvSpPr/>
            <p:nvPr/>
          </p:nvSpPr>
          <p:spPr>
            <a:xfrm>
              <a:off x="7343393" y="3612642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29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25907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99070" y="3573777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193785" y="4892802"/>
            <a:ext cx="6350" cy="555625"/>
          </a:xfrm>
          <a:custGeom>
            <a:avLst/>
            <a:gdLst/>
            <a:ahLst/>
            <a:cxnLst/>
            <a:rect l="l" t="t" r="r" b="b"/>
            <a:pathLst>
              <a:path w="6350" h="555625">
                <a:moveTo>
                  <a:pt x="6350" y="0"/>
                </a:moveTo>
                <a:lnTo>
                  <a:pt x="0" y="555625"/>
                </a:lnTo>
              </a:path>
            </a:pathLst>
          </a:custGeom>
          <a:ln w="25908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9063228" y="2508504"/>
            <a:ext cx="1823085" cy="3860800"/>
            <a:chOff x="9063228" y="2508504"/>
            <a:chExt cx="1823085" cy="3860800"/>
          </a:xfrm>
        </p:grpSpPr>
        <p:sp>
          <p:nvSpPr>
            <p:cNvPr id="24" name="object 24"/>
            <p:cNvSpPr/>
            <p:nvPr/>
          </p:nvSpPr>
          <p:spPr>
            <a:xfrm>
              <a:off x="9076182" y="3993642"/>
              <a:ext cx="304800" cy="2362200"/>
            </a:xfrm>
            <a:custGeom>
              <a:avLst/>
              <a:gdLst/>
              <a:ahLst/>
              <a:cxnLst/>
              <a:rect l="l" t="t" r="r" b="b"/>
              <a:pathLst>
                <a:path w="304800" h="2362200">
                  <a:moveTo>
                    <a:pt x="0" y="0"/>
                  </a:moveTo>
                  <a:lnTo>
                    <a:pt x="40516" y="7032"/>
                  </a:lnTo>
                  <a:lnTo>
                    <a:pt x="76922" y="26876"/>
                  </a:lnTo>
                  <a:lnTo>
                    <a:pt x="107765" y="57657"/>
                  </a:lnTo>
                  <a:lnTo>
                    <a:pt x="131594" y="97498"/>
                  </a:lnTo>
                  <a:lnTo>
                    <a:pt x="146956" y="144521"/>
                  </a:lnTo>
                  <a:lnTo>
                    <a:pt x="152400" y="196849"/>
                  </a:lnTo>
                  <a:lnTo>
                    <a:pt x="152400" y="984249"/>
                  </a:lnTo>
                  <a:lnTo>
                    <a:pt x="157844" y="1036578"/>
                  </a:lnTo>
                  <a:lnTo>
                    <a:pt x="173208" y="1083601"/>
                  </a:lnTo>
                  <a:lnTo>
                    <a:pt x="197038" y="1123441"/>
                  </a:lnTo>
                  <a:lnTo>
                    <a:pt x="227883" y="1154223"/>
                  </a:lnTo>
                  <a:lnTo>
                    <a:pt x="264287" y="1174067"/>
                  </a:lnTo>
                  <a:lnTo>
                    <a:pt x="304800" y="1181099"/>
                  </a:lnTo>
                  <a:lnTo>
                    <a:pt x="264287" y="1188132"/>
                  </a:lnTo>
                  <a:lnTo>
                    <a:pt x="227883" y="1207976"/>
                  </a:lnTo>
                  <a:lnTo>
                    <a:pt x="197038" y="1238757"/>
                  </a:lnTo>
                  <a:lnTo>
                    <a:pt x="173208" y="1278598"/>
                  </a:lnTo>
                  <a:lnTo>
                    <a:pt x="157844" y="1325621"/>
                  </a:lnTo>
                  <a:lnTo>
                    <a:pt x="152400" y="1377949"/>
                  </a:lnTo>
                  <a:lnTo>
                    <a:pt x="152400" y="2165349"/>
                  </a:lnTo>
                  <a:lnTo>
                    <a:pt x="146956" y="2217678"/>
                  </a:lnTo>
                  <a:lnTo>
                    <a:pt x="131594" y="2264701"/>
                  </a:lnTo>
                  <a:lnTo>
                    <a:pt x="107765" y="2304541"/>
                  </a:lnTo>
                  <a:lnTo>
                    <a:pt x="76922" y="2335323"/>
                  </a:lnTo>
                  <a:lnTo>
                    <a:pt x="40516" y="2355167"/>
                  </a:lnTo>
                  <a:lnTo>
                    <a:pt x="0" y="2362199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52382" y="4374642"/>
              <a:ext cx="1714500" cy="1485900"/>
            </a:xfrm>
            <a:custGeom>
              <a:avLst/>
              <a:gdLst/>
              <a:ahLst/>
              <a:cxnLst/>
              <a:rect l="l" t="t" r="r" b="b"/>
              <a:pathLst>
                <a:path w="1714500" h="1485900">
                  <a:moveTo>
                    <a:pt x="0" y="742949"/>
                  </a:moveTo>
                  <a:lnTo>
                    <a:pt x="1564" y="697691"/>
                  </a:lnTo>
                  <a:lnTo>
                    <a:pt x="6198" y="653149"/>
                  </a:lnTo>
                  <a:lnTo>
                    <a:pt x="13811" y="609402"/>
                  </a:lnTo>
                  <a:lnTo>
                    <a:pt x="24314" y="566528"/>
                  </a:lnTo>
                  <a:lnTo>
                    <a:pt x="37618" y="524604"/>
                  </a:lnTo>
                  <a:lnTo>
                    <a:pt x="53632" y="483708"/>
                  </a:lnTo>
                  <a:lnTo>
                    <a:pt x="72266" y="443918"/>
                  </a:lnTo>
                  <a:lnTo>
                    <a:pt x="93432" y="405312"/>
                  </a:lnTo>
                  <a:lnTo>
                    <a:pt x="117040" y="367966"/>
                  </a:lnTo>
                  <a:lnTo>
                    <a:pt x="142999" y="331960"/>
                  </a:lnTo>
                  <a:lnTo>
                    <a:pt x="171221" y="297370"/>
                  </a:lnTo>
                  <a:lnTo>
                    <a:pt x="201615" y="264274"/>
                  </a:lnTo>
                  <a:lnTo>
                    <a:pt x="234092" y="232751"/>
                  </a:lnTo>
                  <a:lnTo>
                    <a:pt x="268562" y="202877"/>
                  </a:lnTo>
                  <a:lnTo>
                    <a:pt x="304935" y="174731"/>
                  </a:lnTo>
                  <a:lnTo>
                    <a:pt x="343123" y="148389"/>
                  </a:lnTo>
                  <a:lnTo>
                    <a:pt x="383034" y="123931"/>
                  </a:lnTo>
                  <a:lnTo>
                    <a:pt x="424580" y="101433"/>
                  </a:lnTo>
                  <a:lnTo>
                    <a:pt x="467671" y="80973"/>
                  </a:lnTo>
                  <a:lnTo>
                    <a:pt x="512217" y="62630"/>
                  </a:lnTo>
                  <a:lnTo>
                    <a:pt x="558128" y="46480"/>
                  </a:lnTo>
                  <a:lnTo>
                    <a:pt x="605315" y="32601"/>
                  </a:lnTo>
                  <a:lnTo>
                    <a:pt x="653689" y="21072"/>
                  </a:lnTo>
                  <a:lnTo>
                    <a:pt x="703158" y="11969"/>
                  </a:lnTo>
                  <a:lnTo>
                    <a:pt x="753635" y="5371"/>
                  </a:lnTo>
                  <a:lnTo>
                    <a:pt x="805029" y="1355"/>
                  </a:lnTo>
                  <a:lnTo>
                    <a:pt x="857250" y="0"/>
                  </a:lnTo>
                  <a:lnTo>
                    <a:pt x="909470" y="1355"/>
                  </a:lnTo>
                  <a:lnTo>
                    <a:pt x="960864" y="5371"/>
                  </a:lnTo>
                  <a:lnTo>
                    <a:pt x="1011341" y="11969"/>
                  </a:lnTo>
                  <a:lnTo>
                    <a:pt x="1060810" y="21072"/>
                  </a:lnTo>
                  <a:lnTo>
                    <a:pt x="1109184" y="32601"/>
                  </a:lnTo>
                  <a:lnTo>
                    <a:pt x="1156371" y="46480"/>
                  </a:lnTo>
                  <a:lnTo>
                    <a:pt x="1202282" y="62630"/>
                  </a:lnTo>
                  <a:lnTo>
                    <a:pt x="1246828" y="80973"/>
                  </a:lnTo>
                  <a:lnTo>
                    <a:pt x="1289919" y="101433"/>
                  </a:lnTo>
                  <a:lnTo>
                    <a:pt x="1331465" y="123931"/>
                  </a:lnTo>
                  <a:lnTo>
                    <a:pt x="1371376" y="148389"/>
                  </a:lnTo>
                  <a:lnTo>
                    <a:pt x="1409564" y="174731"/>
                  </a:lnTo>
                  <a:lnTo>
                    <a:pt x="1445937" y="202877"/>
                  </a:lnTo>
                  <a:lnTo>
                    <a:pt x="1480407" y="232751"/>
                  </a:lnTo>
                  <a:lnTo>
                    <a:pt x="1512884" y="264274"/>
                  </a:lnTo>
                  <a:lnTo>
                    <a:pt x="1543278" y="297370"/>
                  </a:lnTo>
                  <a:lnTo>
                    <a:pt x="1571500" y="331960"/>
                  </a:lnTo>
                  <a:lnTo>
                    <a:pt x="1597459" y="367966"/>
                  </a:lnTo>
                  <a:lnTo>
                    <a:pt x="1621067" y="405312"/>
                  </a:lnTo>
                  <a:lnTo>
                    <a:pt x="1642233" y="443918"/>
                  </a:lnTo>
                  <a:lnTo>
                    <a:pt x="1660867" y="483708"/>
                  </a:lnTo>
                  <a:lnTo>
                    <a:pt x="1676881" y="524604"/>
                  </a:lnTo>
                  <a:lnTo>
                    <a:pt x="1690185" y="566528"/>
                  </a:lnTo>
                  <a:lnTo>
                    <a:pt x="1700688" y="609402"/>
                  </a:lnTo>
                  <a:lnTo>
                    <a:pt x="1708301" y="653149"/>
                  </a:lnTo>
                  <a:lnTo>
                    <a:pt x="1712935" y="697691"/>
                  </a:lnTo>
                  <a:lnTo>
                    <a:pt x="1714500" y="742949"/>
                  </a:lnTo>
                  <a:lnTo>
                    <a:pt x="1712935" y="788208"/>
                  </a:lnTo>
                  <a:lnTo>
                    <a:pt x="1708301" y="832750"/>
                  </a:lnTo>
                  <a:lnTo>
                    <a:pt x="1700688" y="876497"/>
                  </a:lnTo>
                  <a:lnTo>
                    <a:pt x="1690185" y="919371"/>
                  </a:lnTo>
                  <a:lnTo>
                    <a:pt x="1676881" y="961295"/>
                  </a:lnTo>
                  <a:lnTo>
                    <a:pt x="1660867" y="1002191"/>
                  </a:lnTo>
                  <a:lnTo>
                    <a:pt x="1642233" y="1041981"/>
                  </a:lnTo>
                  <a:lnTo>
                    <a:pt x="1621067" y="1080587"/>
                  </a:lnTo>
                  <a:lnTo>
                    <a:pt x="1597459" y="1117933"/>
                  </a:lnTo>
                  <a:lnTo>
                    <a:pt x="1571500" y="1153939"/>
                  </a:lnTo>
                  <a:lnTo>
                    <a:pt x="1543278" y="1188529"/>
                  </a:lnTo>
                  <a:lnTo>
                    <a:pt x="1512884" y="1221625"/>
                  </a:lnTo>
                  <a:lnTo>
                    <a:pt x="1480407" y="1253148"/>
                  </a:lnTo>
                  <a:lnTo>
                    <a:pt x="1445937" y="1283022"/>
                  </a:lnTo>
                  <a:lnTo>
                    <a:pt x="1409564" y="1311168"/>
                  </a:lnTo>
                  <a:lnTo>
                    <a:pt x="1371376" y="1337510"/>
                  </a:lnTo>
                  <a:lnTo>
                    <a:pt x="1331465" y="1361968"/>
                  </a:lnTo>
                  <a:lnTo>
                    <a:pt x="1289919" y="1384466"/>
                  </a:lnTo>
                  <a:lnTo>
                    <a:pt x="1246828" y="1404926"/>
                  </a:lnTo>
                  <a:lnTo>
                    <a:pt x="1202282" y="1423269"/>
                  </a:lnTo>
                  <a:lnTo>
                    <a:pt x="1156371" y="1439419"/>
                  </a:lnTo>
                  <a:lnTo>
                    <a:pt x="1109184" y="1453298"/>
                  </a:lnTo>
                  <a:lnTo>
                    <a:pt x="1060810" y="1464827"/>
                  </a:lnTo>
                  <a:lnTo>
                    <a:pt x="1011341" y="1473930"/>
                  </a:lnTo>
                  <a:lnTo>
                    <a:pt x="960864" y="1480528"/>
                  </a:lnTo>
                  <a:lnTo>
                    <a:pt x="909470" y="1484544"/>
                  </a:lnTo>
                  <a:lnTo>
                    <a:pt x="857250" y="1485899"/>
                  </a:lnTo>
                  <a:lnTo>
                    <a:pt x="805029" y="1484544"/>
                  </a:lnTo>
                  <a:lnTo>
                    <a:pt x="753635" y="1480528"/>
                  </a:lnTo>
                  <a:lnTo>
                    <a:pt x="703158" y="1473930"/>
                  </a:lnTo>
                  <a:lnTo>
                    <a:pt x="653689" y="1464827"/>
                  </a:lnTo>
                  <a:lnTo>
                    <a:pt x="605315" y="1453298"/>
                  </a:lnTo>
                  <a:lnTo>
                    <a:pt x="558128" y="1439419"/>
                  </a:lnTo>
                  <a:lnTo>
                    <a:pt x="512217" y="1423269"/>
                  </a:lnTo>
                  <a:lnTo>
                    <a:pt x="467671" y="1404926"/>
                  </a:lnTo>
                  <a:lnTo>
                    <a:pt x="424580" y="1384466"/>
                  </a:lnTo>
                  <a:lnTo>
                    <a:pt x="383034" y="1361968"/>
                  </a:lnTo>
                  <a:lnTo>
                    <a:pt x="343123" y="1337510"/>
                  </a:lnTo>
                  <a:lnTo>
                    <a:pt x="304935" y="1311168"/>
                  </a:lnTo>
                  <a:lnTo>
                    <a:pt x="268562" y="1283022"/>
                  </a:lnTo>
                  <a:lnTo>
                    <a:pt x="234092" y="1253148"/>
                  </a:lnTo>
                  <a:lnTo>
                    <a:pt x="201615" y="1221625"/>
                  </a:lnTo>
                  <a:lnTo>
                    <a:pt x="171221" y="1188529"/>
                  </a:lnTo>
                  <a:lnTo>
                    <a:pt x="142999" y="1153939"/>
                  </a:lnTo>
                  <a:lnTo>
                    <a:pt x="117040" y="1117933"/>
                  </a:lnTo>
                  <a:lnTo>
                    <a:pt x="93432" y="1080587"/>
                  </a:lnTo>
                  <a:lnTo>
                    <a:pt x="72266" y="1041981"/>
                  </a:lnTo>
                  <a:lnTo>
                    <a:pt x="53632" y="1002191"/>
                  </a:lnTo>
                  <a:lnTo>
                    <a:pt x="37618" y="961295"/>
                  </a:lnTo>
                  <a:lnTo>
                    <a:pt x="24314" y="919371"/>
                  </a:lnTo>
                  <a:lnTo>
                    <a:pt x="13811" y="876497"/>
                  </a:lnTo>
                  <a:lnTo>
                    <a:pt x="6198" y="832750"/>
                  </a:lnTo>
                  <a:lnTo>
                    <a:pt x="1564" y="788208"/>
                  </a:lnTo>
                  <a:lnTo>
                    <a:pt x="0" y="742949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34094" y="2527554"/>
              <a:ext cx="685800" cy="1905000"/>
            </a:xfrm>
            <a:custGeom>
              <a:avLst/>
              <a:gdLst/>
              <a:ahLst/>
              <a:cxnLst/>
              <a:rect l="l" t="t" r="r" b="b"/>
              <a:pathLst>
                <a:path w="685800" h="1905000">
                  <a:moveTo>
                    <a:pt x="0" y="0"/>
                  </a:moveTo>
                  <a:lnTo>
                    <a:pt x="685800" y="190500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945639" y="321628"/>
            <a:ext cx="44799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90" dirty="0">
                <a:solidFill>
                  <a:srgbClr val="1E4091"/>
                </a:solidFill>
                <a:latin typeface="Lucida Sans Unicode"/>
                <a:cs typeface="Lucida Sans Unicode"/>
              </a:rPr>
              <a:t>Cálculo</a:t>
            </a:r>
            <a:r>
              <a:rPr sz="33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300" spc="-229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carga</a:t>
            </a:r>
            <a:r>
              <a:rPr sz="33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300" spc="-20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TC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14494" y="1841754"/>
            <a:ext cx="5715000" cy="584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520"/>
              </a:spcBef>
            </a:pPr>
            <a:r>
              <a:rPr sz="29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¿Cómo</a:t>
            </a:r>
            <a:r>
              <a:rPr sz="29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9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calculamos</a:t>
            </a:r>
            <a:r>
              <a:rPr sz="29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esto?</a:t>
            </a:r>
            <a:endParaRPr sz="29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44352" y="3579685"/>
            <a:ext cx="260985" cy="49847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59"/>
              </a:spcBef>
            </a:pPr>
            <a:r>
              <a:rPr sz="16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X1 X2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11077" y="3456558"/>
            <a:ext cx="2244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8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secundaria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05927" y="4163355"/>
            <a:ext cx="951230" cy="7004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Primario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Actual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38821" y="4031741"/>
            <a:ext cx="1716405" cy="852805"/>
          </a:xfrm>
          <a:prstGeom prst="rect">
            <a:avLst/>
          </a:prstGeom>
          <a:ln w="25907">
            <a:solidFill>
              <a:srgbClr val="F0F0F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455"/>
              </a:spcBef>
            </a:pPr>
            <a:r>
              <a:rPr sz="2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carga</a:t>
            </a:r>
            <a:r>
              <a:rPr sz="23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endParaRPr sz="2300">
              <a:latin typeface="Lucida Sans Unicode"/>
              <a:cs typeface="Lucida Sans Unicode"/>
            </a:endParaRPr>
          </a:p>
          <a:p>
            <a:pPr marL="89535">
              <a:lnSpc>
                <a:spcPct val="100000"/>
              </a:lnSpc>
              <a:spcBef>
                <a:spcPts val="1019"/>
              </a:spcBef>
            </a:pPr>
            <a:r>
              <a:rPr sz="14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Dispositivos</a:t>
            </a:r>
            <a:r>
              <a:rPr sz="1400" spc="-1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(α)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70377" y="4825742"/>
            <a:ext cx="1149985" cy="7239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0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Total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Carga</a:t>
            </a:r>
            <a:r>
              <a:rPr sz="23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Z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t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39553" y="5648921"/>
            <a:ext cx="7010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Connecticut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38821" y="5433821"/>
            <a:ext cx="1716405" cy="875030"/>
          </a:xfrm>
          <a:prstGeom prst="rect">
            <a:avLst/>
          </a:prstGeom>
          <a:ln w="25907">
            <a:solidFill>
              <a:srgbClr val="F0F0F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665"/>
              </a:spcBef>
            </a:pPr>
            <a:r>
              <a:rPr sz="2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carga</a:t>
            </a:r>
            <a:r>
              <a:rPr sz="23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endParaRPr sz="2300">
              <a:latin typeface="Lucida Sans Unicode"/>
              <a:cs typeface="Lucida Sans Unicode"/>
            </a:endParaRPr>
          </a:p>
          <a:p>
            <a:pPr marL="89535">
              <a:lnSpc>
                <a:spcPct val="100000"/>
              </a:lnSpc>
              <a:spcBef>
                <a:spcPts val="520"/>
              </a:spcBef>
            </a:pPr>
            <a:r>
              <a:rPr sz="19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Cables</a:t>
            </a:r>
            <a:r>
              <a:rPr sz="19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(α)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06856" y="2039111"/>
            <a:ext cx="6752590" cy="3274060"/>
            <a:chOff x="2906856" y="2039111"/>
            <a:chExt cx="6752590" cy="32740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6856" y="2749295"/>
              <a:ext cx="6556754" cy="24475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88501" y="2052065"/>
              <a:ext cx="1057910" cy="3248025"/>
            </a:xfrm>
            <a:custGeom>
              <a:avLst/>
              <a:gdLst/>
              <a:ahLst/>
              <a:cxnLst/>
              <a:rect l="l" t="t" r="r" b="b"/>
              <a:pathLst>
                <a:path w="1057909" h="3248025">
                  <a:moveTo>
                    <a:pt x="0" y="1623822"/>
                  </a:moveTo>
                  <a:lnTo>
                    <a:pt x="488" y="1553384"/>
                  </a:lnTo>
                  <a:lnTo>
                    <a:pt x="1941" y="1483712"/>
                  </a:lnTo>
                  <a:lnTo>
                    <a:pt x="4337" y="1414868"/>
                  </a:lnTo>
                  <a:lnTo>
                    <a:pt x="7658" y="1346912"/>
                  </a:lnTo>
                  <a:lnTo>
                    <a:pt x="11884" y="1279906"/>
                  </a:lnTo>
                  <a:lnTo>
                    <a:pt x="16993" y="1213910"/>
                  </a:lnTo>
                  <a:lnTo>
                    <a:pt x="22968" y="1148984"/>
                  </a:lnTo>
                  <a:lnTo>
                    <a:pt x="29788" y="1085191"/>
                  </a:lnTo>
                  <a:lnTo>
                    <a:pt x="37432" y="1022591"/>
                  </a:lnTo>
                  <a:lnTo>
                    <a:pt x="45882" y="961245"/>
                  </a:lnTo>
                  <a:lnTo>
                    <a:pt x="55117" y="901213"/>
                  </a:lnTo>
                  <a:lnTo>
                    <a:pt x="65118" y="842558"/>
                  </a:lnTo>
                  <a:lnTo>
                    <a:pt x="75864" y="785339"/>
                  </a:lnTo>
                  <a:lnTo>
                    <a:pt x="87336" y="729617"/>
                  </a:lnTo>
                  <a:lnTo>
                    <a:pt x="99515" y="675454"/>
                  </a:lnTo>
                  <a:lnTo>
                    <a:pt x="112379" y="622911"/>
                  </a:lnTo>
                  <a:lnTo>
                    <a:pt x="125909" y="572048"/>
                  </a:lnTo>
                  <a:lnTo>
                    <a:pt x="140087" y="522926"/>
                  </a:lnTo>
                  <a:lnTo>
                    <a:pt x="154890" y="475607"/>
                  </a:lnTo>
                  <a:lnTo>
                    <a:pt x="170301" y="430150"/>
                  </a:lnTo>
                  <a:lnTo>
                    <a:pt x="186298" y="386618"/>
                  </a:lnTo>
                  <a:lnTo>
                    <a:pt x="202863" y="345071"/>
                  </a:lnTo>
                  <a:lnTo>
                    <a:pt x="219974" y="305570"/>
                  </a:lnTo>
                  <a:lnTo>
                    <a:pt x="237614" y="268176"/>
                  </a:lnTo>
                  <a:lnTo>
                    <a:pt x="255760" y="232949"/>
                  </a:lnTo>
                  <a:lnTo>
                    <a:pt x="293497" y="169243"/>
                  </a:lnTo>
                  <a:lnTo>
                    <a:pt x="333026" y="114940"/>
                  </a:lnTo>
                  <a:lnTo>
                    <a:pt x="374188" y="70527"/>
                  </a:lnTo>
                  <a:lnTo>
                    <a:pt x="416825" y="36490"/>
                  </a:lnTo>
                  <a:lnTo>
                    <a:pt x="460778" y="13319"/>
                  </a:lnTo>
                  <a:lnTo>
                    <a:pt x="505888" y="1500"/>
                  </a:lnTo>
                  <a:lnTo>
                    <a:pt x="528828" y="0"/>
                  </a:lnTo>
                  <a:lnTo>
                    <a:pt x="551767" y="1500"/>
                  </a:lnTo>
                  <a:lnTo>
                    <a:pt x="596877" y="13319"/>
                  </a:lnTo>
                  <a:lnTo>
                    <a:pt x="640830" y="36490"/>
                  </a:lnTo>
                  <a:lnTo>
                    <a:pt x="683467" y="70527"/>
                  </a:lnTo>
                  <a:lnTo>
                    <a:pt x="724629" y="114940"/>
                  </a:lnTo>
                  <a:lnTo>
                    <a:pt x="764158" y="169243"/>
                  </a:lnTo>
                  <a:lnTo>
                    <a:pt x="801895" y="232949"/>
                  </a:lnTo>
                  <a:lnTo>
                    <a:pt x="820041" y="268176"/>
                  </a:lnTo>
                  <a:lnTo>
                    <a:pt x="837681" y="305570"/>
                  </a:lnTo>
                  <a:lnTo>
                    <a:pt x="854792" y="345071"/>
                  </a:lnTo>
                  <a:lnTo>
                    <a:pt x="871357" y="386618"/>
                  </a:lnTo>
                  <a:lnTo>
                    <a:pt x="887354" y="430150"/>
                  </a:lnTo>
                  <a:lnTo>
                    <a:pt x="902765" y="475607"/>
                  </a:lnTo>
                  <a:lnTo>
                    <a:pt x="917568" y="522926"/>
                  </a:lnTo>
                  <a:lnTo>
                    <a:pt x="931746" y="572048"/>
                  </a:lnTo>
                  <a:lnTo>
                    <a:pt x="945276" y="622911"/>
                  </a:lnTo>
                  <a:lnTo>
                    <a:pt x="958140" y="675454"/>
                  </a:lnTo>
                  <a:lnTo>
                    <a:pt x="970319" y="729617"/>
                  </a:lnTo>
                  <a:lnTo>
                    <a:pt x="981791" y="785339"/>
                  </a:lnTo>
                  <a:lnTo>
                    <a:pt x="992537" y="842558"/>
                  </a:lnTo>
                  <a:lnTo>
                    <a:pt x="1002538" y="901213"/>
                  </a:lnTo>
                  <a:lnTo>
                    <a:pt x="1011773" y="961245"/>
                  </a:lnTo>
                  <a:lnTo>
                    <a:pt x="1020223" y="1022591"/>
                  </a:lnTo>
                  <a:lnTo>
                    <a:pt x="1027867" y="1085191"/>
                  </a:lnTo>
                  <a:lnTo>
                    <a:pt x="1034687" y="1148984"/>
                  </a:lnTo>
                  <a:lnTo>
                    <a:pt x="1040662" y="1213910"/>
                  </a:lnTo>
                  <a:lnTo>
                    <a:pt x="1045771" y="1279906"/>
                  </a:lnTo>
                  <a:lnTo>
                    <a:pt x="1049997" y="1346912"/>
                  </a:lnTo>
                  <a:lnTo>
                    <a:pt x="1053318" y="1414868"/>
                  </a:lnTo>
                  <a:lnTo>
                    <a:pt x="1055714" y="1483712"/>
                  </a:lnTo>
                  <a:lnTo>
                    <a:pt x="1057167" y="1553384"/>
                  </a:lnTo>
                  <a:lnTo>
                    <a:pt x="1057656" y="1623822"/>
                  </a:lnTo>
                  <a:lnTo>
                    <a:pt x="1057167" y="1694259"/>
                  </a:lnTo>
                  <a:lnTo>
                    <a:pt x="1055714" y="1763931"/>
                  </a:lnTo>
                  <a:lnTo>
                    <a:pt x="1053318" y="1832775"/>
                  </a:lnTo>
                  <a:lnTo>
                    <a:pt x="1049997" y="1900731"/>
                  </a:lnTo>
                  <a:lnTo>
                    <a:pt x="1045771" y="1967737"/>
                  </a:lnTo>
                  <a:lnTo>
                    <a:pt x="1040662" y="2033733"/>
                  </a:lnTo>
                  <a:lnTo>
                    <a:pt x="1034687" y="2098659"/>
                  </a:lnTo>
                  <a:lnTo>
                    <a:pt x="1027867" y="2162452"/>
                  </a:lnTo>
                  <a:lnTo>
                    <a:pt x="1020223" y="2225052"/>
                  </a:lnTo>
                  <a:lnTo>
                    <a:pt x="1011773" y="2286398"/>
                  </a:lnTo>
                  <a:lnTo>
                    <a:pt x="1002538" y="2346430"/>
                  </a:lnTo>
                  <a:lnTo>
                    <a:pt x="992537" y="2405085"/>
                  </a:lnTo>
                  <a:lnTo>
                    <a:pt x="981791" y="2462304"/>
                  </a:lnTo>
                  <a:lnTo>
                    <a:pt x="970319" y="2518026"/>
                  </a:lnTo>
                  <a:lnTo>
                    <a:pt x="958140" y="2572189"/>
                  </a:lnTo>
                  <a:lnTo>
                    <a:pt x="945276" y="2624732"/>
                  </a:lnTo>
                  <a:lnTo>
                    <a:pt x="931746" y="2675595"/>
                  </a:lnTo>
                  <a:lnTo>
                    <a:pt x="917568" y="2724717"/>
                  </a:lnTo>
                  <a:lnTo>
                    <a:pt x="902765" y="2772036"/>
                  </a:lnTo>
                  <a:lnTo>
                    <a:pt x="887354" y="2817493"/>
                  </a:lnTo>
                  <a:lnTo>
                    <a:pt x="871357" y="2861025"/>
                  </a:lnTo>
                  <a:lnTo>
                    <a:pt x="854792" y="2902572"/>
                  </a:lnTo>
                  <a:lnTo>
                    <a:pt x="837681" y="2942073"/>
                  </a:lnTo>
                  <a:lnTo>
                    <a:pt x="820041" y="2979467"/>
                  </a:lnTo>
                  <a:lnTo>
                    <a:pt x="801895" y="3014694"/>
                  </a:lnTo>
                  <a:lnTo>
                    <a:pt x="764158" y="3078400"/>
                  </a:lnTo>
                  <a:lnTo>
                    <a:pt x="724629" y="3132703"/>
                  </a:lnTo>
                  <a:lnTo>
                    <a:pt x="683467" y="3177116"/>
                  </a:lnTo>
                  <a:lnTo>
                    <a:pt x="640830" y="3211153"/>
                  </a:lnTo>
                  <a:lnTo>
                    <a:pt x="596877" y="3234324"/>
                  </a:lnTo>
                  <a:lnTo>
                    <a:pt x="551767" y="3246143"/>
                  </a:lnTo>
                  <a:lnTo>
                    <a:pt x="528828" y="3247644"/>
                  </a:lnTo>
                  <a:lnTo>
                    <a:pt x="505888" y="3246143"/>
                  </a:lnTo>
                  <a:lnTo>
                    <a:pt x="460778" y="3234324"/>
                  </a:lnTo>
                  <a:lnTo>
                    <a:pt x="416825" y="3211153"/>
                  </a:lnTo>
                  <a:lnTo>
                    <a:pt x="374188" y="3177116"/>
                  </a:lnTo>
                  <a:lnTo>
                    <a:pt x="333026" y="3132703"/>
                  </a:lnTo>
                  <a:lnTo>
                    <a:pt x="293497" y="3078400"/>
                  </a:lnTo>
                  <a:lnTo>
                    <a:pt x="255760" y="3014694"/>
                  </a:lnTo>
                  <a:lnTo>
                    <a:pt x="237614" y="2979467"/>
                  </a:lnTo>
                  <a:lnTo>
                    <a:pt x="219974" y="2942073"/>
                  </a:lnTo>
                  <a:lnTo>
                    <a:pt x="202863" y="2902572"/>
                  </a:lnTo>
                  <a:lnTo>
                    <a:pt x="186298" y="2861025"/>
                  </a:lnTo>
                  <a:lnTo>
                    <a:pt x="170301" y="2817493"/>
                  </a:lnTo>
                  <a:lnTo>
                    <a:pt x="154890" y="2772036"/>
                  </a:lnTo>
                  <a:lnTo>
                    <a:pt x="140087" y="2724717"/>
                  </a:lnTo>
                  <a:lnTo>
                    <a:pt x="125909" y="2675595"/>
                  </a:lnTo>
                  <a:lnTo>
                    <a:pt x="112379" y="2624732"/>
                  </a:lnTo>
                  <a:lnTo>
                    <a:pt x="99515" y="2572189"/>
                  </a:lnTo>
                  <a:lnTo>
                    <a:pt x="87336" y="2518026"/>
                  </a:lnTo>
                  <a:lnTo>
                    <a:pt x="75864" y="2462304"/>
                  </a:lnTo>
                  <a:lnTo>
                    <a:pt x="65118" y="2405085"/>
                  </a:lnTo>
                  <a:lnTo>
                    <a:pt x="55117" y="2346430"/>
                  </a:lnTo>
                  <a:lnTo>
                    <a:pt x="45882" y="2286398"/>
                  </a:lnTo>
                  <a:lnTo>
                    <a:pt x="37432" y="2225052"/>
                  </a:lnTo>
                  <a:lnTo>
                    <a:pt x="29788" y="2162452"/>
                  </a:lnTo>
                  <a:lnTo>
                    <a:pt x="22968" y="2098659"/>
                  </a:lnTo>
                  <a:lnTo>
                    <a:pt x="16993" y="2033733"/>
                  </a:lnTo>
                  <a:lnTo>
                    <a:pt x="11884" y="1967737"/>
                  </a:lnTo>
                  <a:lnTo>
                    <a:pt x="7658" y="1900731"/>
                  </a:lnTo>
                  <a:lnTo>
                    <a:pt x="4337" y="1832775"/>
                  </a:lnTo>
                  <a:lnTo>
                    <a:pt x="1941" y="1763931"/>
                  </a:lnTo>
                  <a:lnTo>
                    <a:pt x="488" y="1694259"/>
                  </a:lnTo>
                  <a:lnTo>
                    <a:pt x="0" y="16238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31457" y="2337053"/>
              <a:ext cx="2039620" cy="772795"/>
            </a:xfrm>
            <a:custGeom>
              <a:avLst/>
              <a:gdLst/>
              <a:ahLst/>
              <a:cxnLst/>
              <a:rect l="l" t="t" r="r" b="b"/>
              <a:pathLst>
                <a:path w="2039620" h="772794">
                  <a:moveTo>
                    <a:pt x="0" y="386334"/>
                  </a:moveTo>
                  <a:lnTo>
                    <a:pt x="8585" y="335968"/>
                  </a:lnTo>
                  <a:lnTo>
                    <a:pt x="33624" y="287561"/>
                  </a:lnTo>
                  <a:lnTo>
                    <a:pt x="74042" y="241521"/>
                  </a:lnTo>
                  <a:lnTo>
                    <a:pt x="128764" y="198253"/>
                  </a:lnTo>
                  <a:lnTo>
                    <a:pt x="161154" y="177787"/>
                  </a:lnTo>
                  <a:lnTo>
                    <a:pt x="196716" y="158167"/>
                  </a:lnTo>
                  <a:lnTo>
                    <a:pt x="235317" y="139444"/>
                  </a:lnTo>
                  <a:lnTo>
                    <a:pt x="276823" y="121668"/>
                  </a:lnTo>
                  <a:lnTo>
                    <a:pt x="321098" y="104891"/>
                  </a:lnTo>
                  <a:lnTo>
                    <a:pt x="368009" y="89164"/>
                  </a:lnTo>
                  <a:lnTo>
                    <a:pt x="417421" y="74538"/>
                  </a:lnTo>
                  <a:lnTo>
                    <a:pt x="469200" y="61063"/>
                  </a:lnTo>
                  <a:lnTo>
                    <a:pt x="523212" y="48790"/>
                  </a:lnTo>
                  <a:lnTo>
                    <a:pt x="579322" y="37770"/>
                  </a:lnTo>
                  <a:lnTo>
                    <a:pt x="637396" y="28055"/>
                  </a:lnTo>
                  <a:lnTo>
                    <a:pt x="697299" y="19694"/>
                  </a:lnTo>
                  <a:lnTo>
                    <a:pt x="758897" y="12740"/>
                  </a:lnTo>
                  <a:lnTo>
                    <a:pt x="822057" y="7242"/>
                  </a:lnTo>
                  <a:lnTo>
                    <a:pt x="886642" y="3252"/>
                  </a:lnTo>
                  <a:lnTo>
                    <a:pt x="952520" y="821"/>
                  </a:lnTo>
                  <a:lnTo>
                    <a:pt x="1019556" y="0"/>
                  </a:lnTo>
                  <a:lnTo>
                    <a:pt x="1086591" y="821"/>
                  </a:lnTo>
                  <a:lnTo>
                    <a:pt x="1152469" y="3252"/>
                  </a:lnTo>
                  <a:lnTo>
                    <a:pt x="1217054" y="7242"/>
                  </a:lnTo>
                  <a:lnTo>
                    <a:pt x="1280214" y="12740"/>
                  </a:lnTo>
                  <a:lnTo>
                    <a:pt x="1341812" y="19694"/>
                  </a:lnTo>
                  <a:lnTo>
                    <a:pt x="1401715" y="28055"/>
                  </a:lnTo>
                  <a:lnTo>
                    <a:pt x="1459789" y="37770"/>
                  </a:lnTo>
                  <a:lnTo>
                    <a:pt x="1515899" y="48790"/>
                  </a:lnTo>
                  <a:lnTo>
                    <a:pt x="1569911" y="61063"/>
                  </a:lnTo>
                  <a:lnTo>
                    <a:pt x="1621690" y="74538"/>
                  </a:lnTo>
                  <a:lnTo>
                    <a:pt x="1671102" y="89164"/>
                  </a:lnTo>
                  <a:lnTo>
                    <a:pt x="1718013" y="104891"/>
                  </a:lnTo>
                  <a:lnTo>
                    <a:pt x="1762288" y="121668"/>
                  </a:lnTo>
                  <a:lnTo>
                    <a:pt x="1803794" y="139444"/>
                  </a:lnTo>
                  <a:lnTo>
                    <a:pt x="1842395" y="158167"/>
                  </a:lnTo>
                  <a:lnTo>
                    <a:pt x="1877957" y="177787"/>
                  </a:lnTo>
                  <a:lnTo>
                    <a:pt x="1910347" y="198253"/>
                  </a:lnTo>
                  <a:lnTo>
                    <a:pt x="1965069" y="241521"/>
                  </a:lnTo>
                  <a:lnTo>
                    <a:pt x="2005487" y="287561"/>
                  </a:lnTo>
                  <a:lnTo>
                    <a:pt x="2030526" y="335968"/>
                  </a:lnTo>
                  <a:lnTo>
                    <a:pt x="2039112" y="386334"/>
                  </a:lnTo>
                  <a:lnTo>
                    <a:pt x="2036943" y="411734"/>
                  </a:lnTo>
                  <a:lnTo>
                    <a:pt x="2019996" y="461169"/>
                  </a:lnTo>
                  <a:lnTo>
                    <a:pt x="1987133" y="508442"/>
                  </a:lnTo>
                  <a:lnTo>
                    <a:pt x="1939429" y="553147"/>
                  </a:lnTo>
                  <a:lnTo>
                    <a:pt x="1877957" y="594874"/>
                  </a:lnTo>
                  <a:lnTo>
                    <a:pt x="1842395" y="614495"/>
                  </a:lnTo>
                  <a:lnTo>
                    <a:pt x="1803794" y="633218"/>
                  </a:lnTo>
                  <a:lnTo>
                    <a:pt x="1762288" y="650994"/>
                  </a:lnTo>
                  <a:lnTo>
                    <a:pt x="1718013" y="667771"/>
                  </a:lnTo>
                  <a:lnTo>
                    <a:pt x="1671102" y="683499"/>
                  </a:lnTo>
                  <a:lnTo>
                    <a:pt x="1621690" y="698126"/>
                  </a:lnTo>
                  <a:lnTo>
                    <a:pt x="1569911" y="711601"/>
                  </a:lnTo>
                  <a:lnTo>
                    <a:pt x="1515899" y="723875"/>
                  </a:lnTo>
                  <a:lnTo>
                    <a:pt x="1459789" y="734895"/>
                  </a:lnTo>
                  <a:lnTo>
                    <a:pt x="1401715" y="744610"/>
                  </a:lnTo>
                  <a:lnTo>
                    <a:pt x="1341812" y="752971"/>
                  </a:lnTo>
                  <a:lnTo>
                    <a:pt x="1280214" y="759926"/>
                  </a:lnTo>
                  <a:lnTo>
                    <a:pt x="1217054" y="765424"/>
                  </a:lnTo>
                  <a:lnTo>
                    <a:pt x="1152469" y="769414"/>
                  </a:lnTo>
                  <a:lnTo>
                    <a:pt x="1086591" y="771846"/>
                  </a:lnTo>
                  <a:lnTo>
                    <a:pt x="1019556" y="772668"/>
                  </a:lnTo>
                  <a:lnTo>
                    <a:pt x="952520" y="771846"/>
                  </a:lnTo>
                  <a:lnTo>
                    <a:pt x="886642" y="769414"/>
                  </a:lnTo>
                  <a:lnTo>
                    <a:pt x="822057" y="765424"/>
                  </a:lnTo>
                  <a:lnTo>
                    <a:pt x="758897" y="759926"/>
                  </a:lnTo>
                  <a:lnTo>
                    <a:pt x="697299" y="752971"/>
                  </a:lnTo>
                  <a:lnTo>
                    <a:pt x="637396" y="744610"/>
                  </a:lnTo>
                  <a:lnTo>
                    <a:pt x="579322" y="734895"/>
                  </a:lnTo>
                  <a:lnTo>
                    <a:pt x="523212" y="723875"/>
                  </a:lnTo>
                  <a:lnTo>
                    <a:pt x="469200" y="711601"/>
                  </a:lnTo>
                  <a:lnTo>
                    <a:pt x="417421" y="698126"/>
                  </a:lnTo>
                  <a:lnTo>
                    <a:pt x="368009" y="683499"/>
                  </a:lnTo>
                  <a:lnTo>
                    <a:pt x="321098" y="667771"/>
                  </a:lnTo>
                  <a:lnTo>
                    <a:pt x="276823" y="650994"/>
                  </a:lnTo>
                  <a:lnTo>
                    <a:pt x="235317" y="633218"/>
                  </a:lnTo>
                  <a:lnTo>
                    <a:pt x="196716" y="614495"/>
                  </a:lnTo>
                  <a:lnTo>
                    <a:pt x="161154" y="594874"/>
                  </a:lnTo>
                  <a:lnTo>
                    <a:pt x="128764" y="574408"/>
                  </a:lnTo>
                  <a:lnTo>
                    <a:pt x="74042" y="531141"/>
                  </a:lnTo>
                  <a:lnTo>
                    <a:pt x="33624" y="485102"/>
                  </a:lnTo>
                  <a:lnTo>
                    <a:pt x="8585" y="436697"/>
                  </a:lnTo>
                  <a:lnTo>
                    <a:pt x="0" y="386334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45639" y="321628"/>
            <a:ext cx="44799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90" dirty="0">
                <a:solidFill>
                  <a:srgbClr val="1E4091"/>
                </a:solidFill>
                <a:latin typeface="Lucida Sans Unicode"/>
                <a:cs typeface="Lucida Sans Unicode"/>
              </a:rPr>
              <a:t>Cálculo</a:t>
            </a:r>
            <a:r>
              <a:rPr sz="33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300" spc="-229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carga</a:t>
            </a:r>
            <a:r>
              <a:rPr sz="33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300" spc="-20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TC</a:t>
            </a:r>
            <a:endParaRPr sz="3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321628"/>
            <a:ext cx="44799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90" dirty="0">
                <a:solidFill>
                  <a:srgbClr val="1E4091"/>
                </a:solidFill>
                <a:latin typeface="Lucida Sans Unicode"/>
                <a:cs typeface="Lucida Sans Unicode"/>
              </a:rPr>
              <a:t>Cálculo</a:t>
            </a:r>
            <a:r>
              <a:rPr sz="33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300" spc="-229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carga</a:t>
            </a:r>
            <a:r>
              <a:rPr sz="3300" spc="-21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300" spc="-20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TC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1389" y="1818132"/>
            <a:ext cx="7214870" cy="252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z</a:t>
            </a:r>
            <a:r>
              <a:rPr sz="18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t</a:t>
            </a:r>
            <a:r>
              <a:rPr sz="2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=R</a:t>
            </a:r>
            <a:r>
              <a:rPr sz="18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Connecticut</a:t>
            </a:r>
            <a:r>
              <a:rPr sz="2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+R</a:t>
            </a:r>
            <a:r>
              <a:rPr sz="18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l</a:t>
            </a:r>
            <a:r>
              <a:rPr sz="2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+Z</a:t>
            </a:r>
            <a:r>
              <a:rPr sz="18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B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527685">
              <a:lnSpc>
                <a:spcPct val="100000"/>
              </a:lnSpc>
            </a:pPr>
            <a:r>
              <a:rPr sz="2200" spc="-260" dirty="0">
                <a:solidFill>
                  <a:srgbClr val="63666A"/>
                </a:solidFill>
                <a:latin typeface="Lucida Sans Unicode"/>
                <a:cs typeface="Lucida Sans Unicode"/>
              </a:rPr>
              <a:t>z</a:t>
            </a:r>
            <a:r>
              <a:rPr sz="1500" spc="-260" dirty="0">
                <a:solidFill>
                  <a:srgbClr val="63666A"/>
                </a:solidFill>
                <a:latin typeface="Lucida Sans Unicode"/>
                <a:cs typeface="Lucida Sans Unicode"/>
              </a:rPr>
              <a:t>t</a:t>
            </a:r>
            <a:r>
              <a:rPr sz="2200" spc="-260" dirty="0">
                <a:solidFill>
                  <a:srgbClr val="63666A"/>
                </a:solidFill>
                <a:latin typeface="Lucida Sans Unicode"/>
                <a:cs typeface="Lucida Sans Unicode"/>
              </a:rPr>
              <a:t>=</a:t>
            </a:r>
            <a:r>
              <a:rPr sz="22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Carga</a:t>
            </a:r>
            <a:r>
              <a:rPr sz="22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total</a:t>
            </a:r>
            <a:r>
              <a:rPr sz="2200" spc="-1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22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ohmios</a:t>
            </a:r>
            <a:endParaRPr sz="2200">
              <a:latin typeface="Lucida Sans Unicode"/>
              <a:cs typeface="Lucida Sans Unicode"/>
            </a:endParaRPr>
          </a:p>
          <a:p>
            <a:pPr marL="527685">
              <a:lnSpc>
                <a:spcPct val="100000"/>
              </a:lnSpc>
              <a:spcBef>
                <a:spcPts val="840"/>
              </a:spcBef>
            </a:pPr>
            <a:r>
              <a:rPr sz="16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R</a:t>
            </a:r>
            <a:r>
              <a:rPr sz="105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Connecticut</a:t>
            </a:r>
            <a:r>
              <a:rPr sz="16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=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Resistencia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secundaria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ohmios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75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grados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C</a:t>
            </a:r>
            <a:endParaRPr sz="1600">
              <a:latin typeface="Lucida Sans Unicode"/>
              <a:cs typeface="Lucida Sans Unicode"/>
            </a:endParaRPr>
          </a:p>
          <a:p>
            <a:pPr marL="527685">
              <a:lnSpc>
                <a:spcPct val="100000"/>
              </a:lnSpc>
              <a:spcBef>
                <a:spcPts val="1120"/>
              </a:spcBef>
              <a:tabLst>
                <a:tab pos="1040765" algn="l"/>
              </a:tabLst>
            </a:pPr>
            <a:r>
              <a:rPr sz="2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	</a:t>
            </a:r>
            <a:r>
              <a:rPr sz="1600" spc="-370" dirty="0">
                <a:solidFill>
                  <a:srgbClr val="63666A"/>
                </a:solidFill>
                <a:latin typeface="Lucida Sans Unicode"/>
                <a:cs typeface="Lucida Sans Unicode"/>
              </a:rPr>
              <a:t>=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Resistencia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los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cables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ohmios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(distancia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total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bucle)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420" dirty="0">
                <a:solidFill>
                  <a:srgbClr val="63666A"/>
                </a:solidFill>
                <a:latin typeface="Lucida Sans Unicode"/>
                <a:cs typeface="Lucida Sans Unicode"/>
              </a:rPr>
              <a:t>=</a:t>
            </a:r>
            <a:endParaRPr sz="1600">
              <a:latin typeface="Lucida Sans Unicode"/>
              <a:cs typeface="Lucida Sans Unicode"/>
            </a:endParaRPr>
          </a:p>
          <a:p>
            <a:pPr marL="527685">
              <a:lnSpc>
                <a:spcPct val="100000"/>
              </a:lnSpc>
              <a:spcBef>
                <a:spcPts val="960"/>
              </a:spcBef>
              <a:tabLst>
                <a:tab pos="1040765" algn="l"/>
              </a:tabLst>
            </a:pPr>
            <a:r>
              <a:rPr sz="2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z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B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	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Impedancia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dispositivo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ohmios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1911" y="1005840"/>
            <a:ext cx="10166985" cy="5172710"/>
            <a:chOff x="1581911" y="1005840"/>
            <a:chExt cx="10166985" cy="51727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8394" y="1638300"/>
              <a:ext cx="10120312" cy="19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1911" y="1005840"/>
              <a:ext cx="9029699" cy="517245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63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latin typeface="Lucida Sans Unicode"/>
                <a:cs typeface="Lucida Sans Unicode"/>
              </a:rPr>
              <a:t>Herramienta</a:t>
            </a:r>
            <a:r>
              <a:rPr sz="1900" spc="-65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65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saturación</a:t>
            </a:r>
            <a:r>
              <a:rPr sz="1900" spc="-65" dirty="0">
                <a:latin typeface="Lucida Sans Unicode"/>
                <a:cs typeface="Lucida Sans Unicode"/>
              </a:rPr>
              <a:t> </a:t>
            </a:r>
            <a:r>
              <a:rPr sz="1900" spc="-145" dirty="0">
                <a:latin typeface="Lucida Sans Unicode"/>
                <a:cs typeface="Lucida Sans Unicode"/>
              </a:rPr>
              <a:t>CT</a:t>
            </a:r>
            <a:r>
              <a:rPr sz="1900" spc="-65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IEEE</a:t>
            </a:r>
            <a:r>
              <a:rPr sz="1900" spc="-65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PSRC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1433414"/>
            <a:ext cx="8127365" cy="2139315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4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  <a:p>
            <a:pPr marL="12700" marR="5080">
              <a:lnSpc>
                <a:spcPts val="5180"/>
              </a:lnSpc>
              <a:spcBef>
                <a:spcPts val="40"/>
              </a:spcBef>
            </a:pPr>
            <a:r>
              <a:rPr sz="31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Transformadores</a:t>
            </a:r>
            <a:r>
              <a:rPr sz="31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3100" spc="-1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instrumentos</a:t>
            </a:r>
            <a:r>
              <a:rPr sz="31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actuales: </a:t>
            </a:r>
            <a:r>
              <a:rPr sz="3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palabra</a:t>
            </a:r>
            <a:r>
              <a:rPr sz="31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final</a:t>
            </a:r>
            <a:endParaRPr sz="31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81751" y="6414769"/>
            <a:ext cx="2438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126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9314" y="1937004"/>
            <a:ext cx="5724524" cy="36667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9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Nunca</a:t>
            </a:r>
            <a:r>
              <a:rPr sz="29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900" dirty="0">
                <a:solidFill>
                  <a:srgbClr val="1E4091"/>
                </a:solidFill>
                <a:latin typeface="Lucida Sans Unicode"/>
                <a:cs typeface="Lucida Sans Unicode"/>
              </a:rPr>
              <a:t>abra</a:t>
            </a:r>
            <a:r>
              <a:rPr sz="29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9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el</a:t>
            </a:r>
            <a:r>
              <a:rPr sz="29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9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circuito</a:t>
            </a:r>
            <a:endParaRPr sz="2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258128"/>
            <a:ext cx="139065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Llevar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4487" y="1876552"/>
            <a:ext cx="8722360" cy="401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100"/>
              </a:spcBef>
              <a:buSzPct val="127272"/>
              <a:buChar char="•"/>
              <a:tabLst>
                <a:tab pos="527685" algn="l"/>
              </a:tabLst>
            </a:pP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22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aplicación</a:t>
            </a:r>
            <a:r>
              <a:rPr sz="2200" spc="-1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2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medición</a:t>
            </a:r>
            <a:r>
              <a:rPr sz="2200" spc="-1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22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requiere</a:t>
            </a:r>
            <a:r>
              <a:rPr sz="2200" spc="-1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170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22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clase</a:t>
            </a:r>
            <a:r>
              <a:rPr sz="2200" spc="-1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“C”</a:t>
            </a:r>
            <a:endParaRPr sz="2200">
              <a:latin typeface="Lucida Sans Unicode"/>
              <a:cs typeface="Lucida Sans Unicode"/>
            </a:endParaRPr>
          </a:p>
          <a:p>
            <a:pPr marL="607695" marR="5080" lvl="1" indent="-133985">
              <a:lnSpc>
                <a:spcPct val="135700"/>
              </a:lnSpc>
              <a:spcBef>
                <a:spcPts val="630"/>
              </a:spcBef>
              <a:buChar char="–"/>
              <a:tabLst>
                <a:tab pos="989330" algn="l"/>
              </a:tabLst>
            </a:pP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clase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“C”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especifica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con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fines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protección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y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posible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cumpla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con</a:t>
            </a:r>
            <a:r>
              <a:rPr sz="14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los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requisitos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 	precisión</a:t>
            </a:r>
            <a:r>
              <a:rPr sz="14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medición.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Suelen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ser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más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pequeños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y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menos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costosos.</a:t>
            </a:r>
            <a:endParaRPr sz="1400">
              <a:latin typeface="Lucida Sans Unicode"/>
              <a:cs typeface="Lucida Sans Unicode"/>
            </a:endParaRPr>
          </a:p>
          <a:p>
            <a:pPr lvl="1">
              <a:lnSpc>
                <a:spcPct val="100000"/>
              </a:lnSpc>
              <a:spcBef>
                <a:spcPts val="70"/>
              </a:spcBef>
              <a:buFont typeface="Lucida Sans Unicode"/>
              <a:buChar char="–"/>
            </a:pPr>
            <a:endParaRPr sz="1400">
              <a:latin typeface="Lucida Sans Unicode"/>
              <a:cs typeface="Lucida Sans Unicode"/>
            </a:endParaRPr>
          </a:p>
          <a:p>
            <a:pPr marL="527685" indent="-514984">
              <a:lnSpc>
                <a:spcPct val="100000"/>
              </a:lnSpc>
              <a:buSzPct val="164705"/>
              <a:buChar char="•"/>
              <a:tabLst>
                <a:tab pos="527685" algn="l"/>
              </a:tabLst>
            </a:pP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Las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derivaciones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secundarias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deben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agregarse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carga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endParaRPr sz="1700">
              <a:latin typeface="Lucida Sans Unicode"/>
              <a:cs typeface="Lucida Sans Unicode"/>
            </a:endParaRPr>
          </a:p>
          <a:p>
            <a:pPr marL="608330" lvl="1" indent="-133985">
              <a:lnSpc>
                <a:spcPct val="100000"/>
              </a:lnSpc>
              <a:spcBef>
                <a:spcPts val="1330"/>
              </a:spcBef>
              <a:buChar char="–"/>
              <a:tabLst>
                <a:tab pos="608330" algn="l"/>
              </a:tabLst>
            </a:pPr>
            <a:r>
              <a:rPr sz="14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Los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relés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microprocesadores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modernos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presentan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muy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poca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carga.</a:t>
            </a:r>
            <a:endParaRPr sz="1400">
              <a:latin typeface="Lucida Sans Unicode"/>
              <a:cs typeface="Lucida Sans Unicode"/>
            </a:endParaRPr>
          </a:p>
          <a:p>
            <a:pPr marL="527685" marR="795655" indent="-515620">
              <a:lnSpc>
                <a:spcPct val="140000"/>
              </a:lnSpc>
              <a:spcBef>
                <a:spcPts val="1110"/>
              </a:spcBef>
              <a:buChar char="•"/>
              <a:tabLst>
                <a:tab pos="527685" algn="l"/>
                <a:tab pos="601980" algn="l"/>
              </a:tabLst>
            </a:pPr>
            <a:r>
              <a:rPr sz="2800" dirty="0">
                <a:solidFill>
                  <a:srgbClr val="63666A"/>
                </a:solidFill>
                <a:latin typeface="Lucida Sans Unicode"/>
                <a:cs typeface="Lucida Sans Unicode"/>
              </a:rPr>
              <a:t>	</a:t>
            </a:r>
            <a:r>
              <a:rPr sz="19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Verifique</a:t>
            </a:r>
            <a:r>
              <a:rPr sz="19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y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vuelva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9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verificar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polaridad,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especialmente</a:t>
            </a:r>
            <a:r>
              <a:rPr sz="19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las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siguientes</a:t>
            </a:r>
            <a:r>
              <a:rPr sz="19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aplicaciones:</a:t>
            </a:r>
            <a:endParaRPr sz="1900">
              <a:latin typeface="Lucida Sans Unicode"/>
              <a:cs typeface="Lucida Sans Unicode"/>
            </a:endParaRPr>
          </a:p>
          <a:p>
            <a:pPr marL="648335" lvl="1" indent="-173990">
              <a:lnSpc>
                <a:spcPct val="100000"/>
              </a:lnSpc>
              <a:spcBef>
                <a:spcPts val="890"/>
              </a:spcBef>
              <a:buChar char="–"/>
              <a:tabLst>
                <a:tab pos="648335" algn="l"/>
              </a:tabLst>
            </a:pPr>
            <a:r>
              <a:rPr sz="18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Mediciones</a:t>
            </a: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potencia</a:t>
            </a:r>
            <a:endParaRPr sz="1800">
              <a:latin typeface="Lucida Sans Unicode"/>
              <a:cs typeface="Lucida Sans Unicode"/>
            </a:endParaRPr>
          </a:p>
          <a:p>
            <a:pPr marL="637540" lvl="1" indent="-163195">
              <a:lnSpc>
                <a:spcPct val="100000"/>
              </a:lnSpc>
              <a:spcBef>
                <a:spcPts val="819"/>
              </a:spcBef>
              <a:buChar char="–"/>
              <a:tabLst>
                <a:tab pos="637540" algn="l"/>
              </a:tabLst>
            </a:pP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Sobrecorriente</a:t>
            </a:r>
            <a:r>
              <a:rPr sz="17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direccional</a:t>
            </a:r>
            <a:endParaRPr sz="1700">
              <a:latin typeface="Lucida Sans Unicode"/>
              <a:cs typeface="Lucida Sans Unicode"/>
            </a:endParaRPr>
          </a:p>
          <a:p>
            <a:pPr marL="657225" lvl="1" indent="-182880">
              <a:lnSpc>
                <a:spcPct val="100000"/>
              </a:lnSpc>
              <a:spcBef>
                <a:spcPts val="640"/>
              </a:spcBef>
              <a:buChar char="–"/>
              <a:tabLst>
                <a:tab pos="657225" algn="l"/>
              </a:tabLst>
            </a:pP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Diferencial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8381365" cy="1913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  <a:p>
            <a:pPr marL="12700" marR="5080">
              <a:lnSpc>
                <a:spcPts val="5180"/>
              </a:lnSpc>
              <a:spcBef>
                <a:spcPts val="40"/>
              </a:spcBef>
            </a:pPr>
            <a:r>
              <a:rPr sz="25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Transformadores</a:t>
            </a:r>
            <a:r>
              <a:rPr sz="25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25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instrumentos</a:t>
            </a:r>
            <a:r>
              <a:rPr sz="25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25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voltaje:</a:t>
            </a:r>
            <a:r>
              <a:rPr sz="25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conceptos </a:t>
            </a:r>
            <a:r>
              <a:rPr sz="25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básicos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81751" y="6414769"/>
            <a:ext cx="2438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129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5728" y="2478922"/>
            <a:ext cx="5413777" cy="24235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30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80" dirty="0">
                <a:solidFill>
                  <a:srgbClr val="1E4091"/>
                </a:solidFill>
                <a:latin typeface="Lucida Sans Unicode"/>
                <a:cs typeface="Lucida Sans Unicode"/>
              </a:rPr>
              <a:t>Clase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transformador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50" dirty="0">
                <a:solidFill>
                  <a:srgbClr val="1E4091"/>
                </a:solidFill>
                <a:latin typeface="Lucida Sans Unicode"/>
                <a:cs typeface="Lucida Sans Unicode"/>
              </a:rPr>
              <a:t>voltaje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735" dirty="0">
                <a:solidFill>
                  <a:srgbClr val="1E4091"/>
                </a:solidFill>
                <a:latin typeface="Lucida Sans Unicode"/>
                <a:cs typeface="Lucida Sans Unicode"/>
              </a:rPr>
              <a:t>-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45" dirty="0">
                <a:solidFill>
                  <a:srgbClr val="1E4091"/>
                </a:solidFill>
                <a:latin typeface="Lucida Sans Unicode"/>
                <a:cs typeface="Lucida Sans Unicode"/>
              </a:rPr>
              <a:t>IEEE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0350" y="2041779"/>
            <a:ext cx="5496287" cy="30670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30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80" dirty="0">
                <a:solidFill>
                  <a:srgbClr val="1E4091"/>
                </a:solidFill>
                <a:latin typeface="Lucida Sans Unicode"/>
                <a:cs typeface="Lucida Sans Unicode"/>
              </a:rPr>
              <a:t>Clase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transformador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50" dirty="0">
                <a:solidFill>
                  <a:srgbClr val="1E4091"/>
                </a:solidFill>
                <a:latin typeface="Lucida Sans Unicode"/>
                <a:cs typeface="Lucida Sans Unicode"/>
              </a:rPr>
              <a:t>voltaje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735" dirty="0">
                <a:solidFill>
                  <a:srgbClr val="1E4091"/>
                </a:solidFill>
                <a:latin typeface="Lucida Sans Unicode"/>
                <a:cs typeface="Lucida Sans Unicode"/>
              </a:rPr>
              <a:t>-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45" dirty="0">
                <a:solidFill>
                  <a:srgbClr val="1E4091"/>
                </a:solidFill>
                <a:latin typeface="Lucida Sans Unicode"/>
                <a:cs typeface="Lucida Sans Unicode"/>
              </a:rPr>
              <a:t>IEEE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7010" y="1898904"/>
            <a:ext cx="5342488" cy="382024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307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65" dirty="0">
                <a:solidFill>
                  <a:srgbClr val="1E4091"/>
                </a:solidFill>
                <a:latin typeface="Lucida Sans Unicode"/>
                <a:cs typeface="Lucida Sans Unicode"/>
              </a:rPr>
              <a:t>Conexiones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del</a:t>
            </a:r>
            <a:r>
              <a:rPr sz="28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transformador</a:t>
            </a:r>
            <a:r>
              <a:rPr sz="28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voltaje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43116" y="3217164"/>
            <a:ext cx="3096895" cy="1628139"/>
            <a:chOff x="6643116" y="3217164"/>
            <a:chExt cx="3096895" cy="162813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3116" y="3217164"/>
              <a:ext cx="3096767" cy="1523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611361" y="4618482"/>
              <a:ext cx="381000" cy="213360"/>
            </a:xfrm>
            <a:custGeom>
              <a:avLst/>
              <a:gdLst/>
              <a:ahLst/>
              <a:cxnLst/>
              <a:rect l="l" t="t" r="r" b="b"/>
              <a:pathLst>
                <a:path w="381000" h="213360">
                  <a:moveTo>
                    <a:pt x="381000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381000" y="21336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11361" y="4618482"/>
              <a:ext cx="381000" cy="213360"/>
            </a:xfrm>
            <a:custGeom>
              <a:avLst/>
              <a:gdLst/>
              <a:ahLst/>
              <a:cxnLst/>
              <a:rect l="l" t="t" r="r" b="b"/>
              <a:pathLst>
                <a:path w="381000" h="213360">
                  <a:moveTo>
                    <a:pt x="0" y="0"/>
                  </a:moveTo>
                  <a:lnTo>
                    <a:pt x="381000" y="0"/>
                  </a:lnTo>
                  <a:lnTo>
                    <a:pt x="381000" y="213360"/>
                  </a:lnTo>
                  <a:lnTo>
                    <a:pt x="0" y="213360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67600" y="4724400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91600" y="4724400"/>
              <a:ext cx="657225" cy="9525"/>
            </a:xfrm>
            <a:custGeom>
              <a:avLst/>
              <a:gdLst/>
              <a:ahLst/>
              <a:cxnLst/>
              <a:rect l="l" t="t" r="r" b="b"/>
              <a:pathLst>
                <a:path w="657225" h="9525">
                  <a:moveTo>
                    <a:pt x="0" y="9525"/>
                  </a:moveTo>
                  <a:lnTo>
                    <a:pt x="657225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8884" y="2438400"/>
            <a:ext cx="4543231" cy="217931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7660" rIns="0" bIns="0" rtlCol="0">
            <a:spAutoFit/>
          </a:bodyPr>
          <a:lstStyle/>
          <a:p>
            <a:pPr marL="974725">
              <a:lnSpc>
                <a:spcPct val="100000"/>
              </a:lnSpc>
              <a:spcBef>
                <a:spcPts val="100"/>
              </a:spcBef>
            </a:pPr>
            <a:r>
              <a:rPr sz="2500" spc="-30" dirty="0">
                <a:solidFill>
                  <a:srgbClr val="3366FF"/>
                </a:solidFill>
                <a:latin typeface="Lucida Sans Unicode"/>
                <a:cs typeface="Lucida Sans Unicode"/>
              </a:rPr>
              <a:t>Transformadores</a:t>
            </a:r>
            <a:r>
              <a:rPr sz="2500" spc="-140" dirty="0">
                <a:solidFill>
                  <a:srgbClr val="3366FF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3366FF"/>
                </a:solidFill>
                <a:latin typeface="Lucida Sans Unicode"/>
                <a:cs typeface="Lucida Sans Unicode"/>
              </a:rPr>
              <a:t>de</a:t>
            </a:r>
            <a:r>
              <a:rPr sz="2500" spc="-140" dirty="0">
                <a:solidFill>
                  <a:srgbClr val="3366FF"/>
                </a:solidFill>
                <a:latin typeface="Lucida Sans Unicode"/>
                <a:cs typeface="Lucida Sans Unicode"/>
              </a:rPr>
              <a:t> </a:t>
            </a:r>
            <a:r>
              <a:rPr sz="2500" spc="-40" dirty="0">
                <a:solidFill>
                  <a:srgbClr val="3366FF"/>
                </a:solidFill>
                <a:latin typeface="Lucida Sans Unicode"/>
                <a:cs typeface="Lucida Sans Unicode"/>
              </a:rPr>
              <a:t>tensión</a:t>
            </a:r>
            <a:r>
              <a:rPr sz="2500" spc="-140" dirty="0">
                <a:solidFill>
                  <a:srgbClr val="3366FF"/>
                </a:solidFill>
                <a:latin typeface="Lucida Sans Unicode"/>
                <a:cs typeface="Lucida Sans Unicode"/>
              </a:rPr>
              <a:t> </a:t>
            </a:r>
            <a:r>
              <a:rPr sz="2500" spc="-10" dirty="0">
                <a:solidFill>
                  <a:srgbClr val="3366FF"/>
                </a:solidFill>
                <a:latin typeface="Lucida Sans Unicode"/>
                <a:cs typeface="Lucida Sans Unicode"/>
              </a:rPr>
              <a:t>Ferrorresonancia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6927" y="1678433"/>
            <a:ext cx="3301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2800" spc="-785" dirty="0">
                <a:solidFill>
                  <a:srgbClr val="63666A"/>
                </a:solidFill>
                <a:latin typeface="Lucida Sans Unicode"/>
                <a:cs typeface="Lucida Sans Unicode"/>
              </a:rPr>
              <a:t>-</a:t>
            </a:r>
            <a:r>
              <a:rPr sz="2800" dirty="0">
                <a:solidFill>
                  <a:srgbClr val="63666A"/>
                </a:solidFill>
                <a:latin typeface="Lucida Sans Unicode"/>
                <a:cs typeface="Lucida Sans Unicode"/>
              </a:rPr>
              <a:t>	</a:t>
            </a:r>
            <a:r>
              <a:rPr sz="2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Ferrorresonancia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9204" y="4873481"/>
            <a:ext cx="1518920" cy="61150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R="319405" algn="ctr">
              <a:lnSpc>
                <a:spcPct val="100000"/>
              </a:lnSpc>
              <a:spcBef>
                <a:spcPts val="960"/>
              </a:spcBef>
            </a:pPr>
            <a:r>
              <a:rPr sz="1800" spc="-50" dirty="0">
                <a:latin typeface="Arial Black"/>
                <a:cs typeface="Arial Black"/>
              </a:rPr>
              <a:t>R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950" spc="-45" dirty="0">
                <a:latin typeface="Arial Black"/>
                <a:cs typeface="Arial Black"/>
              </a:rPr>
              <a:t>Normalmente</a:t>
            </a:r>
            <a:r>
              <a:rPr sz="950" spc="-30" dirty="0">
                <a:latin typeface="Arial Black"/>
                <a:cs typeface="Arial Black"/>
              </a:rPr>
              <a:t> </a:t>
            </a:r>
            <a:r>
              <a:rPr sz="950" spc="-100" dirty="0">
                <a:latin typeface="Arial Black"/>
                <a:cs typeface="Arial Black"/>
              </a:rPr>
              <a:t>60</a:t>
            </a:r>
            <a:r>
              <a:rPr sz="950" spc="-30" dirty="0">
                <a:latin typeface="Arial Black"/>
                <a:cs typeface="Arial Black"/>
              </a:rPr>
              <a:t> ohmios</a:t>
            </a:r>
            <a:endParaRPr sz="9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34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149192"/>
            <a:ext cx="4715510" cy="142875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39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Tipos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Protección:</a:t>
            </a:r>
            <a:endParaRPr sz="3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3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sobrecorriente</a:t>
            </a:r>
            <a:endParaRPr sz="3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193798" y="3100577"/>
            <a:ext cx="413384" cy="154305"/>
          </a:xfrm>
          <a:custGeom>
            <a:avLst/>
            <a:gdLst/>
            <a:ahLst/>
            <a:cxnLst/>
            <a:rect l="l" t="t" r="r" b="b"/>
            <a:pathLst>
              <a:path w="413385" h="154304">
                <a:moveTo>
                  <a:pt x="413004" y="153924"/>
                </a:moveTo>
                <a:lnTo>
                  <a:pt x="413004" y="52095"/>
                </a:lnTo>
                <a:lnTo>
                  <a:pt x="409829" y="35521"/>
                </a:lnTo>
                <a:lnTo>
                  <a:pt x="401878" y="22098"/>
                </a:lnTo>
                <a:lnTo>
                  <a:pt x="390766" y="11049"/>
                </a:lnTo>
                <a:lnTo>
                  <a:pt x="377266" y="3162"/>
                </a:lnTo>
                <a:lnTo>
                  <a:pt x="360578" y="0"/>
                </a:lnTo>
                <a:lnTo>
                  <a:pt x="344703" y="3162"/>
                </a:lnTo>
                <a:lnTo>
                  <a:pt x="330403" y="11049"/>
                </a:lnTo>
                <a:lnTo>
                  <a:pt x="320078" y="22098"/>
                </a:lnTo>
                <a:lnTo>
                  <a:pt x="311340" y="35521"/>
                </a:lnTo>
                <a:lnTo>
                  <a:pt x="309753" y="52095"/>
                </a:lnTo>
                <a:lnTo>
                  <a:pt x="307365" y="35521"/>
                </a:lnTo>
                <a:lnTo>
                  <a:pt x="299427" y="22098"/>
                </a:lnTo>
                <a:lnTo>
                  <a:pt x="288302" y="11049"/>
                </a:lnTo>
                <a:lnTo>
                  <a:pt x="274802" y="3162"/>
                </a:lnTo>
                <a:lnTo>
                  <a:pt x="258127" y="0"/>
                </a:lnTo>
                <a:lnTo>
                  <a:pt x="241452" y="3162"/>
                </a:lnTo>
                <a:lnTo>
                  <a:pt x="227952" y="11049"/>
                </a:lnTo>
                <a:lnTo>
                  <a:pt x="216827" y="22098"/>
                </a:lnTo>
                <a:lnTo>
                  <a:pt x="208889" y="35521"/>
                </a:lnTo>
                <a:lnTo>
                  <a:pt x="205701" y="52095"/>
                </a:lnTo>
                <a:lnTo>
                  <a:pt x="204914" y="35521"/>
                </a:lnTo>
                <a:lnTo>
                  <a:pt x="196176" y="22098"/>
                </a:lnTo>
                <a:lnTo>
                  <a:pt x="185051" y="11049"/>
                </a:lnTo>
                <a:lnTo>
                  <a:pt x="171551" y="3162"/>
                </a:lnTo>
                <a:lnTo>
                  <a:pt x="154876" y="0"/>
                </a:lnTo>
                <a:lnTo>
                  <a:pt x="138988" y="3162"/>
                </a:lnTo>
                <a:lnTo>
                  <a:pt x="124701" y="11049"/>
                </a:lnTo>
                <a:lnTo>
                  <a:pt x="114376" y="22098"/>
                </a:lnTo>
                <a:lnTo>
                  <a:pt x="105638" y="35521"/>
                </a:lnTo>
                <a:lnTo>
                  <a:pt x="103251" y="52095"/>
                </a:lnTo>
                <a:lnTo>
                  <a:pt x="101663" y="35521"/>
                </a:lnTo>
                <a:lnTo>
                  <a:pt x="93726" y="22098"/>
                </a:lnTo>
                <a:lnTo>
                  <a:pt x="82600" y="11049"/>
                </a:lnTo>
                <a:lnTo>
                  <a:pt x="69100" y="3162"/>
                </a:lnTo>
                <a:lnTo>
                  <a:pt x="52425" y="0"/>
                </a:lnTo>
                <a:lnTo>
                  <a:pt x="35737" y="3162"/>
                </a:lnTo>
                <a:lnTo>
                  <a:pt x="22237" y="11049"/>
                </a:lnTo>
                <a:lnTo>
                  <a:pt x="11125" y="22098"/>
                </a:lnTo>
                <a:lnTo>
                  <a:pt x="3175" y="35521"/>
                </a:lnTo>
                <a:lnTo>
                  <a:pt x="0" y="52095"/>
                </a:lnTo>
                <a:lnTo>
                  <a:pt x="0" y="153924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180844" y="2689098"/>
            <a:ext cx="439420" cy="322580"/>
            <a:chOff x="2180844" y="2689098"/>
            <a:chExt cx="439420" cy="322580"/>
          </a:xfrm>
        </p:grpSpPr>
        <p:sp>
          <p:nvSpPr>
            <p:cNvPr id="5" name="object 5"/>
            <p:cNvSpPr/>
            <p:nvPr/>
          </p:nvSpPr>
          <p:spPr>
            <a:xfrm>
              <a:off x="2193798" y="2844546"/>
              <a:ext cx="413384" cy="154305"/>
            </a:xfrm>
            <a:custGeom>
              <a:avLst/>
              <a:gdLst/>
              <a:ahLst/>
              <a:cxnLst/>
              <a:rect l="l" t="t" r="r" b="b"/>
              <a:pathLst>
                <a:path w="413385" h="154305">
                  <a:moveTo>
                    <a:pt x="413004" y="0"/>
                  </a:moveTo>
                  <a:lnTo>
                    <a:pt x="413004" y="103149"/>
                  </a:lnTo>
                  <a:lnTo>
                    <a:pt x="409829" y="118224"/>
                  </a:lnTo>
                  <a:lnTo>
                    <a:pt x="401878" y="133299"/>
                  </a:lnTo>
                  <a:lnTo>
                    <a:pt x="390766" y="144399"/>
                  </a:lnTo>
                  <a:lnTo>
                    <a:pt x="377266" y="152336"/>
                  </a:lnTo>
                  <a:lnTo>
                    <a:pt x="360578" y="153924"/>
                  </a:lnTo>
                  <a:lnTo>
                    <a:pt x="344703" y="152336"/>
                  </a:lnTo>
                  <a:lnTo>
                    <a:pt x="330403" y="144399"/>
                  </a:lnTo>
                  <a:lnTo>
                    <a:pt x="320078" y="133299"/>
                  </a:lnTo>
                  <a:lnTo>
                    <a:pt x="311340" y="118224"/>
                  </a:lnTo>
                  <a:lnTo>
                    <a:pt x="309753" y="103149"/>
                  </a:lnTo>
                  <a:lnTo>
                    <a:pt x="307365" y="118224"/>
                  </a:lnTo>
                  <a:lnTo>
                    <a:pt x="299427" y="133299"/>
                  </a:lnTo>
                  <a:lnTo>
                    <a:pt x="288302" y="144399"/>
                  </a:lnTo>
                  <a:lnTo>
                    <a:pt x="274802" y="152336"/>
                  </a:lnTo>
                  <a:lnTo>
                    <a:pt x="258127" y="153924"/>
                  </a:lnTo>
                  <a:lnTo>
                    <a:pt x="241452" y="152336"/>
                  </a:lnTo>
                  <a:lnTo>
                    <a:pt x="227952" y="144399"/>
                  </a:lnTo>
                  <a:lnTo>
                    <a:pt x="216827" y="133299"/>
                  </a:lnTo>
                  <a:lnTo>
                    <a:pt x="208889" y="118224"/>
                  </a:lnTo>
                  <a:lnTo>
                    <a:pt x="205701" y="103149"/>
                  </a:lnTo>
                  <a:lnTo>
                    <a:pt x="204914" y="118224"/>
                  </a:lnTo>
                  <a:lnTo>
                    <a:pt x="196176" y="133299"/>
                  </a:lnTo>
                  <a:lnTo>
                    <a:pt x="185051" y="144399"/>
                  </a:lnTo>
                  <a:lnTo>
                    <a:pt x="171551" y="152336"/>
                  </a:lnTo>
                  <a:lnTo>
                    <a:pt x="154876" y="153924"/>
                  </a:lnTo>
                  <a:lnTo>
                    <a:pt x="138988" y="152336"/>
                  </a:lnTo>
                  <a:lnTo>
                    <a:pt x="124701" y="144399"/>
                  </a:lnTo>
                  <a:lnTo>
                    <a:pt x="114376" y="133299"/>
                  </a:lnTo>
                  <a:lnTo>
                    <a:pt x="105638" y="118224"/>
                  </a:lnTo>
                  <a:lnTo>
                    <a:pt x="103251" y="103149"/>
                  </a:lnTo>
                  <a:lnTo>
                    <a:pt x="101663" y="118224"/>
                  </a:lnTo>
                  <a:lnTo>
                    <a:pt x="93726" y="133299"/>
                  </a:lnTo>
                  <a:lnTo>
                    <a:pt x="82600" y="144399"/>
                  </a:lnTo>
                  <a:lnTo>
                    <a:pt x="69100" y="152336"/>
                  </a:lnTo>
                  <a:lnTo>
                    <a:pt x="52425" y="153924"/>
                  </a:lnTo>
                  <a:lnTo>
                    <a:pt x="35737" y="152336"/>
                  </a:lnTo>
                  <a:lnTo>
                    <a:pt x="22237" y="144399"/>
                  </a:lnTo>
                  <a:lnTo>
                    <a:pt x="11125" y="133299"/>
                  </a:lnTo>
                  <a:lnTo>
                    <a:pt x="3175" y="118224"/>
                  </a:lnTo>
                  <a:lnTo>
                    <a:pt x="0" y="103149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0300" y="2689098"/>
              <a:ext cx="0" cy="270510"/>
            </a:xfrm>
            <a:custGeom>
              <a:avLst/>
              <a:gdLst/>
              <a:ahLst/>
              <a:cxnLst/>
              <a:rect l="l" t="t" r="r" b="b"/>
              <a:pathLst>
                <a:path h="270510">
                  <a:moveTo>
                    <a:pt x="0" y="0"/>
                  </a:moveTo>
                  <a:lnTo>
                    <a:pt x="0" y="27051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336292" y="1802892"/>
            <a:ext cx="128270" cy="577215"/>
            <a:chOff x="2336292" y="1802892"/>
            <a:chExt cx="128270" cy="577215"/>
          </a:xfrm>
        </p:grpSpPr>
        <p:sp>
          <p:nvSpPr>
            <p:cNvPr id="8" name="object 8"/>
            <p:cNvSpPr/>
            <p:nvPr/>
          </p:nvSpPr>
          <p:spPr>
            <a:xfrm>
              <a:off x="2400300" y="1802892"/>
              <a:ext cx="0" cy="577215"/>
            </a:xfrm>
            <a:custGeom>
              <a:avLst/>
              <a:gdLst/>
              <a:ahLst/>
              <a:cxnLst/>
              <a:rect l="l" t="t" r="r" b="b"/>
              <a:pathLst>
                <a:path h="577214">
                  <a:moveTo>
                    <a:pt x="0" y="0"/>
                  </a:moveTo>
                  <a:lnTo>
                    <a:pt x="0" y="576833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9538" y="1969770"/>
              <a:ext cx="1905" cy="307975"/>
            </a:xfrm>
            <a:custGeom>
              <a:avLst/>
              <a:gdLst/>
              <a:ahLst/>
              <a:cxnLst/>
              <a:rect l="l" t="t" r="r" b="b"/>
              <a:pathLst>
                <a:path w="1905" h="307975">
                  <a:moveTo>
                    <a:pt x="0" y="307848"/>
                  </a:moveTo>
                  <a:lnTo>
                    <a:pt x="1524" y="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6292" y="2008632"/>
              <a:ext cx="128016" cy="231647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2400300" y="4129278"/>
            <a:ext cx="0" cy="887730"/>
          </a:xfrm>
          <a:custGeom>
            <a:avLst/>
            <a:gdLst/>
            <a:ahLst/>
            <a:cxnLst/>
            <a:rect l="l" t="t" r="r" b="b"/>
            <a:pathLst>
              <a:path h="887729">
                <a:moveTo>
                  <a:pt x="0" y="0"/>
                </a:moveTo>
                <a:lnTo>
                  <a:pt x="0" y="88773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336292" y="3139439"/>
            <a:ext cx="128270" cy="680720"/>
            <a:chOff x="2336292" y="3139439"/>
            <a:chExt cx="128270" cy="680720"/>
          </a:xfrm>
        </p:grpSpPr>
        <p:sp>
          <p:nvSpPr>
            <p:cNvPr id="13" name="object 13"/>
            <p:cNvSpPr/>
            <p:nvPr/>
          </p:nvSpPr>
          <p:spPr>
            <a:xfrm>
              <a:off x="2400300" y="3139439"/>
              <a:ext cx="0" cy="680720"/>
            </a:xfrm>
            <a:custGeom>
              <a:avLst/>
              <a:gdLst/>
              <a:ahLst/>
              <a:cxnLst/>
              <a:rect l="l" t="t" r="r" b="b"/>
              <a:pathLst>
                <a:path h="680720">
                  <a:moveTo>
                    <a:pt x="0" y="0"/>
                  </a:moveTo>
                  <a:lnTo>
                    <a:pt x="0" y="680465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99538" y="3408425"/>
              <a:ext cx="1905" cy="309880"/>
            </a:xfrm>
            <a:custGeom>
              <a:avLst/>
              <a:gdLst/>
              <a:ahLst/>
              <a:cxnLst/>
              <a:rect l="l" t="t" r="r" b="b"/>
              <a:pathLst>
                <a:path w="1905" h="309879">
                  <a:moveTo>
                    <a:pt x="0" y="309372"/>
                  </a:moveTo>
                  <a:lnTo>
                    <a:pt x="15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292" y="3448811"/>
              <a:ext cx="128016" cy="231648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1989582" y="4386834"/>
            <a:ext cx="3698875" cy="1905"/>
          </a:xfrm>
          <a:custGeom>
            <a:avLst/>
            <a:gdLst/>
            <a:ahLst/>
            <a:cxnLst/>
            <a:rect l="l" t="t" r="r" b="b"/>
            <a:pathLst>
              <a:path w="3698875" h="1904">
                <a:moveTo>
                  <a:pt x="0" y="0"/>
                </a:moveTo>
                <a:lnTo>
                  <a:pt x="3698748" y="1524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51354" y="3461765"/>
            <a:ext cx="360045" cy="1905"/>
          </a:xfrm>
          <a:custGeom>
            <a:avLst/>
            <a:gdLst/>
            <a:ahLst/>
            <a:cxnLst/>
            <a:rect l="l" t="t" r="r" b="b"/>
            <a:pathLst>
              <a:path w="360044" h="1904">
                <a:moveTo>
                  <a:pt x="0" y="0"/>
                </a:moveTo>
                <a:lnTo>
                  <a:pt x="359664" y="1524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45614" y="3819905"/>
            <a:ext cx="307975" cy="309880"/>
          </a:xfrm>
          <a:custGeom>
            <a:avLst/>
            <a:gdLst/>
            <a:ahLst/>
            <a:cxnLst/>
            <a:rect l="l" t="t" r="r" b="b"/>
            <a:pathLst>
              <a:path w="307975" h="309879">
                <a:moveTo>
                  <a:pt x="0" y="0"/>
                </a:moveTo>
                <a:lnTo>
                  <a:pt x="307848" y="0"/>
                </a:lnTo>
                <a:lnTo>
                  <a:pt x="307848" y="309372"/>
                </a:lnTo>
                <a:lnTo>
                  <a:pt x="0" y="309372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702051" y="3300987"/>
            <a:ext cx="323215" cy="321945"/>
            <a:chOff x="2702051" y="3300987"/>
            <a:chExt cx="323215" cy="321945"/>
          </a:xfrm>
        </p:grpSpPr>
        <p:sp>
          <p:nvSpPr>
            <p:cNvPr id="20" name="object 20"/>
            <p:cNvSpPr/>
            <p:nvPr/>
          </p:nvSpPr>
          <p:spPr>
            <a:xfrm>
              <a:off x="2708909" y="3307845"/>
              <a:ext cx="309880" cy="307975"/>
            </a:xfrm>
            <a:custGeom>
              <a:avLst/>
              <a:gdLst/>
              <a:ahLst/>
              <a:cxnLst/>
              <a:rect l="l" t="t" r="r" b="b"/>
              <a:pathLst>
                <a:path w="309880" h="307975">
                  <a:moveTo>
                    <a:pt x="167805" y="0"/>
                  </a:moveTo>
                  <a:lnTo>
                    <a:pt x="139966" y="0"/>
                  </a:lnTo>
                  <a:lnTo>
                    <a:pt x="111340" y="5562"/>
                  </a:lnTo>
                  <a:lnTo>
                    <a:pt x="60439" y="30226"/>
                  </a:lnTo>
                  <a:lnTo>
                    <a:pt x="22263" y="73177"/>
                  </a:lnTo>
                  <a:lnTo>
                    <a:pt x="1587" y="124879"/>
                  </a:lnTo>
                  <a:lnTo>
                    <a:pt x="0" y="154317"/>
                  </a:lnTo>
                  <a:lnTo>
                    <a:pt x="1587" y="182956"/>
                  </a:lnTo>
                  <a:lnTo>
                    <a:pt x="22263" y="235458"/>
                  </a:lnTo>
                  <a:lnTo>
                    <a:pt x="60439" y="277622"/>
                  </a:lnTo>
                  <a:lnTo>
                    <a:pt x="111340" y="302272"/>
                  </a:lnTo>
                  <a:lnTo>
                    <a:pt x="139966" y="307848"/>
                  </a:lnTo>
                  <a:lnTo>
                    <a:pt x="167805" y="307848"/>
                  </a:lnTo>
                  <a:lnTo>
                    <a:pt x="222681" y="292735"/>
                  </a:lnTo>
                  <a:lnTo>
                    <a:pt x="268020" y="258521"/>
                  </a:lnTo>
                  <a:lnTo>
                    <a:pt x="298234" y="210007"/>
                  </a:lnTo>
                  <a:lnTo>
                    <a:pt x="309372" y="154317"/>
                  </a:lnTo>
                  <a:lnTo>
                    <a:pt x="306197" y="124879"/>
                  </a:lnTo>
                  <a:lnTo>
                    <a:pt x="285508" y="73177"/>
                  </a:lnTo>
                  <a:lnTo>
                    <a:pt x="247332" y="30226"/>
                  </a:lnTo>
                  <a:lnTo>
                    <a:pt x="196443" y="5562"/>
                  </a:lnTo>
                  <a:lnTo>
                    <a:pt x="16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08909" y="3307845"/>
              <a:ext cx="309880" cy="307975"/>
            </a:xfrm>
            <a:custGeom>
              <a:avLst/>
              <a:gdLst/>
              <a:ahLst/>
              <a:cxnLst/>
              <a:rect l="l" t="t" r="r" b="b"/>
              <a:pathLst>
                <a:path w="309880" h="307975">
                  <a:moveTo>
                    <a:pt x="0" y="154317"/>
                  </a:moveTo>
                  <a:lnTo>
                    <a:pt x="9537" y="97840"/>
                  </a:lnTo>
                  <a:lnTo>
                    <a:pt x="39763" y="49314"/>
                  </a:lnTo>
                  <a:lnTo>
                    <a:pt x="85102" y="15113"/>
                  </a:lnTo>
                  <a:lnTo>
                    <a:pt x="139966" y="0"/>
                  </a:lnTo>
                  <a:lnTo>
                    <a:pt x="167805" y="0"/>
                  </a:lnTo>
                  <a:lnTo>
                    <a:pt x="222681" y="15113"/>
                  </a:lnTo>
                  <a:lnTo>
                    <a:pt x="268020" y="49314"/>
                  </a:lnTo>
                  <a:lnTo>
                    <a:pt x="298234" y="97840"/>
                  </a:lnTo>
                  <a:lnTo>
                    <a:pt x="309372" y="154317"/>
                  </a:lnTo>
                  <a:lnTo>
                    <a:pt x="306197" y="182956"/>
                  </a:lnTo>
                  <a:lnTo>
                    <a:pt x="285508" y="235458"/>
                  </a:lnTo>
                  <a:lnTo>
                    <a:pt x="247332" y="277622"/>
                  </a:lnTo>
                  <a:lnTo>
                    <a:pt x="196443" y="302272"/>
                  </a:lnTo>
                  <a:lnTo>
                    <a:pt x="167805" y="307848"/>
                  </a:lnTo>
                  <a:lnTo>
                    <a:pt x="139966" y="307848"/>
                  </a:lnTo>
                  <a:lnTo>
                    <a:pt x="85102" y="292735"/>
                  </a:lnTo>
                  <a:lnTo>
                    <a:pt x="39763" y="258521"/>
                  </a:lnTo>
                  <a:lnTo>
                    <a:pt x="9537" y="210007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2400300" y="5365241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00300" y="4373879"/>
            <a:ext cx="0" cy="681990"/>
          </a:xfrm>
          <a:custGeom>
            <a:avLst/>
            <a:gdLst/>
            <a:ahLst/>
            <a:cxnLst/>
            <a:rect l="l" t="t" r="r" b="b"/>
            <a:pathLst>
              <a:path h="681989">
                <a:moveTo>
                  <a:pt x="0" y="0"/>
                </a:moveTo>
                <a:lnTo>
                  <a:pt x="0" y="68199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5434" y="5513832"/>
            <a:ext cx="106680" cy="105156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2336292" y="4527803"/>
            <a:ext cx="481965" cy="335280"/>
            <a:chOff x="2336292" y="4527803"/>
            <a:chExt cx="481965" cy="335280"/>
          </a:xfrm>
        </p:grpSpPr>
        <p:sp>
          <p:nvSpPr>
            <p:cNvPr id="26" name="object 26"/>
            <p:cNvSpPr/>
            <p:nvPr/>
          </p:nvSpPr>
          <p:spPr>
            <a:xfrm>
              <a:off x="2399538" y="4540757"/>
              <a:ext cx="1905" cy="309880"/>
            </a:xfrm>
            <a:custGeom>
              <a:avLst/>
              <a:gdLst/>
              <a:ahLst/>
              <a:cxnLst/>
              <a:rect l="l" t="t" r="r" b="b"/>
              <a:pathLst>
                <a:path w="1905" h="309879">
                  <a:moveTo>
                    <a:pt x="0" y="309371"/>
                  </a:moveTo>
                  <a:lnTo>
                    <a:pt x="15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6292" y="4578095"/>
              <a:ext cx="128016" cy="23469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451354" y="4591049"/>
              <a:ext cx="360045" cy="3175"/>
            </a:xfrm>
            <a:custGeom>
              <a:avLst/>
              <a:gdLst/>
              <a:ahLst/>
              <a:cxnLst/>
              <a:rect l="l" t="t" r="r" b="b"/>
              <a:pathLst>
                <a:path w="360044" h="3175">
                  <a:moveTo>
                    <a:pt x="0" y="0"/>
                  </a:moveTo>
                  <a:lnTo>
                    <a:pt x="359664" y="3048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2245614" y="5055870"/>
            <a:ext cx="307975" cy="309880"/>
          </a:xfrm>
          <a:custGeom>
            <a:avLst/>
            <a:gdLst/>
            <a:ahLst/>
            <a:cxnLst/>
            <a:rect l="l" t="t" r="r" b="b"/>
            <a:pathLst>
              <a:path w="307975" h="309879">
                <a:moveTo>
                  <a:pt x="0" y="0"/>
                </a:moveTo>
                <a:lnTo>
                  <a:pt x="307848" y="0"/>
                </a:lnTo>
                <a:lnTo>
                  <a:pt x="307848" y="309371"/>
                </a:lnTo>
                <a:lnTo>
                  <a:pt x="0" y="309371"/>
                </a:lnTo>
                <a:lnTo>
                  <a:pt x="0" y="0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702051" y="4431795"/>
            <a:ext cx="323215" cy="321945"/>
            <a:chOff x="2702051" y="4431795"/>
            <a:chExt cx="323215" cy="321945"/>
          </a:xfrm>
        </p:grpSpPr>
        <p:sp>
          <p:nvSpPr>
            <p:cNvPr id="31" name="object 31"/>
            <p:cNvSpPr/>
            <p:nvPr/>
          </p:nvSpPr>
          <p:spPr>
            <a:xfrm>
              <a:off x="2708909" y="4438653"/>
              <a:ext cx="309880" cy="307975"/>
            </a:xfrm>
            <a:custGeom>
              <a:avLst/>
              <a:gdLst/>
              <a:ahLst/>
              <a:cxnLst/>
              <a:rect l="l" t="t" r="r" b="b"/>
              <a:pathLst>
                <a:path w="309880" h="307975">
                  <a:moveTo>
                    <a:pt x="167805" y="0"/>
                  </a:moveTo>
                  <a:lnTo>
                    <a:pt x="139966" y="0"/>
                  </a:lnTo>
                  <a:lnTo>
                    <a:pt x="111340" y="5562"/>
                  </a:lnTo>
                  <a:lnTo>
                    <a:pt x="60439" y="30226"/>
                  </a:lnTo>
                  <a:lnTo>
                    <a:pt x="22263" y="73177"/>
                  </a:lnTo>
                  <a:lnTo>
                    <a:pt x="1587" y="125679"/>
                  </a:lnTo>
                  <a:lnTo>
                    <a:pt x="0" y="154317"/>
                  </a:lnTo>
                  <a:lnTo>
                    <a:pt x="1587" y="182956"/>
                  </a:lnTo>
                  <a:lnTo>
                    <a:pt x="22263" y="235458"/>
                  </a:lnTo>
                  <a:lnTo>
                    <a:pt x="60439" y="277622"/>
                  </a:lnTo>
                  <a:lnTo>
                    <a:pt x="111340" y="303072"/>
                  </a:lnTo>
                  <a:lnTo>
                    <a:pt x="139966" y="307848"/>
                  </a:lnTo>
                  <a:lnTo>
                    <a:pt x="167805" y="307848"/>
                  </a:lnTo>
                  <a:lnTo>
                    <a:pt x="222681" y="292735"/>
                  </a:lnTo>
                  <a:lnTo>
                    <a:pt x="268020" y="258521"/>
                  </a:lnTo>
                  <a:lnTo>
                    <a:pt x="298234" y="210794"/>
                  </a:lnTo>
                  <a:lnTo>
                    <a:pt x="309372" y="154317"/>
                  </a:lnTo>
                  <a:lnTo>
                    <a:pt x="306197" y="125679"/>
                  </a:lnTo>
                  <a:lnTo>
                    <a:pt x="285508" y="73177"/>
                  </a:lnTo>
                  <a:lnTo>
                    <a:pt x="247332" y="30226"/>
                  </a:lnTo>
                  <a:lnTo>
                    <a:pt x="196443" y="5562"/>
                  </a:lnTo>
                  <a:lnTo>
                    <a:pt x="16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08909" y="4438653"/>
              <a:ext cx="309880" cy="307975"/>
            </a:xfrm>
            <a:custGeom>
              <a:avLst/>
              <a:gdLst/>
              <a:ahLst/>
              <a:cxnLst/>
              <a:rect l="l" t="t" r="r" b="b"/>
              <a:pathLst>
                <a:path w="309880" h="307975">
                  <a:moveTo>
                    <a:pt x="0" y="154317"/>
                  </a:moveTo>
                  <a:lnTo>
                    <a:pt x="9537" y="97840"/>
                  </a:lnTo>
                  <a:lnTo>
                    <a:pt x="39763" y="50114"/>
                  </a:lnTo>
                  <a:lnTo>
                    <a:pt x="85102" y="15113"/>
                  </a:lnTo>
                  <a:lnTo>
                    <a:pt x="139966" y="0"/>
                  </a:lnTo>
                  <a:lnTo>
                    <a:pt x="167805" y="0"/>
                  </a:lnTo>
                  <a:lnTo>
                    <a:pt x="222681" y="15113"/>
                  </a:lnTo>
                  <a:lnTo>
                    <a:pt x="268020" y="50114"/>
                  </a:lnTo>
                  <a:lnTo>
                    <a:pt x="298234" y="97840"/>
                  </a:lnTo>
                  <a:lnTo>
                    <a:pt x="309372" y="154317"/>
                  </a:lnTo>
                  <a:lnTo>
                    <a:pt x="306197" y="182956"/>
                  </a:lnTo>
                  <a:lnTo>
                    <a:pt x="285508" y="235458"/>
                  </a:lnTo>
                  <a:lnTo>
                    <a:pt x="247332" y="277622"/>
                  </a:lnTo>
                  <a:lnTo>
                    <a:pt x="196443" y="303072"/>
                  </a:lnTo>
                  <a:lnTo>
                    <a:pt x="167805" y="307848"/>
                  </a:lnTo>
                  <a:lnTo>
                    <a:pt x="139966" y="307848"/>
                  </a:lnTo>
                  <a:lnTo>
                    <a:pt x="85102" y="292735"/>
                  </a:lnTo>
                  <a:lnTo>
                    <a:pt x="39763" y="258521"/>
                  </a:lnTo>
                  <a:lnTo>
                    <a:pt x="9537" y="210794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634740" y="5365241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34740" y="4373879"/>
            <a:ext cx="0" cy="681990"/>
          </a:xfrm>
          <a:custGeom>
            <a:avLst/>
            <a:gdLst/>
            <a:ahLst/>
            <a:cxnLst/>
            <a:rect l="l" t="t" r="r" b="b"/>
            <a:pathLst>
              <a:path h="681989">
                <a:moveTo>
                  <a:pt x="0" y="0"/>
                </a:moveTo>
                <a:lnTo>
                  <a:pt x="0" y="681990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8352" y="5513832"/>
            <a:ext cx="108203" cy="105156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3567684" y="4527803"/>
            <a:ext cx="485140" cy="335280"/>
            <a:chOff x="3567684" y="4527803"/>
            <a:chExt cx="485140" cy="335280"/>
          </a:xfrm>
        </p:grpSpPr>
        <p:sp>
          <p:nvSpPr>
            <p:cNvPr id="37" name="object 37"/>
            <p:cNvSpPr/>
            <p:nvPr/>
          </p:nvSpPr>
          <p:spPr>
            <a:xfrm>
              <a:off x="3633978" y="4540757"/>
              <a:ext cx="1905" cy="309880"/>
            </a:xfrm>
            <a:custGeom>
              <a:avLst/>
              <a:gdLst/>
              <a:ahLst/>
              <a:cxnLst/>
              <a:rect l="l" t="t" r="r" b="b"/>
              <a:pathLst>
                <a:path w="1904" h="309879">
                  <a:moveTo>
                    <a:pt x="0" y="309371"/>
                  </a:moveTo>
                  <a:lnTo>
                    <a:pt x="15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7684" y="4578095"/>
              <a:ext cx="129539" cy="23469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684270" y="4591049"/>
              <a:ext cx="361315" cy="3175"/>
            </a:xfrm>
            <a:custGeom>
              <a:avLst/>
              <a:gdLst/>
              <a:ahLst/>
              <a:cxnLst/>
              <a:rect l="l" t="t" r="r" b="b"/>
              <a:pathLst>
                <a:path w="361314" h="3175">
                  <a:moveTo>
                    <a:pt x="0" y="0"/>
                  </a:moveTo>
                  <a:lnTo>
                    <a:pt x="361188" y="3048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3478529" y="5055870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79">
                <a:moveTo>
                  <a:pt x="0" y="0"/>
                </a:moveTo>
                <a:lnTo>
                  <a:pt x="309372" y="0"/>
                </a:lnTo>
                <a:lnTo>
                  <a:pt x="309372" y="309371"/>
                </a:lnTo>
                <a:lnTo>
                  <a:pt x="0" y="309371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3934967" y="4431795"/>
            <a:ext cx="321945" cy="321945"/>
            <a:chOff x="3934967" y="4431795"/>
            <a:chExt cx="321945" cy="321945"/>
          </a:xfrm>
        </p:grpSpPr>
        <p:sp>
          <p:nvSpPr>
            <p:cNvPr id="42" name="object 42"/>
            <p:cNvSpPr/>
            <p:nvPr/>
          </p:nvSpPr>
          <p:spPr>
            <a:xfrm>
              <a:off x="3941825" y="4438653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168211" y="0"/>
                  </a:moveTo>
                  <a:lnTo>
                    <a:pt x="139636" y="0"/>
                  </a:lnTo>
                  <a:lnTo>
                    <a:pt x="111074" y="5562"/>
                  </a:lnTo>
                  <a:lnTo>
                    <a:pt x="60299" y="30226"/>
                  </a:lnTo>
                  <a:lnTo>
                    <a:pt x="22212" y="73177"/>
                  </a:lnTo>
                  <a:lnTo>
                    <a:pt x="3175" y="125679"/>
                  </a:lnTo>
                  <a:lnTo>
                    <a:pt x="0" y="154317"/>
                  </a:lnTo>
                  <a:lnTo>
                    <a:pt x="3175" y="182956"/>
                  </a:lnTo>
                  <a:lnTo>
                    <a:pt x="22212" y="235458"/>
                  </a:lnTo>
                  <a:lnTo>
                    <a:pt x="60299" y="277622"/>
                  </a:lnTo>
                  <a:lnTo>
                    <a:pt x="111074" y="303072"/>
                  </a:lnTo>
                  <a:lnTo>
                    <a:pt x="139636" y="307848"/>
                  </a:lnTo>
                  <a:lnTo>
                    <a:pt x="168211" y="307848"/>
                  </a:lnTo>
                  <a:lnTo>
                    <a:pt x="222161" y="292735"/>
                  </a:lnTo>
                  <a:lnTo>
                    <a:pt x="267385" y="258521"/>
                  </a:lnTo>
                  <a:lnTo>
                    <a:pt x="297535" y="210794"/>
                  </a:lnTo>
                  <a:lnTo>
                    <a:pt x="307848" y="154317"/>
                  </a:lnTo>
                  <a:lnTo>
                    <a:pt x="305473" y="125679"/>
                  </a:lnTo>
                  <a:lnTo>
                    <a:pt x="284835" y="73177"/>
                  </a:lnTo>
                  <a:lnTo>
                    <a:pt x="246748" y="30226"/>
                  </a:lnTo>
                  <a:lnTo>
                    <a:pt x="195973" y="5562"/>
                  </a:lnTo>
                  <a:lnTo>
                    <a:pt x="168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41825" y="4438653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0" y="154317"/>
                  </a:moveTo>
                  <a:lnTo>
                    <a:pt x="9525" y="97840"/>
                  </a:lnTo>
                  <a:lnTo>
                    <a:pt x="39674" y="50114"/>
                  </a:lnTo>
                  <a:lnTo>
                    <a:pt x="84899" y="15113"/>
                  </a:lnTo>
                  <a:lnTo>
                    <a:pt x="139636" y="0"/>
                  </a:lnTo>
                  <a:lnTo>
                    <a:pt x="168211" y="0"/>
                  </a:lnTo>
                  <a:lnTo>
                    <a:pt x="222161" y="15113"/>
                  </a:lnTo>
                  <a:lnTo>
                    <a:pt x="267385" y="50114"/>
                  </a:lnTo>
                  <a:lnTo>
                    <a:pt x="297535" y="97840"/>
                  </a:lnTo>
                  <a:lnTo>
                    <a:pt x="307848" y="154317"/>
                  </a:lnTo>
                  <a:lnTo>
                    <a:pt x="305473" y="182956"/>
                  </a:lnTo>
                  <a:lnTo>
                    <a:pt x="284835" y="235458"/>
                  </a:lnTo>
                  <a:lnTo>
                    <a:pt x="246748" y="277622"/>
                  </a:lnTo>
                  <a:lnTo>
                    <a:pt x="195973" y="303072"/>
                  </a:lnTo>
                  <a:lnTo>
                    <a:pt x="168211" y="307848"/>
                  </a:lnTo>
                  <a:lnTo>
                    <a:pt x="139636" y="307848"/>
                  </a:lnTo>
                  <a:lnTo>
                    <a:pt x="84899" y="292735"/>
                  </a:lnTo>
                  <a:lnTo>
                    <a:pt x="39674" y="258521"/>
                  </a:lnTo>
                  <a:lnTo>
                    <a:pt x="9525" y="210794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4866132" y="5365241"/>
            <a:ext cx="0" cy="267970"/>
          </a:xfrm>
          <a:custGeom>
            <a:avLst/>
            <a:gdLst/>
            <a:ahLst/>
            <a:cxnLst/>
            <a:rect l="l" t="t" r="r" b="b"/>
            <a:pathLst>
              <a:path h="267970">
                <a:moveTo>
                  <a:pt x="0" y="0"/>
                </a:moveTo>
                <a:lnTo>
                  <a:pt x="0" y="267462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4698491" y="4373879"/>
            <a:ext cx="791210" cy="1004569"/>
            <a:chOff x="4698491" y="4373879"/>
            <a:chExt cx="791210" cy="1004569"/>
          </a:xfrm>
        </p:grpSpPr>
        <p:sp>
          <p:nvSpPr>
            <p:cNvPr id="46" name="object 46"/>
            <p:cNvSpPr/>
            <p:nvPr/>
          </p:nvSpPr>
          <p:spPr>
            <a:xfrm>
              <a:off x="4866131" y="4373879"/>
              <a:ext cx="0" cy="681990"/>
            </a:xfrm>
            <a:custGeom>
              <a:avLst/>
              <a:gdLst/>
              <a:ahLst/>
              <a:cxnLst/>
              <a:rect l="l" t="t" r="r" b="b"/>
              <a:pathLst>
                <a:path h="681989">
                  <a:moveTo>
                    <a:pt x="0" y="0"/>
                  </a:moveTo>
                  <a:lnTo>
                    <a:pt x="0" y="68199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65369" y="4540757"/>
              <a:ext cx="1905" cy="309880"/>
            </a:xfrm>
            <a:custGeom>
              <a:avLst/>
              <a:gdLst/>
              <a:ahLst/>
              <a:cxnLst/>
              <a:rect l="l" t="t" r="r" b="b"/>
              <a:pathLst>
                <a:path w="1904" h="309879">
                  <a:moveTo>
                    <a:pt x="0" y="309371"/>
                  </a:moveTo>
                  <a:lnTo>
                    <a:pt x="15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02123" y="4578095"/>
              <a:ext cx="126491" cy="23469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915661" y="4591049"/>
              <a:ext cx="361315" cy="3175"/>
            </a:xfrm>
            <a:custGeom>
              <a:avLst/>
              <a:gdLst/>
              <a:ahLst/>
              <a:cxnLst/>
              <a:rect l="l" t="t" r="r" b="b"/>
              <a:pathLst>
                <a:path w="361314" h="3175">
                  <a:moveTo>
                    <a:pt x="0" y="0"/>
                  </a:moveTo>
                  <a:lnTo>
                    <a:pt x="361188" y="3048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11445" y="5055869"/>
              <a:ext cx="307975" cy="309880"/>
            </a:xfrm>
            <a:custGeom>
              <a:avLst/>
              <a:gdLst/>
              <a:ahLst/>
              <a:cxnLst/>
              <a:rect l="l" t="t" r="r" b="b"/>
              <a:pathLst>
                <a:path w="307975" h="309879">
                  <a:moveTo>
                    <a:pt x="0" y="0"/>
                  </a:moveTo>
                  <a:lnTo>
                    <a:pt x="307848" y="0"/>
                  </a:lnTo>
                  <a:lnTo>
                    <a:pt x="307848" y="309371"/>
                  </a:lnTo>
                  <a:lnTo>
                    <a:pt x="0" y="309371"/>
                  </a:lnTo>
                  <a:lnTo>
                    <a:pt x="0" y="0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74741" y="4438653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168211" y="0"/>
                  </a:moveTo>
                  <a:lnTo>
                    <a:pt x="139636" y="0"/>
                  </a:lnTo>
                  <a:lnTo>
                    <a:pt x="111074" y="5562"/>
                  </a:lnTo>
                  <a:lnTo>
                    <a:pt x="60299" y="30226"/>
                  </a:lnTo>
                  <a:lnTo>
                    <a:pt x="23799" y="73177"/>
                  </a:lnTo>
                  <a:lnTo>
                    <a:pt x="3175" y="125679"/>
                  </a:lnTo>
                  <a:lnTo>
                    <a:pt x="0" y="154317"/>
                  </a:lnTo>
                  <a:lnTo>
                    <a:pt x="3175" y="182956"/>
                  </a:lnTo>
                  <a:lnTo>
                    <a:pt x="23799" y="235458"/>
                  </a:lnTo>
                  <a:lnTo>
                    <a:pt x="60299" y="277622"/>
                  </a:lnTo>
                  <a:lnTo>
                    <a:pt x="111074" y="303072"/>
                  </a:lnTo>
                  <a:lnTo>
                    <a:pt x="139636" y="307848"/>
                  </a:lnTo>
                  <a:lnTo>
                    <a:pt x="168211" y="307848"/>
                  </a:lnTo>
                  <a:lnTo>
                    <a:pt x="222161" y="292735"/>
                  </a:lnTo>
                  <a:lnTo>
                    <a:pt x="267385" y="258521"/>
                  </a:lnTo>
                  <a:lnTo>
                    <a:pt x="297535" y="210794"/>
                  </a:lnTo>
                  <a:lnTo>
                    <a:pt x="307848" y="154317"/>
                  </a:lnTo>
                  <a:lnTo>
                    <a:pt x="305473" y="125679"/>
                  </a:lnTo>
                  <a:lnTo>
                    <a:pt x="284835" y="73177"/>
                  </a:lnTo>
                  <a:lnTo>
                    <a:pt x="246748" y="30226"/>
                  </a:lnTo>
                  <a:lnTo>
                    <a:pt x="195973" y="5562"/>
                  </a:lnTo>
                  <a:lnTo>
                    <a:pt x="168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74741" y="4438653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0" y="154317"/>
                  </a:moveTo>
                  <a:lnTo>
                    <a:pt x="9525" y="97840"/>
                  </a:lnTo>
                  <a:lnTo>
                    <a:pt x="39674" y="50114"/>
                  </a:lnTo>
                  <a:lnTo>
                    <a:pt x="84899" y="15113"/>
                  </a:lnTo>
                  <a:lnTo>
                    <a:pt x="139636" y="0"/>
                  </a:lnTo>
                  <a:lnTo>
                    <a:pt x="168211" y="0"/>
                  </a:lnTo>
                  <a:lnTo>
                    <a:pt x="222161" y="15113"/>
                  </a:lnTo>
                  <a:lnTo>
                    <a:pt x="267385" y="50114"/>
                  </a:lnTo>
                  <a:lnTo>
                    <a:pt x="297535" y="97840"/>
                  </a:lnTo>
                  <a:lnTo>
                    <a:pt x="307848" y="154317"/>
                  </a:lnTo>
                  <a:lnTo>
                    <a:pt x="305473" y="182956"/>
                  </a:lnTo>
                  <a:lnTo>
                    <a:pt x="284835" y="235458"/>
                  </a:lnTo>
                  <a:lnTo>
                    <a:pt x="246748" y="277622"/>
                  </a:lnTo>
                  <a:lnTo>
                    <a:pt x="195973" y="303072"/>
                  </a:lnTo>
                  <a:lnTo>
                    <a:pt x="168211" y="307848"/>
                  </a:lnTo>
                  <a:lnTo>
                    <a:pt x="139636" y="307848"/>
                  </a:lnTo>
                  <a:lnTo>
                    <a:pt x="84899" y="292735"/>
                  </a:lnTo>
                  <a:lnTo>
                    <a:pt x="39674" y="258521"/>
                  </a:lnTo>
                  <a:lnTo>
                    <a:pt x="9525" y="210794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2444495" y="1860807"/>
            <a:ext cx="581025" cy="321945"/>
            <a:chOff x="2444495" y="1860807"/>
            <a:chExt cx="581025" cy="321945"/>
          </a:xfrm>
        </p:grpSpPr>
        <p:sp>
          <p:nvSpPr>
            <p:cNvPr id="54" name="object 54"/>
            <p:cNvSpPr/>
            <p:nvPr/>
          </p:nvSpPr>
          <p:spPr>
            <a:xfrm>
              <a:off x="2451353" y="2021585"/>
              <a:ext cx="360045" cy="1905"/>
            </a:xfrm>
            <a:custGeom>
              <a:avLst/>
              <a:gdLst/>
              <a:ahLst/>
              <a:cxnLst/>
              <a:rect l="l" t="t" r="r" b="b"/>
              <a:pathLst>
                <a:path w="360044" h="1905">
                  <a:moveTo>
                    <a:pt x="0" y="0"/>
                  </a:moveTo>
                  <a:lnTo>
                    <a:pt x="359664" y="15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708909" y="1867665"/>
              <a:ext cx="309880" cy="307975"/>
            </a:xfrm>
            <a:custGeom>
              <a:avLst/>
              <a:gdLst/>
              <a:ahLst/>
              <a:cxnLst/>
              <a:rect l="l" t="t" r="r" b="b"/>
              <a:pathLst>
                <a:path w="309880" h="307975">
                  <a:moveTo>
                    <a:pt x="167805" y="0"/>
                  </a:moveTo>
                  <a:lnTo>
                    <a:pt x="139966" y="0"/>
                  </a:lnTo>
                  <a:lnTo>
                    <a:pt x="111340" y="5562"/>
                  </a:lnTo>
                  <a:lnTo>
                    <a:pt x="60439" y="30226"/>
                  </a:lnTo>
                  <a:lnTo>
                    <a:pt x="22263" y="73177"/>
                  </a:lnTo>
                  <a:lnTo>
                    <a:pt x="1587" y="124879"/>
                  </a:lnTo>
                  <a:lnTo>
                    <a:pt x="0" y="154317"/>
                  </a:lnTo>
                  <a:lnTo>
                    <a:pt x="1587" y="181368"/>
                  </a:lnTo>
                  <a:lnTo>
                    <a:pt x="22263" y="234657"/>
                  </a:lnTo>
                  <a:lnTo>
                    <a:pt x="60439" y="277622"/>
                  </a:lnTo>
                  <a:lnTo>
                    <a:pt x="111340" y="302272"/>
                  </a:lnTo>
                  <a:lnTo>
                    <a:pt x="139966" y="307848"/>
                  </a:lnTo>
                  <a:lnTo>
                    <a:pt x="167805" y="307848"/>
                  </a:lnTo>
                  <a:lnTo>
                    <a:pt x="222681" y="292735"/>
                  </a:lnTo>
                  <a:lnTo>
                    <a:pt x="268020" y="258521"/>
                  </a:lnTo>
                  <a:lnTo>
                    <a:pt x="298234" y="209207"/>
                  </a:lnTo>
                  <a:lnTo>
                    <a:pt x="309372" y="154317"/>
                  </a:lnTo>
                  <a:lnTo>
                    <a:pt x="306197" y="124879"/>
                  </a:lnTo>
                  <a:lnTo>
                    <a:pt x="285508" y="73177"/>
                  </a:lnTo>
                  <a:lnTo>
                    <a:pt x="247332" y="30226"/>
                  </a:lnTo>
                  <a:lnTo>
                    <a:pt x="196443" y="5562"/>
                  </a:lnTo>
                  <a:lnTo>
                    <a:pt x="16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708909" y="1867665"/>
              <a:ext cx="309880" cy="307975"/>
            </a:xfrm>
            <a:custGeom>
              <a:avLst/>
              <a:gdLst/>
              <a:ahLst/>
              <a:cxnLst/>
              <a:rect l="l" t="t" r="r" b="b"/>
              <a:pathLst>
                <a:path w="309880" h="307975">
                  <a:moveTo>
                    <a:pt x="0" y="154317"/>
                  </a:moveTo>
                  <a:lnTo>
                    <a:pt x="9537" y="97840"/>
                  </a:lnTo>
                  <a:lnTo>
                    <a:pt x="39763" y="49314"/>
                  </a:lnTo>
                  <a:lnTo>
                    <a:pt x="85102" y="15113"/>
                  </a:lnTo>
                  <a:lnTo>
                    <a:pt x="139966" y="0"/>
                  </a:lnTo>
                  <a:lnTo>
                    <a:pt x="167805" y="0"/>
                  </a:lnTo>
                  <a:lnTo>
                    <a:pt x="222681" y="15113"/>
                  </a:lnTo>
                  <a:lnTo>
                    <a:pt x="268020" y="49314"/>
                  </a:lnTo>
                  <a:lnTo>
                    <a:pt x="298234" y="97840"/>
                  </a:lnTo>
                  <a:lnTo>
                    <a:pt x="309372" y="154317"/>
                  </a:lnTo>
                  <a:lnTo>
                    <a:pt x="306197" y="181368"/>
                  </a:lnTo>
                  <a:lnTo>
                    <a:pt x="285508" y="234657"/>
                  </a:lnTo>
                  <a:lnTo>
                    <a:pt x="247332" y="277622"/>
                  </a:lnTo>
                  <a:lnTo>
                    <a:pt x="196443" y="302272"/>
                  </a:lnTo>
                  <a:lnTo>
                    <a:pt x="167805" y="307848"/>
                  </a:lnTo>
                  <a:lnTo>
                    <a:pt x="139966" y="307848"/>
                  </a:lnTo>
                  <a:lnTo>
                    <a:pt x="85102" y="292735"/>
                  </a:lnTo>
                  <a:lnTo>
                    <a:pt x="39763" y="258521"/>
                  </a:lnTo>
                  <a:lnTo>
                    <a:pt x="9537" y="209207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2245614" y="2379726"/>
            <a:ext cx="307975" cy="309880"/>
          </a:xfrm>
          <a:custGeom>
            <a:avLst/>
            <a:gdLst/>
            <a:ahLst/>
            <a:cxnLst/>
            <a:rect l="l" t="t" r="r" b="b"/>
            <a:pathLst>
              <a:path w="307975" h="309880">
                <a:moveTo>
                  <a:pt x="0" y="0"/>
                </a:moveTo>
                <a:lnTo>
                  <a:pt x="307848" y="0"/>
                </a:lnTo>
                <a:lnTo>
                  <a:pt x="307848" y="309372"/>
                </a:lnTo>
                <a:lnTo>
                  <a:pt x="0" y="309372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14315" y="5606796"/>
            <a:ext cx="103631" cy="268223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1976627" y="1722120"/>
            <a:ext cx="3944620" cy="5046345"/>
            <a:chOff x="1976627" y="1722120"/>
            <a:chExt cx="3944620" cy="5046345"/>
          </a:xfrm>
        </p:grpSpPr>
        <p:sp>
          <p:nvSpPr>
            <p:cNvPr id="60" name="object 60"/>
            <p:cNvSpPr/>
            <p:nvPr/>
          </p:nvSpPr>
          <p:spPr>
            <a:xfrm>
              <a:off x="4866894" y="6392417"/>
              <a:ext cx="974090" cy="1905"/>
            </a:xfrm>
            <a:custGeom>
              <a:avLst/>
              <a:gdLst/>
              <a:ahLst/>
              <a:cxnLst/>
              <a:rect l="l" t="t" r="r" b="b"/>
              <a:pathLst>
                <a:path w="974089" h="1904">
                  <a:moveTo>
                    <a:pt x="0" y="0"/>
                  </a:moveTo>
                  <a:lnTo>
                    <a:pt x="973836" y="152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14060" y="6333742"/>
              <a:ext cx="106679" cy="10667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220461" y="6398514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70">
                  <a:moveTo>
                    <a:pt x="0" y="0"/>
                  </a:moveTo>
                  <a:lnTo>
                    <a:pt x="219824" y="136004"/>
                  </a:lnTo>
                  <a:lnTo>
                    <a:pt x="46647" y="130467"/>
                  </a:lnTo>
                  <a:lnTo>
                    <a:pt x="356616" y="356616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74211" y="6659879"/>
              <a:ext cx="115823" cy="108204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161026" y="6352794"/>
              <a:ext cx="104139" cy="102235"/>
            </a:xfrm>
            <a:custGeom>
              <a:avLst/>
              <a:gdLst/>
              <a:ahLst/>
              <a:cxnLst/>
              <a:rect l="l" t="t" r="r" b="b"/>
              <a:pathLst>
                <a:path w="104139" h="102235">
                  <a:moveTo>
                    <a:pt x="0" y="0"/>
                  </a:moveTo>
                  <a:lnTo>
                    <a:pt x="103632" y="102107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61026" y="6352794"/>
              <a:ext cx="104139" cy="102235"/>
            </a:xfrm>
            <a:custGeom>
              <a:avLst/>
              <a:gdLst/>
              <a:ahLst/>
              <a:cxnLst/>
              <a:rect l="l" t="t" r="r" b="b"/>
              <a:pathLst>
                <a:path w="104139" h="102235">
                  <a:moveTo>
                    <a:pt x="0" y="102107"/>
                  </a:moveTo>
                  <a:lnTo>
                    <a:pt x="103632" y="0"/>
                  </a:lnTo>
                </a:path>
              </a:pathLst>
            </a:custGeom>
            <a:ln w="259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89581" y="2178558"/>
              <a:ext cx="3211195" cy="4399915"/>
            </a:xfrm>
            <a:custGeom>
              <a:avLst/>
              <a:gdLst/>
              <a:ahLst/>
              <a:cxnLst/>
              <a:rect l="l" t="t" r="r" b="b"/>
              <a:pathLst>
                <a:path w="3211195" h="4399915">
                  <a:moveTo>
                    <a:pt x="0" y="0"/>
                  </a:moveTo>
                  <a:lnTo>
                    <a:pt x="0" y="1921497"/>
                  </a:lnTo>
                  <a:lnTo>
                    <a:pt x="2476" y="1953933"/>
                  </a:lnTo>
                  <a:lnTo>
                    <a:pt x="23977" y="2014639"/>
                  </a:lnTo>
                  <a:lnTo>
                    <a:pt x="65316" y="2068461"/>
                  </a:lnTo>
                  <a:lnTo>
                    <a:pt x="124015" y="2109851"/>
                  </a:lnTo>
                  <a:lnTo>
                    <a:pt x="192633" y="2136076"/>
                  </a:lnTo>
                  <a:lnTo>
                    <a:pt x="267868" y="2145728"/>
                  </a:lnTo>
                  <a:lnTo>
                    <a:pt x="2407475" y="2145728"/>
                  </a:lnTo>
                  <a:lnTo>
                    <a:pt x="2446337" y="2148497"/>
                  </a:lnTo>
                  <a:lnTo>
                    <a:pt x="2519083" y="2166429"/>
                  </a:lnTo>
                  <a:lnTo>
                    <a:pt x="2583573" y="2200922"/>
                  </a:lnTo>
                  <a:lnTo>
                    <a:pt x="2633179" y="2248535"/>
                  </a:lnTo>
                  <a:lnTo>
                    <a:pt x="2664587" y="2306485"/>
                  </a:lnTo>
                  <a:lnTo>
                    <a:pt x="2676169" y="2368588"/>
                  </a:lnTo>
                  <a:lnTo>
                    <a:pt x="2676169" y="3889921"/>
                  </a:lnTo>
                  <a:lnTo>
                    <a:pt x="2678645" y="3920959"/>
                  </a:lnTo>
                  <a:lnTo>
                    <a:pt x="2700147" y="3983062"/>
                  </a:lnTo>
                  <a:lnTo>
                    <a:pt x="2739821" y="4035501"/>
                  </a:lnTo>
                  <a:lnTo>
                    <a:pt x="2798521" y="4076890"/>
                  </a:lnTo>
                  <a:lnTo>
                    <a:pt x="2867139" y="4104487"/>
                  </a:lnTo>
                  <a:lnTo>
                    <a:pt x="2942374" y="4112767"/>
                  </a:lnTo>
                  <a:lnTo>
                    <a:pt x="2996946" y="4112767"/>
                  </a:lnTo>
                  <a:lnTo>
                    <a:pt x="3030016" y="4114838"/>
                  </a:lnTo>
                  <a:lnTo>
                    <a:pt x="3093669" y="4132084"/>
                  </a:lnTo>
                  <a:lnTo>
                    <a:pt x="3148241" y="4165206"/>
                  </a:lnTo>
                  <a:lnTo>
                    <a:pt x="3186264" y="4210748"/>
                  </a:lnTo>
                  <a:lnTo>
                    <a:pt x="3207766" y="4263872"/>
                  </a:lnTo>
                  <a:lnTo>
                    <a:pt x="3211068" y="4291469"/>
                  </a:lnTo>
                  <a:lnTo>
                    <a:pt x="3211068" y="4399788"/>
                  </a:lnTo>
                </a:path>
              </a:pathLst>
            </a:custGeom>
            <a:ln w="259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58743" y="6245352"/>
              <a:ext cx="100583" cy="10210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865370" y="5881878"/>
              <a:ext cx="1905" cy="824865"/>
            </a:xfrm>
            <a:custGeom>
              <a:avLst/>
              <a:gdLst/>
              <a:ahLst/>
              <a:cxnLst/>
              <a:rect l="l" t="t" r="r" b="b"/>
              <a:pathLst>
                <a:path w="1904" h="824865">
                  <a:moveTo>
                    <a:pt x="0" y="0"/>
                  </a:moveTo>
                  <a:lnTo>
                    <a:pt x="1524" y="82448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95372" y="1722120"/>
              <a:ext cx="611123" cy="69799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65776" y="4422648"/>
              <a:ext cx="609599" cy="69799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28288" y="4434840"/>
              <a:ext cx="611123" cy="69799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90800" y="4433316"/>
              <a:ext cx="611123" cy="69799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7479" y="3188208"/>
              <a:ext cx="609599" cy="697991"/>
            </a:xfrm>
            <a:prstGeom prst="rect">
              <a:avLst/>
            </a:prstGeom>
          </p:spPr>
        </p:pic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El</a:t>
            </a:r>
            <a:r>
              <a:rPr sz="2800" spc="-20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problema</a:t>
            </a:r>
            <a:r>
              <a:rPr sz="28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20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la</a:t>
            </a:r>
            <a:r>
              <a:rPr sz="2800" spc="-19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40540" y="1688716"/>
            <a:ext cx="29908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spc="-30" dirty="0">
                <a:latin typeface="Arial Black"/>
                <a:cs typeface="Arial Black"/>
              </a:rPr>
              <a:t>138</a:t>
            </a:r>
            <a:r>
              <a:rPr sz="300" spc="-25" dirty="0">
                <a:latin typeface="Arial Black"/>
                <a:cs typeface="Arial Black"/>
              </a:rPr>
              <a:t> </a:t>
            </a:r>
            <a:r>
              <a:rPr sz="300" spc="-10" dirty="0">
                <a:latin typeface="Arial Black"/>
                <a:cs typeface="Arial Black"/>
              </a:rPr>
              <a:t>kilovoltios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807276" y="1930589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327851" y="2391472"/>
            <a:ext cx="216535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33020">
              <a:lnSpc>
                <a:spcPct val="100000"/>
              </a:lnSpc>
              <a:spcBef>
                <a:spcPts val="15"/>
              </a:spcBef>
            </a:pPr>
            <a:r>
              <a:rPr sz="800" spc="-30" dirty="0">
                <a:latin typeface="Arial Black"/>
                <a:cs typeface="Arial Black"/>
              </a:rPr>
              <a:t>Ud.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786721" y="2271904"/>
            <a:ext cx="2454275" cy="136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La</a:t>
            </a:r>
            <a:r>
              <a:rPr sz="1600" u="sng" spc="-10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falla</a:t>
            </a:r>
            <a:r>
              <a:rPr sz="1600" u="sng" spc="-10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es</a:t>
            </a:r>
            <a:r>
              <a:rPr sz="1600" u="sng" spc="-10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2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vista</a:t>
            </a:r>
            <a:r>
              <a:rPr sz="1600" u="sng" spc="-9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2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por</a:t>
            </a:r>
            <a:endParaRPr sz="1600">
              <a:latin typeface="Lucida Sans Unicode"/>
              <a:cs typeface="Lucida Sans Unicode"/>
            </a:endParaRPr>
          </a:p>
          <a:p>
            <a:pPr marL="638810" indent="-180975">
              <a:lnSpc>
                <a:spcPct val="100000"/>
              </a:lnSpc>
              <a:spcBef>
                <a:spcPts val="1900"/>
              </a:spcBef>
              <a:buChar char="•"/>
              <a:tabLst>
                <a:tab pos="638810" algn="l"/>
              </a:tabLst>
            </a:pPr>
            <a:r>
              <a:rPr sz="2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2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229" dirty="0">
                <a:solidFill>
                  <a:srgbClr val="4057AC"/>
                </a:solidFill>
                <a:latin typeface="Lucida Sans Unicode"/>
                <a:cs typeface="Lucida Sans Unicode"/>
              </a:rPr>
              <a:t>F-</a:t>
            </a:r>
            <a:r>
              <a:rPr sz="2100" spc="-305" dirty="0">
                <a:solidFill>
                  <a:srgbClr val="4057AC"/>
                </a:solidFill>
                <a:latin typeface="Lucida Sans Unicode"/>
                <a:cs typeface="Lucida Sans Unicode"/>
              </a:rPr>
              <a:t>1</a:t>
            </a:r>
            <a:endParaRPr sz="2100">
              <a:latin typeface="Lucida Sans Unicode"/>
              <a:cs typeface="Lucida Sans Unicode"/>
            </a:endParaRPr>
          </a:p>
          <a:p>
            <a:pPr marL="590550" indent="-133350">
              <a:lnSpc>
                <a:spcPct val="100000"/>
              </a:lnSpc>
              <a:spcBef>
                <a:spcPts val="2400"/>
              </a:spcBef>
              <a:buChar char="•"/>
              <a:tabLst>
                <a:tab pos="590550" algn="l"/>
              </a:tabLst>
            </a:pP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5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5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alimentador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43921" y="3943224"/>
            <a:ext cx="263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460" indent="-120650">
              <a:lnSpc>
                <a:spcPct val="100000"/>
              </a:lnSpc>
              <a:spcBef>
                <a:spcPts val="100"/>
              </a:spcBef>
              <a:buSzPct val="96428"/>
              <a:buChar char="•"/>
              <a:tabLst>
                <a:tab pos="124460" algn="l"/>
              </a:tabLst>
            </a:pP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alimentador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principal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243921" y="4523614"/>
            <a:ext cx="286385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indent="-104775">
              <a:lnSpc>
                <a:spcPct val="100000"/>
              </a:lnSpc>
              <a:spcBef>
                <a:spcPts val="100"/>
              </a:spcBef>
              <a:buChar char="•"/>
              <a:tabLst>
                <a:tab pos="104775" algn="l"/>
              </a:tabLst>
            </a:pP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proveedor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servicios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públicos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807276" y="3370450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327851" y="3831333"/>
            <a:ext cx="176530" cy="259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15"/>
              </a:spcBef>
            </a:pPr>
            <a:r>
              <a:rPr sz="300" spc="-25" dirty="0">
                <a:latin typeface="Arial Black"/>
                <a:cs typeface="Arial Black"/>
              </a:rPr>
              <a:t>METRO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310747" y="4258835"/>
            <a:ext cx="30988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spc="-35" dirty="0">
                <a:latin typeface="Arial Black"/>
                <a:cs typeface="Arial Black"/>
              </a:rPr>
              <a:t>12,5</a:t>
            </a:r>
            <a:r>
              <a:rPr sz="300" spc="10" dirty="0">
                <a:latin typeface="Arial Black"/>
                <a:cs typeface="Arial Black"/>
              </a:rPr>
              <a:t> </a:t>
            </a:r>
            <a:r>
              <a:rPr sz="300" spc="-10" dirty="0">
                <a:latin typeface="Arial Black"/>
                <a:cs typeface="Arial Black"/>
              </a:rPr>
              <a:t>kilovoltios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807276" y="4502339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040765" y="4502339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272664" y="4502339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327851" y="5066408"/>
            <a:ext cx="142240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42545">
              <a:lnSpc>
                <a:spcPct val="100000"/>
              </a:lnSpc>
              <a:spcBef>
                <a:spcPts val="15"/>
              </a:spcBef>
            </a:pPr>
            <a:r>
              <a:rPr sz="800" spc="-50" dirty="0">
                <a:latin typeface="Arial Black"/>
                <a:cs typeface="Arial Black"/>
              </a:rPr>
              <a:t>1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561340" y="5066408"/>
            <a:ext cx="142240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41275">
              <a:lnSpc>
                <a:spcPct val="100000"/>
              </a:lnSpc>
              <a:spcBef>
                <a:spcPts val="15"/>
              </a:spcBef>
            </a:pPr>
            <a:r>
              <a:rPr sz="800" spc="-50" dirty="0">
                <a:latin typeface="Arial Black"/>
                <a:cs typeface="Arial Black"/>
              </a:rPr>
              <a:t>2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794826" y="5066408"/>
            <a:ext cx="142240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41275">
              <a:lnSpc>
                <a:spcPct val="100000"/>
              </a:lnSpc>
              <a:spcBef>
                <a:spcPts val="15"/>
              </a:spcBef>
            </a:pPr>
            <a:r>
              <a:rPr sz="800" spc="-50" dirty="0">
                <a:latin typeface="Arial Black"/>
                <a:cs typeface="Arial Black"/>
              </a:rPr>
              <a:t>3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963101" y="5687628"/>
            <a:ext cx="1543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5" dirty="0">
                <a:latin typeface="Arial Black"/>
                <a:cs typeface="Arial Black"/>
              </a:rPr>
              <a:t>F-</a:t>
            </a:r>
            <a:r>
              <a:rPr sz="700" spc="-50" dirty="0">
                <a:latin typeface="Arial Black"/>
                <a:cs typeface="Arial Black"/>
              </a:rPr>
              <a:t>1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7143" y="1881894"/>
            <a:ext cx="7307384" cy="423523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4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5" dirty="0">
                <a:latin typeface="Lucida Sans Unicode"/>
                <a:cs typeface="Lucida Sans Unicode"/>
              </a:rPr>
              <a:t>Tipos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de</a:t>
            </a:r>
            <a:r>
              <a:rPr sz="2600" spc="-145" dirty="0">
                <a:latin typeface="Lucida Sans Unicode"/>
                <a:cs typeface="Lucida Sans Unicode"/>
              </a:rPr>
              <a:t> </a:t>
            </a:r>
            <a:r>
              <a:rPr sz="2600" spc="-30" dirty="0">
                <a:latin typeface="Lucida Sans Unicode"/>
                <a:cs typeface="Lucida Sans Unicode"/>
              </a:rPr>
              <a:t>protección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4487" y="1223771"/>
            <a:ext cx="13436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63666A"/>
                </a:solidFill>
                <a:latin typeface="Arial Black"/>
                <a:cs typeface="Arial Black"/>
              </a:rPr>
              <a:t>sobrecorriente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435" rIns="0" bIns="0" rtlCol="0">
            <a:spAutoFit/>
          </a:bodyPr>
          <a:lstStyle/>
          <a:p>
            <a:pPr marL="409575">
              <a:lnSpc>
                <a:spcPct val="100000"/>
              </a:lnSpc>
              <a:spcBef>
                <a:spcPts val="100"/>
              </a:spcBef>
            </a:pPr>
            <a:r>
              <a:rPr sz="2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2600" spc="-1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6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2600" spc="-1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alimentador</a:t>
            </a:r>
            <a:r>
              <a:rPr sz="2600" spc="-1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industrial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9763" y="2406840"/>
            <a:ext cx="7469505" cy="294322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583565" indent="-570865">
              <a:lnSpc>
                <a:spcPct val="100000"/>
              </a:lnSpc>
              <a:spcBef>
                <a:spcPts val="930"/>
              </a:spcBef>
              <a:buClr>
                <a:srgbClr val="00477F"/>
              </a:buClr>
              <a:buSzPct val="160000"/>
              <a:buFont typeface="Lucida Sans Unicode"/>
              <a:buChar char="•"/>
              <a:tabLst>
                <a:tab pos="583565" algn="l"/>
              </a:tabLst>
            </a:pPr>
            <a:r>
              <a:rPr sz="1500" spc="-135" dirty="0">
                <a:solidFill>
                  <a:srgbClr val="FF0000"/>
                </a:solidFill>
                <a:latin typeface="Arial Black"/>
                <a:cs typeface="Arial Black"/>
              </a:rPr>
              <a:t>La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protección</a:t>
            </a:r>
            <a:r>
              <a:rPr sz="1500" spc="-75" dirty="0">
                <a:solidFill>
                  <a:srgbClr val="FF0000"/>
                </a:solidFill>
                <a:latin typeface="Arial Black"/>
                <a:cs typeface="Arial Black"/>
              </a:rPr>
              <a:t> contra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75" dirty="0">
                <a:solidFill>
                  <a:srgbClr val="FF0000"/>
                </a:solidFill>
                <a:latin typeface="Arial Black"/>
                <a:cs typeface="Arial Black"/>
              </a:rPr>
              <a:t>sobrecorriente </a:t>
            </a:r>
            <a:r>
              <a:rPr sz="1500" spc="-145" dirty="0">
                <a:solidFill>
                  <a:srgbClr val="FF0000"/>
                </a:solidFill>
                <a:latin typeface="Arial Black"/>
                <a:cs typeface="Arial Black"/>
              </a:rPr>
              <a:t>es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0000"/>
                </a:solidFill>
                <a:latin typeface="Arial Black"/>
                <a:cs typeface="Arial Black"/>
              </a:rPr>
              <a:t>típica</a:t>
            </a:r>
            <a:endParaRPr sz="1500">
              <a:latin typeface="Arial Black"/>
              <a:cs typeface="Arial Black"/>
            </a:endParaRPr>
          </a:p>
          <a:p>
            <a:pPr marL="1040765" lvl="1" indent="-570865">
              <a:lnSpc>
                <a:spcPct val="100000"/>
              </a:lnSpc>
              <a:spcBef>
                <a:spcPts val="2035"/>
              </a:spcBef>
              <a:buClr>
                <a:srgbClr val="00477F"/>
              </a:buClr>
              <a:buSzPct val="141176"/>
              <a:buChar char="•"/>
              <a:tabLst>
                <a:tab pos="1040765" algn="l"/>
              </a:tabLst>
            </a:pPr>
            <a:r>
              <a:rPr sz="17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7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7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7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7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simple</a:t>
            </a:r>
            <a:endParaRPr sz="1700">
              <a:latin typeface="Lucida Sans Unicode"/>
              <a:cs typeface="Lucida Sans Unicode"/>
            </a:endParaRPr>
          </a:p>
          <a:p>
            <a:pPr marL="1040765" lvl="1" indent="-570865">
              <a:lnSpc>
                <a:spcPct val="100000"/>
              </a:lnSpc>
              <a:spcBef>
                <a:spcPts val="1689"/>
              </a:spcBef>
              <a:buClr>
                <a:srgbClr val="00477F"/>
              </a:buClr>
              <a:buSzPct val="120000"/>
              <a:buChar char="•"/>
              <a:tabLst>
                <a:tab pos="1040765" algn="l"/>
              </a:tabLst>
            </a:pP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Opera</a:t>
            </a:r>
            <a:r>
              <a:rPr sz="20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nivel</a:t>
            </a:r>
            <a:r>
              <a:rPr sz="20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actual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predeterminado</a:t>
            </a:r>
            <a:endParaRPr sz="2000">
              <a:latin typeface="Lucida Sans Unicode"/>
              <a:cs typeface="Lucida Sans Unicode"/>
            </a:endParaRPr>
          </a:p>
          <a:p>
            <a:pPr marL="469265" indent="-456565">
              <a:lnSpc>
                <a:spcPct val="100000"/>
              </a:lnSpc>
              <a:spcBef>
                <a:spcPts val="2030"/>
              </a:spcBef>
              <a:buClr>
                <a:srgbClr val="00477F"/>
              </a:buClr>
              <a:buSzPct val="150000"/>
              <a:buChar char="•"/>
              <a:tabLst>
                <a:tab pos="469265" algn="l"/>
              </a:tabLst>
            </a:pP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Otros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tipos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pero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aplican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normalmente.</a:t>
            </a:r>
            <a:endParaRPr sz="1600">
              <a:latin typeface="Lucida Sans Unicode"/>
              <a:cs typeface="Lucida Sans Unicode"/>
            </a:endParaRPr>
          </a:p>
          <a:p>
            <a:pPr marL="926465" lvl="1" indent="-456565">
              <a:lnSpc>
                <a:spcPct val="100000"/>
              </a:lnSpc>
              <a:spcBef>
                <a:spcPts val="1614"/>
              </a:spcBef>
              <a:buClr>
                <a:srgbClr val="00477F"/>
              </a:buClr>
              <a:buSzPct val="114285"/>
              <a:buChar char="•"/>
              <a:tabLst>
                <a:tab pos="926465" algn="l"/>
              </a:tabLst>
            </a:pPr>
            <a:r>
              <a:rPr sz="2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21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direccional:</a:t>
            </a:r>
            <a:r>
              <a:rPr sz="21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múltiples</a:t>
            </a:r>
            <a:r>
              <a:rPr sz="21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fuentes</a:t>
            </a:r>
            <a:r>
              <a:rPr sz="21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unidas</a:t>
            </a:r>
            <a:endParaRPr sz="2100">
              <a:latin typeface="Lucida Sans Unicode"/>
              <a:cs typeface="Lucida Sans Unicode"/>
            </a:endParaRPr>
          </a:p>
          <a:p>
            <a:pPr marL="926465" lvl="1" indent="-456565">
              <a:lnSpc>
                <a:spcPct val="100000"/>
              </a:lnSpc>
              <a:spcBef>
                <a:spcPts val="1910"/>
              </a:spcBef>
              <a:buClr>
                <a:srgbClr val="00477F"/>
              </a:buClr>
              <a:buSzPct val="141176"/>
              <a:buChar char="•"/>
              <a:tabLst>
                <a:tab pos="926465" algn="l"/>
              </a:tabLst>
            </a:pPr>
            <a:r>
              <a:rPr sz="17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Diferencial: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4057AC"/>
                </a:solidFill>
                <a:latin typeface="Lucida Sans Unicode"/>
                <a:cs typeface="Lucida Sans Unicode"/>
              </a:rPr>
              <a:t>aumenta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selectividad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líneas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cortas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509588"/>
            <a:ext cx="46424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3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3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la</a:t>
            </a:r>
            <a:r>
              <a:rPr sz="23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sobretensión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5639" y="2124698"/>
            <a:ext cx="7956550" cy="3227070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800" u="sng" spc="-7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Tipos</a:t>
            </a:r>
            <a:r>
              <a:rPr sz="1800" u="sng" spc="-9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80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1800" u="sng" spc="-9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800" u="sng" spc="-5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dispositivos</a:t>
            </a:r>
            <a:r>
              <a:rPr sz="1800" u="sng" spc="-8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80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1800" u="sng" spc="-9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8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sobrecorriente</a:t>
            </a:r>
            <a:endParaRPr sz="1800">
              <a:latin typeface="Lucida Sans Unicode"/>
              <a:cs typeface="Lucida Sans Unicode"/>
            </a:endParaRPr>
          </a:p>
          <a:p>
            <a:pPr marL="241300" marR="464184" indent="-238125">
              <a:lnSpc>
                <a:spcPct val="127299"/>
              </a:lnSpc>
              <a:spcBef>
                <a:spcPts val="1760"/>
              </a:spcBef>
              <a:buSzPct val="127272"/>
              <a:buFont typeface="Lucida Sans Unicode"/>
              <a:buChar char="•"/>
              <a:tabLst>
                <a:tab pos="241300" algn="l"/>
              </a:tabLst>
            </a:pPr>
            <a:r>
              <a:rPr sz="2200" spc="-190" dirty="0">
                <a:solidFill>
                  <a:srgbClr val="FF0000"/>
                </a:solidFill>
                <a:latin typeface="Arial Black"/>
                <a:cs typeface="Arial Black"/>
              </a:rPr>
              <a:t>Relés</a:t>
            </a:r>
            <a:r>
              <a:rPr sz="2200" spc="-1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20" dirty="0">
                <a:solidFill>
                  <a:srgbClr val="FF0000"/>
                </a:solidFill>
                <a:latin typeface="Arial Black"/>
                <a:cs typeface="Arial Black"/>
              </a:rPr>
              <a:t>instantáneos:</a:t>
            </a:r>
            <a:r>
              <a:rPr sz="2200" spc="-1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25" dirty="0">
                <a:solidFill>
                  <a:srgbClr val="FF0000"/>
                </a:solidFill>
                <a:latin typeface="Arial Black"/>
                <a:cs typeface="Arial Black"/>
              </a:rPr>
              <a:t>destinados </a:t>
            </a:r>
            <a:r>
              <a:rPr sz="2200" spc="-15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2200" spc="-1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80" dirty="0">
                <a:solidFill>
                  <a:srgbClr val="FF0000"/>
                </a:solidFill>
                <a:latin typeface="Arial Black"/>
                <a:cs typeface="Arial Black"/>
              </a:rPr>
              <a:t>funcionar</a:t>
            </a:r>
            <a:r>
              <a:rPr sz="2200" spc="-1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10" dirty="0">
                <a:solidFill>
                  <a:srgbClr val="FF0000"/>
                </a:solidFill>
                <a:latin typeface="Arial Black"/>
                <a:cs typeface="Arial Black"/>
              </a:rPr>
              <a:t>en</a:t>
            </a:r>
            <a:r>
              <a:rPr sz="2200" spc="-1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75" dirty="0">
                <a:solidFill>
                  <a:srgbClr val="FF0000"/>
                </a:solidFill>
                <a:latin typeface="Arial Black"/>
                <a:cs typeface="Arial Black"/>
              </a:rPr>
              <a:t>fallas </a:t>
            </a:r>
            <a:r>
              <a:rPr sz="2200" spc="-185" dirty="0">
                <a:solidFill>
                  <a:srgbClr val="FF0000"/>
                </a:solidFill>
                <a:latin typeface="Arial Black"/>
                <a:cs typeface="Arial Black"/>
              </a:rPr>
              <a:t>cercanas</a:t>
            </a:r>
            <a:r>
              <a:rPr sz="2200" spc="-1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70" dirty="0">
                <a:solidFill>
                  <a:srgbClr val="FF0000"/>
                </a:solidFill>
                <a:latin typeface="Arial Black"/>
                <a:cs typeface="Arial Black"/>
              </a:rPr>
              <a:t>con</a:t>
            </a:r>
            <a:r>
              <a:rPr sz="2200" spc="-1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95" dirty="0">
                <a:solidFill>
                  <a:srgbClr val="FF0000"/>
                </a:solidFill>
                <a:latin typeface="Arial Black"/>
                <a:cs typeface="Arial Black"/>
              </a:rPr>
              <a:t>alta</a:t>
            </a:r>
            <a:r>
              <a:rPr sz="2200" spc="-1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05" dirty="0">
                <a:solidFill>
                  <a:srgbClr val="FF0000"/>
                </a:solidFill>
                <a:latin typeface="Arial Black"/>
                <a:cs typeface="Arial Black"/>
              </a:rPr>
              <a:t>corriente</a:t>
            </a:r>
            <a:r>
              <a:rPr sz="2200" spc="-1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125" dirty="0">
                <a:solidFill>
                  <a:srgbClr val="FF0000"/>
                </a:solidFill>
                <a:latin typeface="Arial Black"/>
                <a:cs typeface="Arial Black"/>
              </a:rPr>
              <a:t>de</a:t>
            </a:r>
            <a:r>
              <a:rPr sz="2200" spc="-1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35" dirty="0">
                <a:solidFill>
                  <a:srgbClr val="FF0000"/>
                </a:solidFill>
                <a:latin typeface="Arial Black"/>
                <a:cs typeface="Arial Black"/>
              </a:rPr>
              <a:t>cortocircuito.</a:t>
            </a:r>
            <a:endParaRPr sz="2200">
              <a:latin typeface="Arial Black"/>
              <a:cs typeface="Arial Black"/>
            </a:endParaRPr>
          </a:p>
          <a:p>
            <a:pPr marL="173990" marR="5080" indent="-172720">
              <a:lnSpc>
                <a:spcPct val="140000"/>
              </a:lnSpc>
              <a:spcBef>
                <a:spcPts val="1639"/>
              </a:spcBef>
              <a:buChar char="•"/>
              <a:tabLst>
                <a:tab pos="241300" algn="l"/>
              </a:tabLst>
            </a:pPr>
            <a:r>
              <a:rPr sz="20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</a:t>
            </a:r>
            <a:r>
              <a:rPr sz="20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2000" spc="-114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inverso:</a:t>
            </a:r>
            <a:r>
              <a:rPr sz="2000" spc="-114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utilizan</a:t>
            </a:r>
            <a:r>
              <a:rPr sz="2000" spc="-114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2000" spc="-114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mayor</a:t>
            </a:r>
            <a:r>
              <a:rPr sz="20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 	</a:t>
            </a:r>
            <a:r>
              <a:rPr sz="20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20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dispositivos</a:t>
            </a:r>
            <a:r>
              <a:rPr sz="20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posteriores,</a:t>
            </a:r>
            <a:r>
              <a:rPr sz="20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otros</a:t>
            </a:r>
            <a:r>
              <a:rPr sz="20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relés,</a:t>
            </a:r>
            <a:r>
              <a:rPr sz="20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fusibles,</a:t>
            </a:r>
            <a:r>
              <a:rPr sz="20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etc.</a:t>
            </a:r>
            <a:endParaRPr sz="2000">
              <a:latin typeface="Lucida Sans Unicode"/>
              <a:cs typeface="Lucida Sans Unicode"/>
            </a:endParaRPr>
          </a:p>
          <a:p>
            <a:pPr marL="158115" indent="-157480">
              <a:lnSpc>
                <a:spcPct val="100000"/>
              </a:lnSpc>
              <a:spcBef>
                <a:spcPts val="2840"/>
              </a:spcBef>
              <a:buChar char="•"/>
              <a:tabLst>
                <a:tab pos="158115" algn="l"/>
              </a:tabLst>
            </a:pPr>
            <a:r>
              <a:rPr sz="18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9686" y="1115948"/>
            <a:ext cx="6505575" cy="49339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instantánea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instantánea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3302" y="1361969"/>
            <a:ext cx="7870825" cy="456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indent="-165100">
              <a:lnSpc>
                <a:spcPct val="100000"/>
              </a:lnSpc>
              <a:spcBef>
                <a:spcPts val="100"/>
              </a:spcBef>
              <a:buChar char="•"/>
              <a:tabLst>
                <a:tab pos="165100" algn="l"/>
              </a:tabLst>
            </a:pPr>
            <a:r>
              <a:rPr sz="19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Función</a:t>
            </a:r>
            <a:r>
              <a:rPr sz="19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ANSI</a:t>
            </a:r>
            <a:r>
              <a:rPr sz="1900" spc="-10" dirty="0">
                <a:solidFill>
                  <a:srgbClr val="4057AC"/>
                </a:solidFill>
                <a:latin typeface="Arial Black"/>
                <a:cs typeface="Arial Black"/>
              </a:rPr>
              <a:t>50</a:t>
            </a:r>
            <a:endParaRPr sz="1900">
              <a:latin typeface="Arial Black"/>
              <a:cs typeface="Arial Black"/>
            </a:endParaRPr>
          </a:p>
          <a:p>
            <a:pPr marL="141605" marR="685800" indent="-140970">
              <a:lnSpc>
                <a:spcPct val="125000"/>
              </a:lnSpc>
              <a:spcBef>
                <a:spcPts val="1140"/>
              </a:spcBef>
              <a:buChar char="•"/>
              <a:tabLst>
                <a:tab pos="241300" algn="l"/>
              </a:tabLst>
            </a:pP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6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elemento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protector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instantánea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funciona</a:t>
            </a:r>
            <a:r>
              <a:rPr sz="16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sin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demora 	</a:t>
            </a:r>
            <a:r>
              <a:rPr sz="1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intencional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cuando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ha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excedido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6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relé.</a:t>
            </a:r>
            <a:endParaRPr sz="1600">
              <a:latin typeface="Lucida Sans Unicode"/>
              <a:cs typeface="Lucida Sans Unicode"/>
            </a:endParaRPr>
          </a:p>
          <a:p>
            <a:pPr marL="124460" indent="-120650">
              <a:lnSpc>
                <a:spcPct val="100000"/>
              </a:lnSpc>
              <a:spcBef>
                <a:spcPts val="1880"/>
              </a:spcBef>
              <a:buSzPct val="96428"/>
              <a:buChar char="•"/>
              <a:tabLst>
                <a:tab pos="124460" algn="l"/>
              </a:tabLst>
            </a:pP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Hay</a:t>
            </a:r>
            <a:r>
              <a:rPr sz="1400" spc="-11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400" spc="-10" dirty="0">
                <a:solidFill>
                  <a:srgbClr val="4057AC"/>
                </a:solidFill>
                <a:latin typeface="Arial Black"/>
                <a:cs typeface="Arial Black"/>
              </a:rPr>
              <a:t>levantar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configuración.</a:t>
            </a:r>
            <a:endParaRPr sz="1400">
              <a:latin typeface="Lucida Sans Unicode"/>
              <a:cs typeface="Lucida Sans Unicode"/>
            </a:endParaRPr>
          </a:p>
          <a:p>
            <a:pPr marL="149225" indent="-149225">
              <a:lnSpc>
                <a:spcPct val="100000"/>
              </a:lnSpc>
              <a:spcBef>
                <a:spcPts val="1620"/>
              </a:spcBef>
              <a:buChar char="•"/>
              <a:tabLst>
                <a:tab pos="149225" algn="l"/>
              </a:tabLst>
            </a:pPr>
            <a:r>
              <a:rPr sz="17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50P</a:t>
            </a:r>
            <a:r>
              <a:rPr sz="17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4057AC"/>
                </a:solidFill>
                <a:latin typeface="Lucida Sans Unicode"/>
                <a:cs typeface="Lucida Sans Unicode"/>
              </a:rPr>
              <a:t>–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fase</a:t>
            </a:r>
            <a:r>
              <a:rPr sz="17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inst.</a:t>
            </a:r>
            <a:r>
              <a:rPr sz="17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sobrecorriente.</a:t>
            </a:r>
            <a:endParaRPr sz="1700">
              <a:latin typeface="Lucida Sans Unicode"/>
              <a:cs typeface="Lucida Sans Unicode"/>
            </a:endParaRPr>
          </a:p>
          <a:p>
            <a:pPr marL="141605" indent="-140970">
              <a:lnSpc>
                <a:spcPct val="100000"/>
              </a:lnSpc>
              <a:spcBef>
                <a:spcPts val="1660"/>
              </a:spcBef>
              <a:buChar char="•"/>
              <a:tabLst>
                <a:tab pos="141605" algn="l"/>
              </a:tabLst>
            </a:pPr>
            <a:r>
              <a:rPr sz="16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50N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–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inst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neutro.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endParaRPr sz="1600">
              <a:latin typeface="Lucida Sans Unicode"/>
              <a:cs typeface="Lucida Sans Unicode"/>
            </a:endParaRPr>
          </a:p>
          <a:p>
            <a:pPr marL="241300">
              <a:lnSpc>
                <a:spcPct val="100000"/>
              </a:lnSpc>
              <a:spcBef>
                <a:spcPts val="480"/>
              </a:spcBef>
            </a:pP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(La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suma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matemática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fasores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corrientes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fase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Ia,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Ib,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Ic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igual</a:t>
            </a:r>
            <a:r>
              <a:rPr sz="16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6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In)</a:t>
            </a:r>
            <a:endParaRPr sz="1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1600">
              <a:latin typeface="Lucida Sans Unicode"/>
              <a:cs typeface="Lucida Sans Unicode"/>
            </a:endParaRPr>
          </a:p>
          <a:p>
            <a:pPr marL="120014" marR="915669" indent="-117475">
              <a:lnSpc>
                <a:spcPct val="148200"/>
              </a:lnSpc>
              <a:spcBef>
                <a:spcPts val="5"/>
              </a:spcBef>
              <a:buSzPct val="96296"/>
              <a:buChar char="•"/>
              <a:tabLst>
                <a:tab pos="241300" algn="l"/>
              </a:tabLst>
            </a:pP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50G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–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instalación</a:t>
            </a:r>
            <a:r>
              <a:rPr sz="13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terrestre.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sobrecorriente: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</a:t>
            </a:r>
            <a:r>
              <a:rPr sz="13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activación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baja</a:t>
            </a:r>
            <a:r>
              <a:rPr sz="13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(valor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medido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CT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efecto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residual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CT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fase)</a:t>
            </a:r>
            <a:endParaRPr sz="1350">
              <a:latin typeface="Lucida Sans Unicode"/>
              <a:cs typeface="Lucida Sans Unicode"/>
            </a:endParaRPr>
          </a:p>
          <a:p>
            <a:pPr marL="241300" marR="5080" indent="-228600">
              <a:lnSpc>
                <a:spcPct val="153900"/>
              </a:lnSpc>
              <a:spcBef>
                <a:spcPts val="1185"/>
              </a:spcBef>
              <a:buSzPct val="153846"/>
              <a:buFont typeface="Lucida Sans Unicode"/>
              <a:buChar char="•"/>
              <a:tabLst>
                <a:tab pos="241300" algn="l"/>
              </a:tabLst>
            </a:pPr>
            <a:r>
              <a:rPr sz="1300" spc="-13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3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55" dirty="0">
                <a:solidFill>
                  <a:srgbClr val="FF0000"/>
                </a:solidFill>
                <a:latin typeface="Arial Black"/>
                <a:cs typeface="Arial Black"/>
              </a:rPr>
              <a:t>menudo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130" dirty="0">
                <a:solidFill>
                  <a:srgbClr val="FF0000"/>
                </a:solidFill>
                <a:latin typeface="Arial Black"/>
                <a:cs typeface="Arial Black"/>
              </a:rPr>
              <a:t>se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55" dirty="0">
                <a:solidFill>
                  <a:srgbClr val="FF0000"/>
                </a:solidFill>
                <a:latin typeface="Arial Black"/>
                <a:cs typeface="Arial Black"/>
              </a:rPr>
              <a:t>utiliza</a:t>
            </a:r>
            <a:r>
              <a:rPr sz="13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Arial Black"/>
                <a:cs typeface="Arial Black"/>
              </a:rPr>
              <a:t>un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FF0000"/>
                </a:solidFill>
                <a:latin typeface="Arial Black"/>
                <a:cs typeface="Arial Black"/>
              </a:rPr>
              <a:t>breve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65" dirty="0">
                <a:solidFill>
                  <a:srgbClr val="FF0000"/>
                </a:solidFill>
                <a:latin typeface="Arial Black"/>
                <a:cs typeface="Arial Black"/>
              </a:rPr>
              <a:t>retraso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de</a:t>
            </a:r>
            <a:r>
              <a:rPr sz="13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125" dirty="0">
                <a:solidFill>
                  <a:srgbClr val="FF0000"/>
                </a:solidFill>
                <a:latin typeface="Arial Black"/>
                <a:cs typeface="Arial Black"/>
              </a:rPr>
              <a:t>200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95" dirty="0">
                <a:solidFill>
                  <a:srgbClr val="FF0000"/>
                </a:solidFill>
                <a:latin typeface="Arial Black"/>
                <a:cs typeface="Arial Black"/>
              </a:rPr>
              <a:t>ms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55" dirty="0">
                <a:solidFill>
                  <a:srgbClr val="FF0000"/>
                </a:solidFill>
                <a:latin typeface="Arial Black"/>
                <a:cs typeface="Arial Black"/>
              </a:rPr>
              <a:t>para</a:t>
            </a:r>
            <a:r>
              <a:rPr sz="13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35" dirty="0">
                <a:solidFill>
                  <a:srgbClr val="FF0000"/>
                </a:solidFill>
                <a:latin typeface="Arial Black"/>
                <a:cs typeface="Arial Black"/>
              </a:rPr>
              <a:t>permitir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55" dirty="0">
                <a:solidFill>
                  <a:srgbClr val="FF0000"/>
                </a:solidFill>
                <a:latin typeface="Arial Black"/>
                <a:cs typeface="Arial Black"/>
              </a:rPr>
              <a:t>que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95" dirty="0">
                <a:solidFill>
                  <a:srgbClr val="FF0000"/>
                </a:solidFill>
                <a:latin typeface="Arial Black"/>
                <a:cs typeface="Arial Black"/>
              </a:rPr>
              <a:t>los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fusibles</a:t>
            </a:r>
            <a:r>
              <a:rPr sz="1300" spc="-80" dirty="0">
                <a:solidFill>
                  <a:srgbClr val="FF0000"/>
                </a:solidFill>
                <a:latin typeface="Arial Black"/>
                <a:cs typeface="Arial Black"/>
              </a:rPr>
              <a:t> aguas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abajo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Arial Black"/>
                <a:cs typeface="Arial Black"/>
              </a:rPr>
              <a:t>se </a:t>
            </a:r>
            <a:r>
              <a:rPr sz="1300" spc="-30" dirty="0">
                <a:solidFill>
                  <a:srgbClr val="FF0000"/>
                </a:solidFill>
                <a:latin typeface="Arial Black"/>
                <a:cs typeface="Arial Black"/>
              </a:rPr>
              <a:t>fundan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antes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 de </a:t>
            </a:r>
            <a:r>
              <a:rPr sz="1300" spc="-55" dirty="0">
                <a:solidFill>
                  <a:srgbClr val="FF0000"/>
                </a:solidFill>
                <a:latin typeface="Arial Black"/>
                <a:cs typeface="Arial Black"/>
              </a:rPr>
              <a:t>que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FF0000"/>
                </a:solidFill>
                <a:latin typeface="Arial Black"/>
                <a:cs typeface="Arial Black"/>
              </a:rPr>
              <a:t>funcione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el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65" dirty="0">
                <a:solidFill>
                  <a:srgbClr val="FF0000"/>
                </a:solidFill>
                <a:latin typeface="Arial Black"/>
                <a:cs typeface="Arial Black"/>
              </a:rPr>
              <a:t>elemento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 de</a:t>
            </a:r>
            <a:r>
              <a:rPr sz="13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65" dirty="0">
                <a:solidFill>
                  <a:srgbClr val="FF0000"/>
                </a:solidFill>
                <a:latin typeface="Arial Black"/>
                <a:cs typeface="Arial Black"/>
              </a:rPr>
              <a:t>sobrecorriente</a:t>
            </a: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Arial Black"/>
                <a:cs typeface="Arial Black"/>
              </a:rPr>
              <a:t>instantáneo.</a:t>
            </a:r>
            <a:endParaRPr sz="1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32859" y="1200911"/>
            <a:ext cx="5823585" cy="4573905"/>
            <a:chOff x="3832859" y="1200911"/>
            <a:chExt cx="5823585" cy="4573905"/>
          </a:xfrm>
        </p:grpSpPr>
        <p:sp>
          <p:nvSpPr>
            <p:cNvPr id="3" name="object 3"/>
            <p:cNvSpPr/>
            <p:nvPr/>
          </p:nvSpPr>
          <p:spPr>
            <a:xfrm>
              <a:off x="3832859" y="1200911"/>
              <a:ext cx="5823585" cy="3766185"/>
            </a:xfrm>
            <a:custGeom>
              <a:avLst/>
              <a:gdLst/>
              <a:ahLst/>
              <a:cxnLst/>
              <a:rect l="l" t="t" r="r" b="b"/>
              <a:pathLst>
                <a:path w="5823584" h="3766185">
                  <a:moveTo>
                    <a:pt x="5823204" y="0"/>
                  </a:moveTo>
                  <a:lnTo>
                    <a:pt x="0" y="0"/>
                  </a:lnTo>
                  <a:lnTo>
                    <a:pt x="19050" y="120611"/>
                  </a:lnTo>
                  <a:lnTo>
                    <a:pt x="33324" y="239623"/>
                  </a:lnTo>
                  <a:lnTo>
                    <a:pt x="44437" y="361823"/>
                  </a:lnTo>
                  <a:lnTo>
                    <a:pt x="50787" y="484022"/>
                  </a:lnTo>
                  <a:lnTo>
                    <a:pt x="55549" y="604621"/>
                  </a:lnTo>
                  <a:lnTo>
                    <a:pt x="57137" y="728408"/>
                  </a:lnTo>
                  <a:lnTo>
                    <a:pt x="57137" y="972794"/>
                  </a:lnTo>
                  <a:lnTo>
                    <a:pt x="60312" y="1218768"/>
                  </a:lnTo>
                  <a:lnTo>
                    <a:pt x="65074" y="1340967"/>
                  </a:lnTo>
                  <a:lnTo>
                    <a:pt x="71424" y="1461566"/>
                  </a:lnTo>
                  <a:lnTo>
                    <a:pt x="80949" y="1583766"/>
                  </a:lnTo>
                  <a:lnTo>
                    <a:pt x="95224" y="1704365"/>
                  </a:lnTo>
                  <a:lnTo>
                    <a:pt x="123799" y="1871002"/>
                  </a:lnTo>
                  <a:lnTo>
                    <a:pt x="133324" y="1918614"/>
                  </a:lnTo>
                  <a:lnTo>
                    <a:pt x="144424" y="1963039"/>
                  </a:lnTo>
                  <a:lnTo>
                    <a:pt x="157124" y="2010651"/>
                  </a:lnTo>
                  <a:lnTo>
                    <a:pt x="168236" y="2056676"/>
                  </a:lnTo>
                  <a:lnTo>
                    <a:pt x="182524" y="2104275"/>
                  </a:lnTo>
                  <a:lnTo>
                    <a:pt x="198386" y="2148713"/>
                  </a:lnTo>
                  <a:lnTo>
                    <a:pt x="212674" y="2194737"/>
                  </a:lnTo>
                  <a:lnTo>
                    <a:pt x="244424" y="2286774"/>
                  </a:lnTo>
                  <a:lnTo>
                    <a:pt x="263461" y="2329624"/>
                  </a:lnTo>
                  <a:lnTo>
                    <a:pt x="280924" y="2375649"/>
                  </a:lnTo>
                  <a:lnTo>
                    <a:pt x="322186" y="2464511"/>
                  </a:lnTo>
                  <a:lnTo>
                    <a:pt x="355523" y="2532748"/>
                  </a:lnTo>
                  <a:lnTo>
                    <a:pt x="368211" y="2558148"/>
                  </a:lnTo>
                  <a:lnTo>
                    <a:pt x="382498" y="2581948"/>
                  </a:lnTo>
                  <a:lnTo>
                    <a:pt x="393611" y="2607335"/>
                  </a:lnTo>
                  <a:lnTo>
                    <a:pt x="409486" y="2631147"/>
                  </a:lnTo>
                  <a:lnTo>
                    <a:pt x="423760" y="2654947"/>
                  </a:lnTo>
                  <a:lnTo>
                    <a:pt x="436460" y="2678747"/>
                  </a:lnTo>
                  <a:lnTo>
                    <a:pt x="452335" y="2700972"/>
                  </a:lnTo>
                  <a:lnTo>
                    <a:pt x="466623" y="2723184"/>
                  </a:lnTo>
                  <a:lnTo>
                    <a:pt x="484073" y="2746984"/>
                  </a:lnTo>
                  <a:lnTo>
                    <a:pt x="501535" y="2767622"/>
                  </a:lnTo>
                  <a:lnTo>
                    <a:pt x="517410" y="2789834"/>
                  </a:lnTo>
                  <a:lnTo>
                    <a:pt x="552323" y="2829509"/>
                  </a:lnTo>
                  <a:lnTo>
                    <a:pt x="596760" y="2873946"/>
                  </a:lnTo>
                  <a:lnTo>
                    <a:pt x="650722" y="2921558"/>
                  </a:lnTo>
                  <a:lnTo>
                    <a:pt x="711034" y="2962808"/>
                  </a:lnTo>
                  <a:lnTo>
                    <a:pt x="771347" y="3000895"/>
                  </a:lnTo>
                  <a:lnTo>
                    <a:pt x="836422" y="3035808"/>
                  </a:lnTo>
                  <a:lnTo>
                    <a:pt x="903084" y="3067545"/>
                  </a:lnTo>
                  <a:lnTo>
                    <a:pt x="937996" y="3081832"/>
                  </a:lnTo>
                  <a:lnTo>
                    <a:pt x="971321" y="3096120"/>
                  </a:lnTo>
                  <a:lnTo>
                    <a:pt x="1006246" y="3110395"/>
                  </a:lnTo>
                  <a:lnTo>
                    <a:pt x="1041158" y="3121507"/>
                  </a:lnTo>
                  <a:lnTo>
                    <a:pt x="1077671" y="3135795"/>
                  </a:lnTo>
                  <a:lnTo>
                    <a:pt x="1112583" y="3146894"/>
                  </a:lnTo>
                  <a:lnTo>
                    <a:pt x="1149083" y="3158007"/>
                  </a:lnTo>
                  <a:lnTo>
                    <a:pt x="1184008" y="3170707"/>
                  </a:lnTo>
                  <a:lnTo>
                    <a:pt x="1220508" y="3181807"/>
                  </a:lnTo>
                  <a:lnTo>
                    <a:pt x="1344307" y="3218307"/>
                  </a:lnTo>
                  <a:lnTo>
                    <a:pt x="1388745" y="3229419"/>
                  </a:lnTo>
                  <a:lnTo>
                    <a:pt x="1431594" y="3242119"/>
                  </a:lnTo>
                  <a:lnTo>
                    <a:pt x="1476032" y="3254806"/>
                  </a:lnTo>
                  <a:lnTo>
                    <a:pt x="1518894" y="3265919"/>
                  </a:lnTo>
                  <a:lnTo>
                    <a:pt x="1563331" y="3278619"/>
                  </a:lnTo>
                  <a:lnTo>
                    <a:pt x="1606181" y="3289719"/>
                  </a:lnTo>
                  <a:lnTo>
                    <a:pt x="1650619" y="3299244"/>
                  </a:lnTo>
                  <a:lnTo>
                    <a:pt x="1691881" y="3311944"/>
                  </a:lnTo>
                  <a:lnTo>
                    <a:pt x="1736331" y="3323043"/>
                  </a:lnTo>
                  <a:lnTo>
                    <a:pt x="1779181" y="3332568"/>
                  </a:lnTo>
                  <a:lnTo>
                    <a:pt x="1823618" y="3342093"/>
                  </a:lnTo>
                  <a:lnTo>
                    <a:pt x="1866468" y="3353193"/>
                  </a:lnTo>
                  <a:lnTo>
                    <a:pt x="1910918" y="3364306"/>
                  </a:lnTo>
                  <a:lnTo>
                    <a:pt x="1952180" y="3372243"/>
                  </a:lnTo>
                  <a:lnTo>
                    <a:pt x="1996617" y="3381768"/>
                  </a:lnTo>
                  <a:lnTo>
                    <a:pt x="2039467" y="3392868"/>
                  </a:lnTo>
                  <a:lnTo>
                    <a:pt x="2083904" y="3402393"/>
                  </a:lnTo>
                  <a:lnTo>
                    <a:pt x="2126767" y="3410330"/>
                  </a:lnTo>
                  <a:lnTo>
                    <a:pt x="2426728" y="3472218"/>
                  </a:lnTo>
                  <a:lnTo>
                    <a:pt x="2683852" y="3518242"/>
                  </a:lnTo>
                  <a:lnTo>
                    <a:pt x="2942551" y="3562680"/>
                  </a:lnTo>
                  <a:lnTo>
                    <a:pt x="3202838" y="3602354"/>
                  </a:lnTo>
                  <a:lnTo>
                    <a:pt x="3464725" y="3638854"/>
                  </a:lnTo>
                  <a:lnTo>
                    <a:pt x="3726599" y="3669004"/>
                  </a:lnTo>
                  <a:lnTo>
                    <a:pt x="3990060" y="3695979"/>
                  </a:lnTo>
                  <a:lnTo>
                    <a:pt x="4251934" y="3721366"/>
                  </a:lnTo>
                  <a:lnTo>
                    <a:pt x="4515408" y="3738829"/>
                  </a:lnTo>
                  <a:lnTo>
                    <a:pt x="4777282" y="3753104"/>
                  </a:lnTo>
                  <a:lnTo>
                    <a:pt x="5040744" y="3762629"/>
                  </a:lnTo>
                  <a:lnTo>
                    <a:pt x="5302618" y="3765804"/>
                  </a:lnTo>
                  <a:lnTo>
                    <a:pt x="5562917" y="3765804"/>
                  </a:lnTo>
                  <a:lnTo>
                    <a:pt x="5823204" y="3762629"/>
                  </a:lnTo>
                  <a:lnTo>
                    <a:pt x="582320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80859" y="1289303"/>
              <a:ext cx="1905" cy="4471670"/>
            </a:xfrm>
            <a:custGeom>
              <a:avLst/>
              <a:gdLst/>
              <a:ahLst/>
              <a:cxnLst/>
              <a:rect l="l" t="t" r="r" b="b"/>
              <a:pathLst>
                <a:path w="1904" h="4471670">
                  <a:moveTo>
                    <a:pt x="0" y="4471416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9904" y="1200911"/>
              <a:ext cx="118872" cy="11887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201918" y="1187196"/>
            <a:ext cx="6468110" cy="4634865"/>
            <a:chOff x="3201918" y="1187196"/>
            <a:chExt cx="6468110" cy="4634865"/>
          </a:xfrm>
        </p:grpSpPr>
        <p:sp>
          <p:nvSpPr>
            <p:cNvPr id="7" name="object 7"/>
            <p:cNvSpPr/>
            <p:nvPr/>
          </p:nvSpPr>
          <p:spPr>
            <a:xfrm>
              <a:off x="3719321" y="1234440"/>
              <a:ext cx="0" cy="4546600"/>
            </a:xfrm>
            <a:custGeom>
              <a:avLst/>
              <a:gdLst/>
              <a:ahLst/>
              <a:cxnLst/>
              <a:rect l="l" t="t" r="r" b="b"/>
              <a:pathLst>
                <a:path h="4546600">
                  <a:moveTo>
                    <a:pt x="0" y="0"/>
                  </a:moveTo>
                  <a:lnTo>
                    <a:pt x="0" y="4546092"/>
                  </a:lnTo>
                </a:path>
              </a:pathLst>
            </a:custGeom>
            <a:ln w="411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61359" y="1289304"/>
              <a:ext cx="6306820" cy="4471670"/>
            </a:xfrm>
            <a:custGeom>
              <a:avLst/>
              <a:gdLst/>
              <a:ahLst/>
              <a:cxnLst/>
              <a:rect l="l" t="t" r="r" b="b"/>
              <a:pathLst>
                <a:path w="6306820" h="4471670">
                  <a:moveTo>
                    <a:pt x="0" y="0"/>
                  </a:moveTo>
                  <a:lnTo>
                    <a:pt x="0" y="4471416"/>
                  </a:lnTo>
                  <a:lnTo>
                    <a:pt x="6306312" y="4471416"/>
                  </a:lnTo>
                </a:path>
              </a:pathLst>
            </a:custGeom>
            <a:ln w="27431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1918" y="1200912"/>
              <a:ext cx="118872" cy="118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8714" y="5702802"/>
              <a:ext cx="117348" cy="11887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32859" y="1200912"/>
              <a:ext cx="5823585" cy="3766185"/>
            </a:xfrm>
            <a:custGeom>
              <a:avLst/>
              <a:gdLst/>
              <a:ahLst/>
              <a:cxnLst/>
              <a:rect l="l" t="t" r="r" b="b"/>
              <a:pathLst>
                <a:path w="5823584" h="3766185">
                  <a:moveTo>
                    <a:pt x="0" y="0"/>
                  </a:moveTo>
                  <a:lnTo>
                    <a:pt x="19050" y="120611"/>
                  </a:lnTo>
                  <a:lnTo>
                    <a:pt x="33324" y="239623"/>
                  </a:lnTo>
                  <a:lnTo>
                    <a:pt x="44437" y="361823"/>
                  </a:lnTo>
                  <a:lnTo>
                    <a:pt x="50787" y="484022"/>
                  </a:lnTo>
                  <a:lnTo>
                    <a:pt x="55549" y="604621"/>
                  </a:lnTo>
                  <a:lnTo>
                    <a:pt x="57137" y="728408"/>
                  </a:lnTo>
                  <a:lnTo>
                    <a:pt x="57137" y="849007"/>
                  </a:lnTo>
                  <a:lnTo>
                    <a:pt x="57137" y="972794"/>
                  </a:lnTo>
                  <a:lnTo>
                    <a:pt x="58724" y="1096568"/>
                  </a:lnTo>
                  <a:lnTo>
                    <a:pt x="60312" y="1218768"/>
                  </a:lnTo>
                  <a:lnTo>
                    <a:pt x="65074" y="1340967"/>
                  </a:lnTo>
                  <a:lnTo>
                    <a:pt x="71424" y="1461566"/>
                  </a:lnTo>
                  <a:lnTo>
                    <a:pt x="80949" y="1583766"/>
                  </a:lnTo>
                  <a:lnTo>
                    <a:pt x="95224" y="1704365"/>
                  </a:lnTo>
                  <a:lnTo>
                    <a:pt x="123799" y="1871002"/>
                  </a:lnTo>
                  <a:lnTo>
                    <a:pt x="133324" y="1918614"/>
                  </a:lnTo>
                  <a:lnTo>
                    <a:pt x="144424" y="1963039"/>
                  </a:lnTo>
                  <a:lnTo>
                    <a:pt x="157124" y="2010651"/>
                  </a:lnTo>
                  <a:lnTo>
                    <a:pt x="168236" y="2056676"/>
                  </a:lnTo>
                  <a:lnTo>
                    <a:pt x="182524" y="2104275"/>
                  </a:lnTo>
                  <a:lnTo>
                    <a:pt x="198386" y="2148713"/>
                  </a:lnTo>
                  <a:lnTo>
                    <a:pt x="212674" y="2194737"/>
                  </a:lnTo>
                  <a:lnTo>
                    <a:pt x="228549" y="2240749"/>
                  </a:lnTo>
                  <a:lnTo>
                    <a:pt x="244424" y="2286774"/>
                  </a:lnTo>
                  <a:lnTo>
                    <a:pt x="263461" y="2329624"/>
                  </a:lnTo>
                  <a:lnTo>
                    <a:pt x="280924" y="2375649"/>
                  </a:lnTo>
                  <a:lnTo>
                    <a:pt x="301561" y="2420086"/>
                  </a:lnTo>
                  <a:lnTo>
                    <a:pt x="322186" y="2464511"/>
                  </a:lnTo>
                  <a:lnTo>
                    <a:pt x="355523" y="2532748"/>
                  </a:lnTo>
                  <a:lnTo>
                    <a:pt x="368211" y="2558148"/>
                  </a:lnTo>
                  <a:lnTo>
                    <a:pt x="382498" y="2581948"/>
                  </a:lnTo>
                  <a:lnTo>
                    <a:pt x="393611" y="2607335"/>
                  </a:lnTo>
                  <a:lnTo>
                    <a:pt x="409486" y="2631147"/>
                  </a:lnTo>
                  <a:lnTo>
                    <a:pt x="423760" y="2654947"/>
                  </a:lnTo>
                  <a:lnTo>
                    <a:pt x="436460" y="2678747"/>
                  </a:lnTo>
                  <a:lnTo>
                    <a:pt x="452335" y="2700972"/>
                  </a:lnTo>
                  <a:lnTo>
                    <a:pt x="466623" y="2723184"/>
                  </a:lnTo>
                  <a:lnTo>
                    <a:pt x="484073" y="2746984"/>
                  </a:lnTo>
                  <a:lnTo>
                    <a:pt x="501535" y="2767622"/>
                  </a:lnTo>
                  <a:lnTo>
                    <a:pt x="517410" y="2789834"/>
                  </a:lnTo>
                  <a:lnTo>
                    <a:pt x="552323" y="2829509"/>
                  </a:lnTo>
                  <a:lnTo>
                    <a:pt x="596760" y="2873946"/>
                  </a:lnTo>
                  <a:lnTo>
                    <a:pt x="650722" y="2921558"/>
                  </a:lnTo>
                  <a:lnTo>
                    <a:pt x="680885" y="2942183"/>
                  </a:lnTo>
                  <a:lnTo>
                    <a:pt x="711034" y="2962808"/>
                  </a:lnTo>
                  <a:lnTo>
                    <a:pt x="771347" y="3000895"/>
                  </a:lnTo>
                  <a:lnTo>
                    <a:pt x="836422" y="3035808"/>
                  </a:lnTo>
                  <a:lnTo>
                    <a:pt x="903084" y="3067545"/>
                  </a:lnTo>
                  <a:lnTo>
                    <a:pt x="937996" y="3081832"/>
                  </a:lnTo>
                  <a:lnTo>
                    <a:pt x="971321" y="3096120"/>
                  </a:lnTo>
                  <a:lnTo>
                    <a:pt x="1006246" y="3110395"/>
                  </a:lnTo>
                  <a:lnTo>
                    <a:pt x="1041158" y="3121507"/>
                  </a:lnTo>
                  <a:lnTo>
                    <a:pt x="1077671" y="3135795"/>
                  </a:lnTo>
                  <a:lnTo>
                    <a:pt x="1112583" y="3146894"/>
                  </a:lnTo>
                  <a:lnTo>
                    <a:pt x="1149083" y="3158007"/>
                  </a:lnTo>
                  <a:lnTo>
                    <a:pt x="1184008" y="3170707"/>
                  </a:lnTo>
                  <a:lnTo>
                    <a:pt x="1220508" y="3181807"/>
                  </a:lnTo>
                  <a:lnTo>
                    <a:pt x="1301457" y="3205619"/>
                  </a:lnTo>
                  <a:lnTo>
                    <a:pt x="1344307" y="3218307"/>
                  </a:lnTo>
                  <a:lnTo>
                    <a:pt x="1388745" y="3229419"/>
                  </a:lnTo>
                  <a:lnTo>
                    <a:pt x="1431594" y="3242119"/>
                  </a:lnTo>
                  <a:lnTo>
                    <a:pt x="1476032" y="3254806"/>
                  </a:lnTo>
                  <a:lnTo>
                    <a:pt x="1518894" y="3265919"/>
                  </a:lnTo>
                  <a:lnTo>
                    <a:pt x="1563331" y="3278619"/>
                  </a:lnTo>
                  <a:lnTo>
                    <a:pt x="1606181" y="3289719"/>
                  </a:lnTo>
                  <a:lnTo>
                    <a:pt x="1650619" y="3299244"/>
                  </a:lnTo>
                  <a:lnTo>
                    <a:pt x="1691881" y="3311944"/>
                  </a:lnTo>
                  <a:lnTo>
                    <a:pt x="1736331" y="3323043"/>
                  </a:lnTo>
                  <a:lnTo>
                    <a:pt x="1779181" y="3332568"/>
                  </a:lnTo>
                  <a:lnTo>
                    <a:pt x="1823618" y="3342093"/>
                  </a:lnTo>
                  <a:lnTo>
                    <a:pt x="1866468" y="3353193"/>
                  </a:lnTo>
                  <a:lnTo>
                    <a:pt x="1910918" y="3364306"/>
                  </a:lnTo>
                  <a:lnTo>
                    <a:pt x="1952180" y="3372243"/>
                  </a:lnTo>
                  <a:lnTo>
                    <a:pt x="1996617" y="3381768"/>
                  </a:lnTo>
                  <a:lnTo>
                    <a:pt x="2039467" y="3392868"/>
                  </a:lnTo>
                  <a:lnTo>
                    <a:pt x="2083904" y="3402393"/>
                  </a:lnTo>
                  <a:lnTo>
                    <a:pt x="2126767" y="3410330"/>
                  </a:lnTo>
                  <a:lnTo>
                    <a:pt x="2426728" y="3472218"/>
                  </a:lnTo>
                  <a:lnTo>
                    <a:pt x="2683852" y="3518242"/>
                  </a:lnTo>
                  <a:lnTo>
                    <a:pt x="2942551" y="3562680"/>
                  </a:lnTo>
                  <a:lnTo>
                    <a:pt x="3202838" y="3602354"/>
                  </a:lnTo>
                  <a:lnTo>
                    <a:pt x="3464725" y="3638854"/>
                  </a:lnTo>
                  <a:lnTo>
                    <a:pt x="3726599" y="3669004"/>
                  </a:lnTo>
                  <a:lnTo>
                    <a:pt x="3990060" y="3695979"/>
                  </a:lnTo>
                  <a:lnTo>
                    <a:pt x="4251934" y="3721366"/>
                  </a:lnTo>
                  <a:lnTo>
                    <a:pt x="4515408" y="3738829"/>
                  </a:lnTo>
                  <a:lnTo>
                    <a:pt x="4777282" y="3753104"/>
                  </a:lnTo>
                  <a:lnTo>
                    <a:pt x="5040744" y="3762629"/>
                  </a:lnTo>
                  <a:lnTo>
                    <a:pt x="5302618" y="3765804"/>
                  </a:lnTo>
                  <a:lnTo>
                    <a:pt x="5562917" y="3765804"/>
                  </a:lnTo>
                  <a:lnTo>
                    <a:pt x="5823204" y="3762629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53739" y="4793742"/>
              <a:ext cx="3639820" cy="0"/>
            </a:xfrm>
            <a:custGeom>
              <a:avLst/>
              <a:gdLst/>
              <a:ahLst/>
              <a:cxnLst/>
              <a:rect l="l" t="t" r="r" b="b"/>
              <a:pathLst>
                <a:path w="3639820">
                  <a:moveTo>
                    <a:pt x="0" y="0"/>
                  </a:moveTo>
                  <a:lnTo>
                    <a:pt x="3639312" y="0"/>
                  </a:lnTo>
                </a:path>
              </a:pathLst>
            </a:custGeom>
            <a:ln w="1676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15911" y="47929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0"/>
                  </a:moveTo>
                  <a:lnTo>
                    <a:pt x="1524" y="1524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2860548" y="5760720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2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60548" y="4792979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2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62655" y="4837176"/>
            <a:ext cx="1905" cy="879475"/>
          </a:xfrm>
          <a:custGeom>
            <a:avLst/>
            <a:gdLst/>
            <a:ahLst/>
            <a:cxnLst/>
            <a:rect l="l" t="t" r="r" b="b"/>
            <a:pathLst>
              <a:path w="1905" h="879475">
                <a:moveTo>
                  <a:pt x="0" y="440436"/>
                </a:moveTo>
                <a:lnTo>
                  <a:pt x="1524" y="879348"/>
                </a:lnTo>
              </a:path>
              <a:path w="1905" h="879475">
                <a:moveTo>
                  <a:pt x="0" y="440436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36748" y="5710428"/>
            <a:ext cx="52069" cy="50800"/>
          </a:xfrm>
          <a:custGeom>
            <a:avLst/>
            <a:gdLst/>
            <a:ahLst/>
            <a:cxnLst/>
            <a:rect l="l" t="t" r="r" b="b"/>
            <a:pathLst>
              <a:path w="52069" h="50800">
                <a:moveTo>
                  <a:pt x="51816" y="0"/>
                </a:moveTo>
                <a:lnTo>
                  <a:pt x="0" y="0"/>
                </a:lnTo>
                <a:lnTo>
                  <a:pt x="25120" y="50292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36748" y="4792979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25120" y="0"/>
                </a:moveTo>
                <a:lnTo>
                  <a:pt x="0" y="51816"/>
                </a:lnTo>
                <a:lnTo>
                  <a:pt x="51816" y="51816"/>
                </a:lnTo>
                <a:lnTo>
                  <a:pt x="251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02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200" spc="-11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tiempo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67662" y="3009138"/>
            <a:ext cx="6845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60" dirty="0">
                <a:latin typeface="Arial Black"/>
                <a:cs typeface="Arial Black"/>
              </a:rPr>
              <a:t>FUNCIONAR</a:t>
            </a:r>
            <a:endParaRPr sz="85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24240" y="5825299"/>
            <a:ext cx="554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85" dirty="0">
                <a:latin typeface="Arial Black"/>
                <a:cs typeface="Arial Black"/>
              </a:rPr>
              <a:t>LEVANTAR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99162" y="5787195"/>
            <a:ext cx="697230" cy="43497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5560" algn="ctr">
              <a:lnSpc>
                <a:spcPct val="100000"/>
              </a:lnSpc>
              <a:spcBef>
                <a:spcPts val="175"/>
              </a:spcBef>
            </a:pPr>
            <a:r>
              <a:rPr sz="1200" spc="-10" dirty="0">
                <a:solidFill>
                  <a:srgbClr val="FF0000"/>
                </a:solidFill>
                <a:latin typeface="Arial Black"/>
                <a:cs typeface="Arial Black"/>
              </a:rPr>
              <a:t>FALLA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350" spc="-125" dirty="0">
                <a:solidFill>
                  <a:srgbClr val="FF0000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75714" y="5755513"/>
            <a:ext cx="6972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47132" y="6405371"/>
            <a:ext cx="2273935" cy="337185"/>
          </a:xfrm>
          <a:prstGeom prst="rect">
            <a:avLst/>
          </a:prstGeom>
          <a:solidFill>
            <a:srgbClr val="336699"/>
          </a:solidFill>
        </p:spPr>
        <p:txBody>
          <a:bodyPr vert="horz" wrap="square" lIns="0" tIns="787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620"/>
              </a:spcBef>
            </a:pPr>
            <a:r>
              <a:rPr sz="1300" spc="-55" dirty="0">
                <a:solidFill>
                  <a:srgbClr val="FFFFFF"/>
                </a:solidFill>
                <a:latin typeface="Arial Black"/>
                <a:cs typeface="Arial Black"/>
              </a:rPr>
              <a:t>Múltiplos</a:t>
            </a:r>
            <a:r>
              <a:rPr sz="13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13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recogida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28937" y="4771646"/>
            <a:ext cx="427355" cy="89154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sz="1200" spc="-80" dirty="0">
                <a:latin typeface="Arial Black"/>
                <a:cs typeface="Arial Black"/>
              </a:rPr>
              <a:t>OPERANDO</a:t>
            </a:r>
            <a:endParaRPr sz="1200">
              <a:latin typeface="Arial Black"/>
              <a:cs typeface="Arial Black"/>
            </a:endParaRPr>
          </a:p>
          <a:p>
            <a:pPr marL="5715" algn="ctr">
              <a:lnSpc>
                <a:spcPct val="100000"/>
              </a:lnSpc>
              <a:spcBef>
                <a:spcPts val="735"/>
              </a:spcBef>
            </a:pPr>
            <a:r>
              <a:rPr sz="700" spc="-10" dirty="0"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31820" y="1321645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5639" y="320159"/>
            <a:ext cx="57632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200" spc="-11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tiempo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1052" y="712918"/>
            <a:ext cx="7837805" cy="5248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49225" algn="l"/>
              </a:tabLst>
            </a:pPr>
            <a:r>
              <a:rPr sz="17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Función</a:t>
            </a:r>
            <a:r>
              <a:rPr sz="17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ANSI</a:t>
            </a:r>
            <a:r>
              <a:rPr sz="1700" spc="-10" dirty="0">
                <a:solidFill>
                  <a:srgbClr val="4057AC"/>
                </a:solidFill>
                <a:latin typeface="Arial Black"/>
                <a:cs typeface="Arial Black"/>
              </a:rPr>
              <a:t>51</a:t>
            </a:r>
            <a:endParaRPr sz="1700">
              <a:latin typeface="Arial Black"/>
              <a:cs typeface="Arial Black"/>
            </a:endParaRPr>
          </a:p>
          <a:p>
            <a:pPr marL="117475" indent="-117475">
              <a:lnSpc>
                <a:spcPct val="100000"/>
              </a:lnSpc>
              <a:spcBef>
                <a:spcPts val="1600"/>
              </a:spcBef>
              <a:buChar char="•"/>
              <a:tabLst>
                <a:tab pos="117475" algn="l"/>
              </a:tabLst>
            </a:pP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viaje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varía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inversamente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magnitud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actual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permitir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coordinación.</a:t>
            </a:r>
            <a:endParaRPr sz="1300">
              <a:latin typeface="Lucida Sans Unicode"/>
              <a:cs typeface="Lucida Sans Unicode"/>
            </a:endParaRPr>
          </a:p>
          <a:p>
            <a:pPr marL="120650" marR="22225" indent="-120650">
              <a:lnSpc>
                <a:spcPct val="133300"/>
              </a:lnSpc>
              <a:spcBef>
                <a:spcPts val="1090"/>
              </a:spcBef>
              <a:buChar char="•"/>
              <a:tabLst>
                <a:tab pos="241300" algn="l"/>
              </a:tabLst>
            </a:pP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características</a:t>
            </a:r>
            <a:r>
              <a:rPr sz="13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utilizadas</a:t>
            </a:r>
            <a:r>
              <a:rPr sz="13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denominan</a:t>
            </a:r>
            <a:r>
              <a:rPr sz="13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inversa,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muy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</a:t>
            </a:r>
            <a:r>
              <a:rPr sz="13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extremadamente 	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inversa.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usuario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seleccionar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50" spc="-40" dirty="0">
                <a:solidFill>
                  <a:srgbClr val="4057AC"/>
                </a:solidFill>
                <a:latin typeface="Arial Black"/>
                <a:cs typeface="Arial Black"/>
              </a:rPr>
              <a:t>tipo</a:t>
            </a:r>
            <a:r>
              <a:rPr sz="1350" spc="-8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90" dirty="0">
                <a:solidFill>
                  <a:srgbClr val="4057AC"/>
                </a:solidFill>
                <a:latin typeface="Arial Black"/>
                <a:cs typeface="Arial Black"/>
              </a:rPr>
              <a:t>de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75" dirty="0">
                <a:solidFill>
                  <a:srgbClr val="4057AC"/>
                </a:solidFill>
                <a:latin typeface="Arial Black"/>
                <a:cs typeface="Arial Black"/>
              </a:rPr>
              <a:t>curva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.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dice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son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familia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y 	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seleccionadas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por</a:t>
            </a:r>
            <a:r>
              <a:rPr sz="13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50" spc="-65" dirty="0">
                <a:solidFill>
                  <a:srgbClr val="4057AC"/>
                </a:solidFill>
                <a:latin typeface="Arial Black"/>
                <a:cs typeface="Arial Black"/>
              </a:rPr>
              <a:t>marcar</a:t>
            </a:r>
            <a:r>
              <a:rPr sz="1350" spc="-75" dirty="0">
                <a:solidFill>
                  <a:srgbClr val="4057AC"/>
                </a:solidFill>
                <a:latin typeface="Arial Black"/>
                <a:cs typeface="Arial Black"/>
              </a:rPr>
              <a:t> el </a:t>
            </a:r>
            <a:r>
              <a:rPr sz="1350" spc="-10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.</a:t>
            </a:r>
            <a:endParaRPr sz="1350">
              <a:latin typeface="Lucida Sans Unicode"/>
              <a:cs typeface="Lucida Sans Unicode"/>
            </a:endParaRPr>
          </a:p>
          <a:p>
            <a:pPr marL="104775" marR="88900" indent="-104775">
              <a:lnSpc>
                <a:spcPct val="156500"/>
              </a:lnSpc>
              <a:spcBef>
                <a:spcPts val="1040"/>
              </a:spcBef>
              <a:buChar char="•"/>
              <a:tabLst>
                <a:tab pos="241300" algn="l"/>
              </a:tabLst>
            </a:pP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tipo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dial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son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configuraciones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independientes.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tipo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selecciona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modo 	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coincida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mejor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características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los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dispositivos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aguas 	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arriba.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dial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ajusta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retardo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lograr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coordinación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dispositivos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arriba.</a:t>
            </a:r>
            <a:endParaRPr sz="1150">
              <a:latin typeface="Lucida Sans Unicode"/>
              <a:cs typeface="Lucida Sans Unicode"/>
            </a:endParaRPr>
          </a:p>
          <a:p>
            <a:pPr marL="241300" marR="5080" indent="-228600">
              <a:lnSpc>
                <a:spcPct val="150000"/>
              </a:lnSpc>
              <a:spcBef>
                <a:spcPts val="1090"/>
              </a:spcBef>
              <a:buSzPct val="150000"/>
              <a:buFont typeface="Lucida Sans Unicode"/>
              <a:buChar char="•"/>
              <a:tabLst>
                <a:tab pos="241300" algn="l"/>
              </a:tabLst>
            </a:pPr>
            <a:r>
              <a:rPr sz="1200" spc="-90" dirty="0">
                <a:solidFill>
                  <a:srgbClr val="4057AC"/>
                </a:solidFill>
                <a:latin typeface="Arial Black"/>
                <a:cs typeface="Arial Black"/>
              </a:rPr>
              <a:t>Recogida</a:t>
            </a:r>
            <a:r>
              <a:rPr sz="1200" spc="-6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Arial Black"/>
                <a:cs typeface="Arial Black"/>
              </a:rPr>
              <a:t>mínima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configuración.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captación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elegida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funcione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parte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su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rango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cual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debe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operar.</a:t>
            </a:r>
            <a:endParaRPr sz="1200">
              <a:latin typeface="Lucida Sans Unicode"/>
              <a:cs typeface="Lucida Sans Unicode"/>
            </a:endParaRPr>
          </a:p>
          <a:p>
            <a:pPr marL="104775" indent="-104775">
              <a:lnSpc>
                <a:spcPct val="100000"/>
              </a:lnSpc>
              <a:spcBef>
                <a:spcPts val="1695"/>
              </a:spcBef>
              <a:buChar char="•"/>
              <a:tabLst>
                <a:tab pos="104775" algn="l"/>
              </a:tabLst>
            </a:pP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51P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–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fase</a:t>
            </a:r>
            <a:endParaRPr sz="1150">
              <a:latin typeface="Lucida Sans Unicode"/>
              <a:cs typeface="Lucida Sans Unicode"/>
            </a:endParaRPr>
          </a:p>
          <a:p>
            <a:pPr marL="108585" indent="-104775">
              <a:lnSpc>
                <a:spcPct val="100000"/>
              </a:lnSpc>
              <a:spcBef>
                <a:spcPts val="1630"/>
              </a:spcBef>
              <a:buSzPct val="95833"/>
              <a:buChar char="•"/>
              <a:tabLst>
                <a:tab pos="108585" algn="l"/>
              </a:tabLst>
            </a:pP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51N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–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neutro</a:t>
            </a:r>
            <a:endParaRPr sz="1200">
              <a:latin typeface="Lucida Sans Unicode"/>
              <a:cs typeface="Lucida Sans Unicode"/>
            </a:endParaRPr>
          </a:p>
          <a:p>
            <a:pPr marL="240665">
              <a:lnSpc>
                <a:spcPct val="100000"/>
              </a:lnSpc>
              <a:spcBef>
                <a:spcPts val="450"/>
              </a:spcBef>
            </a:pP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(La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suma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matemática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fasores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corrientes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fase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Ia,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Ib,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Ic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igual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In)</a:t>
            </a:r>
            <a:endParaRPr sz="1350">
              <a:latin typeface="Lucida Sans Unicode"/>
              <a:cs typeface="Lucida Sans Unicode"/>
            </a:endParaRPr>
          </a:p>
          <a:p>
            <a:pPr marL="100330" marR="3138170" indent="-96520">
              <a:lnSpc>
                <a:spcPct val="154500"/>
              </a:lnSpc>
              <a:spcBef>
                <a:spcPts val="969"/>
              </a:spcBef>
              <a:buSzPct val="95454"/>
              <a:buChar char="•"/>
              <a:tabLst>
                <a:tab pos="291465" algn="l"/>
              </a:tabLst>
            </a:pP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51G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–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tierra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90" dirty="0">
                <a:solidFill>
                  <a:srgbClr val="4057AC"/>
                </a:solidFill>
                <a:latin typeface="Lucida Sans Unicode"/>
                <a:cs typeface="Lucida Sans Unicode"/>
              </a:rPr>
              <a:t>-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activación 	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baja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(valor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medido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desde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CT)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8111" y="4182284"/>
            <a:ext cx="2545802" cy="201234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99593" y="1126818"/>
            <a:ext cx="2503805" cy="2378710"/>
            <a:chOff x="1599593" y="1126818"/>
            <a:chExt cx="2503805" cy="23787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9593" y="1126818"/>
              <a:ext cx="2503714" cy="226574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46148" y="2827019"/>
              <a:ext cx="1781810" cy="678180"/>
            </a:xfrm>
            <a:custGeom>
              <a:avLst/>
              <a:gdLst/>
              <a:ahLst/>
              <a:cxnLst/>
              <a:rect l="l" t="t" r="r" b="b"/>
              <a:pathLst>
                <a:path w="1781810" h="678179">
                  <a:moveTo>
                    <a:pt x="1781555" y="0"/>
                  </a:moveTo>
                  <a:lnTo>
                    <a:pt x="0" y="0"/>
                  </a:lnTo>
                  <a:lnTo>
                    <a:pt x="0" y="678179"/>
                  </a:lnTo>
                  <a:lnTo>
                    <a:pt x="1781555" y="678179"/>
                  </a:lnTo>
                  <a:lnTo>
                    <a:pt x="1781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679192" y="4021835"/>
            <a:ext cx="419100" cy="1373505"/>
            <a:chOff x="2679192" y="4021835"/>
            <a:chExt cx="419100" cy="1373505"/>
          </a:xfrm>
        </p:grpSpPr>
        <p:sp>
          <p:nvSpPr>
            <p:cNvPr id="7" name="object 7"/>
            <p:cNvSpPr/>
            <p:nvPr/>
          </p:nvSpPr>
          <p:spPr>
            <a:xfrm>
              <a:off x="2683764" y="4026407"/>
              <a:ext cx="410209" cy="1363980"/>
            </a:xfrm>
            <a:custGeom>
              <a:avLst/>
              <a:gdLst/>
              <a:ahLst/>
              <a:cxnLst/>
              <a:rect l="l" t="t" r="r" b="b"/>
              <a:pathLst>
                <a:path w="410210" h="1363979">
                  <a:moveTo>
                    <a:pt x="409956" y="0"/>
                  </a:moveTo>
                  <a:lnTo>
                    <a:pt x="0" y="0"/>
                  </a:lnTo>
                  <a:lnTo>
                    <a:pt x="0" y="1363980"/>
                  </a:lnTo>
                  <a:lnTo>
                    <a:pt x="409956" y="1363980"/>
                  </a:lnTo>
                  <a:lnTo>
                    <a:pt x="409956" y="0"/>
                  </a:lnTo>
                  <a:close/>
                </a:path>
              </a:pathLst>
            </a:custGeom>
            <a:solidFill>
              <a:srgbClr val="005EB8">
                <a:alpha val="1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83764" y="4026407"/>
              <a:ext cx="410209" cy="1363980"/>
            </a:xfrm>
            <a:custGeom>
              <a:avLst/>
              <a:gdLst/>
              <a:ahLst/>
              <a:cxnLst/>
              <a:rect l="l" t="t" r="r" b="b"/>
              <a:pathLst>
                <a:path w="410210" h="1363979">
                  <a:moveTo>
                    <a:pt x="0" y="0"/>
                  </a:moveTo>
                  <a:lnTo>
                    <a:pt x="409956" y="0"/>
                  </a:lnTo>
                  <a:lnTo>
                    <a:pt x="409956" y="1363980"/>
                  </a:lnTo>
                  <a:lnTo>
                    <a:pt x="0" y="136398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45639" y="285157"/>
            <a:ext cx="48768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3100" spc="-18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100" spc="-18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100" spc="-55" dirty="0">
                <a:solidFill>
                  <a:srgbClr val="1E4091"/>
                </a:solidFill>
                <a:latin typeface="Lucida Sans Unicode"/>
                <a:cs typeface="Lucida Sans Unicode"/>
              </a:rPr>
              <a:t>falla</a:t>
            </a:r>
            <a:r>
              <a:rPr sz="3100"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1E4091"/>
                </a:solidFill>
                <a:latin typeface="Lucida Sans Unicode"/>
                <a:cs typeface="Lucida Sans Unicode"/>
              </a:rPr>
              <a:t>a</a:t>
            </a:r>
            <a:r>
              <a:rPr sz="3100" spc="-18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1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tierra</a:t>
            </a:r>
            <a:endParaRPr sz="3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9462" y="994713"/>
            <a:ext cx="6194425" cy="1250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4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Conexión</a:t>
            </a:r>
            <a:r>
              <a:rPr sz="1600" u="sng" spc="-9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1600" u="sng" spc="-8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3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falla</a:t>
            </a:r>
            <a:r>
              <a:rPr sz="1600" u="sng" spc="-8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a</a:t>
            </a:r>
            <a:r>
              <a:rPr sz="1600" u="sng" spc="-8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1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tierra</a:t>
            </a:r>
            <a:r>
              <a:rPr sz="1600" u="sng" spc="-8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u="sng" spc="-1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residual</a:t>
            </a:r>
            <a:endParaRPr sz="1600">
              <a:latin typeface="Lucida Sans Unicode"/>
              <a:cs typeface="Lucida Sans Unicode"/>
            </a:endParaRPr>
          </a:p>
          <a:p>
            <a:pPr marL="124460" indent="-120650">
              <a:lnSpc>
                <a:spcPct val="100000"/>
              </a:lnSpc>
              <a:spcBef>
                <a:spcPts val="1085"/>
              </a:spcBef>
              <a:buSzPct val="96428"/>
              <a:buChar char="•"/>
              <a:tabLst>
                <a:tab pos="124460" algn="l"/>
              </a:tabLst>
            </a:pP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Menos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sensible: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desventajas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debidas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TC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compatibles</a:t>
            </a:r>
            <a:endParaRPr sz="1400">
              <a:latin typeface="Lucida Sans Unicode"/>
              <a:cs typeface="Lucida Sans Unicode"/>
            </a:endParaRPr>
          </a:p>
          <a:p>
            <a:pPr marL="120650" marR="5080" indent="-120650">
              <a:lnSpc>
                <a:spcPct val="133300"/>
              </a:lnSpc>
              <a:spcBef>
                <a:spcPts val="640"/>
              </a:spcBef>
              <a:buChar char="•"/>
              <a:tabLst>
                <a:tab pos="241300" algn="l"/>
              </a:tabLst>
            </a:pP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cables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grandes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pueden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pasar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través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ventana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 	secuencia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cero,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puede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utilizar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configuración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3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tierra</a:t>
            </a:r>
            <a:r>
              <a:rPr sz="135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residual.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09462" y="2580181"/>
            <a:ext cx="61410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" marR="5080" indent="-133350">
              <a:lnSpc>
                <a:spcPct val="12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Esta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configuración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inherentemente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menos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sensible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 	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configuración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secuencia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cero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debido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al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hecho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los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no 	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coinciden</a:t>
            </a:r>
            <a:r>
              <a:rPr sz="15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perfectamente.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46148" y="2827020"/>
            <a:ext cx="1781810" cy="6781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000" spc="-140" dirty="0">
                <a:latin typeface="Arial Black"/>
                <a:cs typeface="Arial Black"/>
              </a:rPr>
              <a:t>RELÉ</a:t>
            </a:r>
            <a:r>
              <a:rPr sz="1000" spc="-65" dirty="0">
                <a:latin typeface="Arial Black"/>
                <a:cs typeface="Arial Black"/>
              </a:rPr>
              <a:t> </a:t>
            </a:r>
            <a:r>
              <a:rPr sz="1000" spc="-105" dirty="0">
                <a:latin typeface="Arial Black"/>
                <a:cs typeface="Arial Black"/>
              </a:rPr>
              <a:t>DEL</a:t>
            </a:r>
            <a:r>
              <a:rPr sz="1000" spc="-6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ALIMENTADOR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64054" y="3585957"/>
            <a:ext cx="6013450" cy="318008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500" u="sng" spc="-4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Conexión</a:t>
            </a:r>
            <a:r>
              <a:rPr sz="1500" u="sng" spc="-7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500" u="sng" spc="-114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CT</a:t>
            </a:r>
            <a:r>
              <a:rPr sz="1500" u="sng" spc="-7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500" u="sng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1500" u="sng" spc="-7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500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secuencia</a:t>
            </a:r>
            <a:r>
              <a:rPr sz="1500" u="sng" spc="-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500" u="sng" spc="-2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cero</a:t>
            </a:r>
            <a:endParaRPr sz="1500">
              <a:latin typeface="Lucida Sans Unicode"/>
              <a:cs typeface="Lucida Sans Unicode"/>
            </a:endParaRPr>
          </a:p>
          <a:p>
            <a:pPr marL="133350" indent="-133350">
              <a:lnSpc>
                <a:spcPct val="100000"/>
              </a:lnSpc>
              <a:spcBef>
                <a:spcPts val="1010"/>
              </a:spcBef>
              <a:buChar char="•"/>
              <a:tabLst>
                <a:tab pos="133350" algn="l"/>
              </a:tabLst>
            </a:pP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Mejor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método: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inmunidad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al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ruido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más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sensible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inherente</a:t>
            </a:r>
            <a:endParaRPr sz="1500">
              <a:latin typeface="Lucida Sans Unicode"/>
              <a:cs typeface="Lucida Sans Unicode"/>
            </a:endParaRPr>
          </a:p>
          <a:p>
            <a:pPr marL="132715" marR="245110" indent="-128270">
              <a:lnSpc>
                <a:spcPct val="120000"/>
              </a:lnSpc>
              <a:spcBef>
                <a:spcPts val="650"/>
              </a:spcBef>
              <a:buSzPct val="96666"/>
              <a:buChar char="•"/>
              <a:tabLst>
                <a:tab pos="241300" algn="l"/>
              </a:tabLst>
            </a:pPr>
            <a:r>
              <a:rPr sz="15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Todos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los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conductores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fase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pasan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través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ventana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del 	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mismo</a:t>
            </a:r>
            <a:r>
              <a:rPr sz="15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denominado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CT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secuencia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cero.</a:t>
            </a:r>
            <a:endParaRPr sz="1500">
              <a:latin typeface="Lucida Sans Unicode"/>
              <a:cs typeface="Lucida Sans Unicode"/>
            </a:endParaRPr>
          </a:p>
          <a:p>
            <a:pPr marL="117475" marR="272415" indent="-117475">
              <a:lnSpc>
                <a:spcPct val="138500"/>
              </a:lnSpc>
              <a:spcBef>
                <a:spcPts val="605"/>
              </a:spcBef>
              <a:buChar char="•"/>
              <a:tabLst>
                <a:tab pos="241300" algn="l"/>
              </a:tabLst>
            </a:pPr>
            <a:r>
              <a:rPr sz="1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Normalmente,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las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corrientes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trifásicas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sumarán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cero,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lo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63666A"/>
                </a:solidFill>
                <a:latin typeface="Lucida Sans Unicode"/>
                <a:cs typeface="Lucida Sans Unicode"/>
              </a:rPr>
              <a:t>dará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como 	resultado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salida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cero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desde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secundario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TI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3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secuencia</a:t>
            </a:r>
            <a:r>
              <a:rPr sz="13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cero.</a:t>
            </a:r>
            <a:endParaRPr sz="1300">
              <a:latin typeface="Lucida Sans Unicode"/>
              <a:cs typeface="Lucida Sans Unicode"/>
            </a:endParaRPr>
          </a:p>
          <a:p>
            <a:pPr marL="133350" marR="5080" indent="-133350">
              <a:lnSpc>
                <a:spcPct val="120000"/>
              </a:lnSpc>
              <a:spcBef>
                <a:spcPts val="690"/>
              </a:spcBef>
              <a:buChar char="•"/>
              <a:tabLst>
                <a:tab pos="241300" algn="l"/>
              </a:tabLst>
            </a:pP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Si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fase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tuviera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un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cortocircuito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tierra,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suma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las 	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corrientes</a:t>
            </a:r>
            <a:r>
              <a:rPr sz="15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las</a:t>
            </a:r>
            <a:r>
              <a:rPr sz="15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fases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ya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no</a:t>
            </a:r>
            <a:r>
              <a:rPr sz="15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sería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igual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5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cero,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lo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provocaría 	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fluya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corriente;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relé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alimentador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detectaría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esta 	corriente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como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a</a:t>
            </a:r>
            <a:r>
              <a:rPr sz="15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tierra.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12085" y="2558033"/>
            <a:ext cx="413384" cy="154305"/>
          </a:xfrm>
          <a:custGeom>
            <a:avLst/>
            <a:gdLst/>
            <a:ahLst/>
            <a:cxnLst/>
            <a:rect l="l" t="t" r="r" b="b"/>
            <a:pathLst>
              <a:path w="413385" h="154305">
                <a:moveTo>
                  <a:pt x="413004" y="153924"/>
                </a:moveTo>
                <a:lnTo>
                  <a:pt x="413004" y="52095"/>
                </a:lnTo>
                <a:lnTo>
                  <a:pt x="409829" y="35521"/>
                </a:lnTo>
                <a:lnTo>
                  <a:pt x="401878" y="22098"/>
                </a:lnTo>
                <a:lnTo>
                  <a:pt x="390766" y="11049"/>
                </a:lnTo>
                <a:lnTo>
                  <a:pt x="377266" y="3162"/>
                </a:lnTo>
                <a:lnTo>
                  <a:pt x="360578" y="0"/>
                </a:lnTo>
                <a:lnTo>
                  <a:pt x="344703" y="3162"/>
                </a:lnTo>
                <a:lnTo>
                  <a:pt x="330403" y="11049"/>
                </a:lnTo>
                <a:lnTo>
                  <a:pt x="320078" y="22098"/>
                </a:lnTo>
                <a:lnTo>
                  <a:pt x="311340" y="35521"/>
                </a:lnTo>
                <a:lnTo>
                  <a:pt x="309753" y="52095"/>
                </a:lnTo>
                <a:lnTo>
                  <a:pt x="307365" y="35521"/>
                </a:lnTo>
                <a:lnTo>
                  <a:pt x="299427" y="22098"/>
                </a:lnTo>
                <a:lnTo>
                  <a:pt x="288302" y="11049"/>
                </a:lnTo>
                <a:lnTo>
                  <a:pt x="274802" y="3162"/>
                </a:lnTo>
                <a:lnTo>
                  <a:pt x="258127" y="0"/>
                </a:lnTo>
                <a:lnTo>
                  <a:pt x="241452" y="3162"/>
                </a:lnTo>
                <a:lnTo>
                  <a:pt x="227952" y="11049"/>
                </a:lnTo>
                <a:lnTo>
                  <a:pt x="216827" y="22098"/>
                </a:lnTo>
                <a:lnTo>
                  <a:pt x="208889" y="35521"/>
                </a:lnTo>
                <a:lnTo>
                  <a:pt x="205701" y="52095"/>
                </a:lnTo>
                <a:lnTo>
                  <a:pt x="204914" y="35521"/>
                </a:lnTo>
                <a:lnTo>
                  <a:pt x="196176" y="22098"/>
                </a:lnTo>
                <a:lnTo>
                  <a:pt x="185051" y="11049"/>
                </a:lnTo>
                <a:lnTo>
                  <a:pt x="171551" y="3162"/>
                </a:lnTo>
                <a:lnTo>
                  <a:pt x="154876" y="0"/>
                </a:lnTo>
                <a:lnTo>
                  <a:pt x="138988" y="3162"/>
                </a:lnTo>
                <a:lnTo>
                  <a:pt x="124701" y="11049"/>
                </a:lnTo>
                <a:lnTo>
                  <a:pt x="114376" y="22098"/>
                </a:lnTo>
                <a:lnTo>
                  <a:pt x="105638" y="35521"/>
                </a:lnTo>
                <a:lnTo>
                  <a:pt x="103251" y="52095"/>
                </a:lnTo>
                <a:lnTo>
                  <a:pt x="101663" y="35521"/>
                </a:lnTo>
                <a:lnTo>
                  <a:pt x="93726" y="22098"/>
                </a:lnTo>
                <a:lnTo>
                  <a:pt x="82600" y="11049"/>
                </a:lnTo>
                <a:lnTo>
                  <a:pt x="69100" y="3162"/>
                </a:lnTo>
                <a:lnTo>
                  <a:pt x="52425" y="0"/>
                </a:lnTo>
                <a:lnTo>
                  <a:pt x="35737" y="3162"/>
                </a:lnTo>
                <a:lnTo>
                  <a:pt x="22237" y="11049"/>
                </a:lnTo>
                <a:lnTo>
                  <a:pt x="11125" y="22098"/>
                </a:lnTo>
                <a:lnTo>
                  <a:pt x="3175" y="35521"/>
                </a:lnTo>
                <a:lnTo>
                  <a:pt x="0" y="52095"/>
                </a:lnTo>
                <a:lnTo>
                  <a:pt x="0" y="153924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199132" y="2145029"/>
            <a:ext cx="439420" cy="322580"/>
            <a:chOff x="2199132" y="2145029"/>
            <a:chExt cx="439420" cy="322580"/>
          </a:xfrm>
        </p:grpSpPr>
        <p:sp>
          <p:nvSpPr>
            <p:cNvPr id="4" name="object 4"/>
            <p:cNvSpPr/>
            <p:nvPr/>
          </p:nvSpPr>
          <p:spPr>
            <a:xfrm>
              <a:off x="2212086" y="2300477"/>
              <a:ext cx="413384" cy="154305"/>
            </a:xfrm>
            <a:custGeom>
              <a:avLst/>
              <a:gdLst/>
              <a:ahLst/>
              <a:cxnLst/>
              <a:rect l="l" t="t" r="r" b="b"/>
              <a:pathLst>
                <a:path w="413385" h="154305">
                  <a:moveTo>
                    <a:pt x="413004" y="0"/>
                  </a:moveTo>
                  <a:lnTo>
                    <a:pt x="413004" y="103149"/>
                  </a:lnTo>
                  <a:lnTo>
                    <a:pt x="409829" y="118224"/>
                  </a:lnTo>
                  <a:lnTo>
                    <a:pt x="401878" y="133299"/>
                  </a:lnTo>
                  <a:lnTo>
                    <a:pt x="390766" y="144399"/>
                  </a:lnTo>
                  <a:lnTo>
                    <a:pt x="377266" y="152336"/>
                  </a:lnTo>
                  <a:lnTo>
                    <a:pt x="360578" y="153924"/>
                  </a:lnTo>
                  <a:lnTo>
                    <a:pt x="344703" y="152336"/>
                  </a:lnTo>
                  <a:lnTo>
                    <a:pt x="330403" y="144399"/>
                  </a:lnTo>
                  <a:lnTo>
                    <a:pt x="320078" y="133299"/>
                  </a:lnTo>
                  <a:lnTo>
                    <a:pt x="311340" y="118224"/>
                  </a:lnTo>
                  <a:lnTo>
                    <a:pt x="309753" y="103149"/>
                  </a:lnTo>
                  <a:lnTo>
                    <a:pt x="307365" y="118224"/>
                  </a:lnTo>
                  <a:lnTo>
                    <a:pt x="299427" y="133299"/>
                  </a:lnTo>
                  <a:lnTo>
                    <a:pt x="288302" y="144399"/>
                  </a:lnTo>
                  <a:lnTo>
                    <a:pt x="274802" y="152336"/>
                  </a:lnTo>
                  <a:lnTo>
                    <a:pt x="258127" y="153924"/>
                  </a:lnTo>
                  <a:lnTo>
                    <a:pt x="241452" y="152336"/>
                  </a:lnTo>
                  <a:lnTo>
                    <a:pt x="227952" y="144399"/>
                  </a:lnTo>
                  <a:lnTo>
                    <a:pt x="216827" y="133299"/>
                  </a:lnTo>
                  <a:lnTo>
                    <a:pt x="208889" y="118224"/>
                  </a:lnTo>
                  <a:lnTo>
                    <a:pt x="205701" y="103149"/>
                  </a:lnTo>
                  <a:lnTo>
                    <a:pt x="204914" y="118224"/>
                  </a:lnTo>
                  <a:lnTo>
                    <a:pt x="196176" y="133299"/>
                  </a:lnTo>
                  <a:lnTo>
                    <a:pt x="185051" y="144399"/>
                  </a:lnTo>
                  <a:lnTo>
                    <a:pt x="171551" y="152336"/>
                  </a:lnTo>
                  <a:lnTo>
                    <a:pt x="154876" y="153924"/>
                  </a:lnTo>
                  <a:lnTo>
                    <a:pt x="138988" y="152336"/>
                  </a:lnTo>
                  <a:lnTo>
                    <a:pt x="124701" y="144399"/>
                  </a:lnTo>
                  <a:lnTo>
                    <a:pt x="114376" y="133299"/>
                  </a:lnTo>
                  <a:lnTo>
                    <a:pt x="105638" y="118224"/>
                  </a:lnTo>
                  <a:lnTo>
                    <a:pt x="103251" y="103149"/>
                  </a:lnTo>
                  <a:lnTo>
                    <a:pt x="101663" y="118224"/>
                  </a:lnTo>
                  <a:lnTo>
                    <a:pt x="93726" y="133299"/>
                  </a:lnTo>
                  <a:lnTo>
                    <a:pt x="82600" y="144399"/>
                  </a:lnTo>
                  <a:lnTo>
                    <a:pt x="69100" y="152336"/>
                  </a:lnTo>
                  <a:lnTo>
                    <a:pt x="52425" y="153924"/>
                  </a:lnTo>
                  <a:lnTo>
                    <a:pt x="35737" y="152336"/>
                  </a:lnTo>
                  <a:lnTo>
                    <a:pt x="22237" y="144399"/>
                  </a:lnTo>
                  <a:lnTo>
                    <a:pt x="11125" y="133299"/>
                  </a:lnTo>
                  <a:lnTo>
                    <a:pt x="3175" y="118224"/>
                  </a:lnTo>
                  <a:lnTo>
                    <a:pt x="0" y="103149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19350" y="2145029"/>
              <a:ext cx="0" cy="272415"/>
            </a:xfrm>
            <a:custGeom>
              <a:avLst/>
              <a:gdLst/>
              <a:ahLst/>
              <a:cxnLst/>
              <a:rect l="l" t="t" r="r" b="b"/>
              <a:pathLst>
                <a:path h="272414">
                  <a:moveTo>
                    <a:pt x="0" y="0"/>
                  </a:moveTo>
                  <a:lnTo>
                    <a:pt x="0" y="272033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354579" y="1258824"/>
            <a:ext cx="128270" cy="578485"/>
            <a:chOff x="2354579" y="1258824"/>
            <a:chExt cx="128270" cy="578485"/>
          </a:xfrm>
        </p:grpSpPr>
        <p:sp>
          <p:nvSpPr>
            <p:cNvPr id="7" name="object 7"/>
            <p:cNvSpPr/>
            <p:nvPr/>
          </p:nvSpPr>
          <p:spPr>
            <a:xfrm>
              <a:off x="2419349" y="1258824"/>
              <a:ext cx="0" cy="578485"/>
            </a:xfrm>
            <a:custGeom>
              <a:avLst/>
              <a:gdLst/>
              <a:ahLst/>
              <a:cxnLst/>
              <a:rect l="l" t="t" r="r" b="b"/>
              <a:pathLst>
                <a:path h="578485">
                  <a:moveTo>
                    <a:pt x="0" y="0"/>
                  </a:moveTo>
                  <a:lnTo>
                    <a:pt x="0" y="578358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17825" y="1425702"/>
              <a:ext cx="3175" cy="309880"/>
            </a:xfrm>
            <a:custGeom>
              <a:avLst/>
              <a:gdLst/>
              <a:ahLst/>
              <a:cxnLst/>
              <a:rect l="l" t="t" r="r" b="b"/>
              <a:pathLst>
                <a:path w="3175" h="309880">
                  <a:moveTo>
                    <a:pt x="0" y="309372"/>
                  </a:moveTo>
                  <a:lnTo>
                    <a:pt x="30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4579" y="1466088"/>
              <a:ext cx="128016" cy="231648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2419350" y="3586734"/>
            <a:ext cx="0" cy="887730"/>
          </a:xfrm>
          <a:custGeom>
            <a:avLst/>
            <a:gdLst/>
            <a:ahLst/>
            <a:cxnLst/>
            <a:rect l="l" t="t" r="r" b="b"/>
            <a:pathLst>
              <a:path h="887729">
                <a:moveTo>
                  <a:pt x="0" y="0"/>
                </a:moveTo>
                <a:lnTo>
                  <a:pt x="0" y="887729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354579" y="2595372"/>
            <a:ext cx="128270" cy="681990"/>
            <a:chOff x="2354579" y="2595372"/>
            <a:chExt cx="128270" cy="681990"/>
          </a:xfrm>
        </p:grpSpPr>
        <p:sp>
          <p:nvSpPr>
            <p:cNvPr id="12" name="object 12"/>
            <p:cNvSpPr/>
            <p:nvPr/>
          </p:nvSpPr>
          <p:spPr>
            <a:xfrm>
              <a:off x="2419349" y="2595372"/>
              <a:ext cx="0" cy="681990"/>
            </a:xfrm>
            <a:custGeom>
              <a:avLst/>
              <a:gdLst/>
              <a:ahLst/>
              <a:cxnLst/>
              <a:rect l="l" t="t" r="r" b="b"/>
              <a:pathLst>
                <a:path h="681989">
                  <a:moveTo>
                    <a:pt x="0" y="0"/>
                  </a:moveTo>
                  <a:lnTo>
                    <a:pt x="0" y="681989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17825" y="2865881"/>
              <a:ext cx="3175" cy="307975"/>
            </a:xfrm>
            <a:custGeom>
              <a:avLst/>
              <a:gdLst/>
              <a:ahLst/>
              <a:cxnLst/>
              <a:rect l="l" t="t" r="r" b="b"/>
              <a:pathLst>
                <a:path w="3175" h="307975">
                  <a:moveTo>
                    <a:pt x="0" y="307848"/>
                  </a:moveTo>
                  <a:lnTo>
                    <a:pt x="30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4579" y="2906268"/>
              <a:ext cx="128016" cy="231647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2007870" y="3844290"/>
            <a:ext cx="3698875" cy="1905"/>
          </a:xfrm>
          <a:custGeom>
            <a:avLst/>
            <a:gdLst/>
            <a:ahLst/>
            <a:cxnLst/>
            <a:rect l="l" t="t" r="r" b="b"/>
            <a:pathLst>
              <a:path w="3698875" h="1904">
                <a:moveTo>
                  <a:pt x="0" y="0"/>
                </a:moveTo>
                <a:lnTo>
                  <a:pt x="3698748" y="1524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69642" y="2919222"/>
            <a:ext cx="360045" cy="1905"/>
          </a:xfrm>
          <a:custGeom>
            <a:avLst/>
            <a:gdLst/>
            <a:ahLst/>
            <a:cxnLst/>
            <a:rect l="l" t="t" r="r" b="b"/>
            <a:pathLst>
              <a:path w="360044" h="1905">
                <a:moveTo>
                  <a:pt x="0" y="0"/>
                </a:moveTo>
                <a:lnTo>
                  <a:pt x="359664" y="1524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63901" y="3277361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80" h="309879">
                <a:moveTo>
                  <a:pt x="0" y="0"/>
                </a:moveTo>
                <a:lnTo>
                  <a:pt x="309372" y="0"/>
                </a:lnTo>
                <a:lnTo>
                  <a:pt x="309372" y="309372"/>
                </a:lnTo>
                <a:lnTo>
                  <a:pt x="0" y="309372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721864" y="2758443"/>
            <a:ext cx="321945" cy="321945"/>
            <a:chOff x="2721864" y="2758443"/>
            <a:chExt cx="321945" cy="321945"/>
          </a:xfrm>
        </p:grpSpPr>
        <p:sp>
          <p:nvSpPr>
            <p:cNvPr id="19" name="object 19"/>
            <p:cNvSpPr/>
            <p:nvPr/>
          </p:nvSpPr>
          <p:spPr>
            <a:xfrm>
              <a:off x="2728722" y="2765301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166979" y="0"/>
                  </a:moveTo>
                  <a:lnTo>
                    <a:pt x="139280" y="0"/>
                  </a:lnTo>
                  <a:lnTo>
                    <a:pt x="110794" y="5562"/>
                  </a:lnTo>
                  <a:lnTo>
                    <a:pt x="60147" y="30226"/>
                  </a:lnTo>
                  <a:lnTo>
                    <a:pt x="22161" y="73177"/>
                  </a:lnTo>
                  <a:lnTo>
                    <a:pt x="1587" y="124879"/>
                  </a:lnTo>
                  <a:lnTo>
                    <a:pt x="0" y="154317"/>
                  </a:lnTo>
                  <a:lnTo>
                    <a:pt x="1587" y="182956"/>
                  </a:lnTo>
                  <a:lnTo>
                    <a:pt x="22161" y="235458"/>
                  </a:lnTo>
                  <a:lnTo>
                    <a:pt x="60147" y="277622"/>
                  </a:lnTo>
                  <a:lnTo>
                    <a:pt x="110794" y="302272"/>
                  </a:lnTo>
                  <a:lnTo>
                    <a:pt x="139280" y="307848"/>
                  </a:lnTo>
                  <a:lnTo>
                    <a:pt x="166979" y="307848"/>
                  </a:lnTo>
                  <a:lnTo>
                    <a:pt x="221589" y="292735"/>
                  </a:lnTo>
                  <a:lnTo>
                    <a:pt x="266700" y="258521"/>
                  </a:lnTo>
                  <a:lnTo>
                    <a:pt x="296773" y="210007"/>
                  </a:lnTo>
                  <a:lnTo>
                    <a:pt x="307848" y="154317"/>
                  </a:lnTo>
                  <a:lnTo>
                    <a:pt x="304685" y="124879"/>
                  </a:lnTo>
                  <a:lnTo>
                    <a:pt x="284111" y="73177"/>
                  </a:lnTo>
                  <a:lnTo>
                    <a:pt x="246126" y="30226"/>
                  </a:lnTo>
                  <a:lnTo>
                    <a:pt x="195465" y="5562"/>
                  </a:lnTo>
                  <a:lnTo>
                    <a:pt x="16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28722" y="2765301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0" y="154317"/>
                  </a:moveTo>
                  <a:lnTo>
                    <a:pt x="9499" y="97840"/>
                  </a:lnTo>
                  <a:lnTo>
                    <a:pt x="39573" y="49314"/>
                  </a:lnTo>
                  <a:lnTo>
                    <a:pt x="84683" y="15113"/>
                  </a:lnTo>
                  <a:lnTo>
                    <a:pt x="139280" y="0"/>
                  </a:lnTo>
                  <a:lnTo>
                    <a:pt x="166979" y="0"/>
                  </a:lnTo>
                  <a:lnTo>
                    <a:pt x="221589" y="15113"/>
                  </a:lnTo>
                  <a:lnTo>
                    <a:pt x="266700" y="49314"/>
                  </a:lnTo>
                  <a:lnTo>
                    <a:pt x="296773" y="97840"/>
                  </a:lnTo>
                  <a:lnTo>
                    <a:pt x="307848" y="154317"/>
                  </a:lnTo>
                  <a:lnTo>
                    <a:pt x="304685" y="182956"/>
                  </a:lnTo>
                  <a:lnTo>
                    <a:pt x="284111" y="235458"/>
                  </a:lnTo>
                  <a:lnTo>
                    <a:pt x="246126" y="277622"/>
                  </a:lnTo>
                  <a:lnTo>
                    <a:pt x="195465" y="302272"/>
                  </a:lnTo>
                  <a:lnTo>
                    <a:pt x="166979" y="307848"/>
                  </a:lnTo>
                  <a:lnTo>
                    <a:pt x="139280" y="307848"/>
                  </a:lnTo>
                  <a:lnTo>
                    <a:pt x="84683" y="292735"/>
                  </a:lnTo>
                  <a:lnTo>
                    <a:pt x="39573" y="258521"/>
                  </a:lnTo>
                  <a:lnTo>
                    <a:pt x="9499" y="210007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2419350" y="3831335"/>
            <a:ext cx="0" cy="680720"/>
          </a:xfrm>
          <a:custGeom>
            <a:avLst/>
            <a:gdLst/>
            <a:ahLst/>
            <a:cxnLst/>
            <a:rect l="l" t="t" r="r" b="b"/>
            <a:pathLst>
              <a:path h="680720">
                <a:moveTo>
                  <a:pt x="0" y="0"/>
                </a:moveTo>
                <a:lnTo>
                  <a:pt x="0" y="680466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19350" y="4822697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89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3722" y="4969764"/>
            <a:ext cx="106680" cy="106680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2354579" y="3985259"/>
            <a:ext cx="481965" cy="335280"/>
            <a:chOff x="2354579" y="3985259"/>
            <a:chExt cx="481965" cy="335280"/>
          </a:xfrm>
        </p:grpSpPr>
        <p:sp>
          <p:nvSpPr>
            <p:cNvPr id="25" name="object 25"/>
            <p:cNvSpPr/>
            <p:nvPr/>
          </p:nvSpPr>
          <p:spPr>
            <a:xfrm>
              <a:off x="2417825" y="3998213"/>
              <a:ext cx="3175" cy="309880"/>
            </a:xfrm>
            <a:custGeom>
              <a:avLst/>
              <a:gdLst/>
              <a:ahLst/>
              <a:cxnLst/>
              <a:rect l="l" t="t" r="r" b="b"/>
              <a:pathLst>
                <a:path w="3175" h="309879">
                  <a:moveTo>
                    <a:pt x="0" y="309372"/>
                  </a:moveTo>
                  <a:lnTo>
                    <a:pt x="30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54579" y="4035551"/>
              <a:ext cx="128016" cy="23469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469641" y="4048505"/>
              <a:ext cx="360045" cy="1905"/>
            </a:xfrm>
            <a:custGeom>
              <a:avLst/>
              <a:gdLst/>
              <a:ahLst/>
              <a:cxnLst/>
              <a:rect l="l" t="t" r="r" b="b"/>
              <a:pathLst>
                <a:path w="360044" h="1904">
                  <a:moveTo>
                    <a:pt x="0" y="0"/>
                  </a:moveTo>
                  <a:lnTo>
                    <a:pt x="359664" y="15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2263901" y="4511802"/>
            <a:ext cx="309880" cy="311150"/>
          </a:xfrm>
          <a:custGeom>
            <a:avLst/>
            <a:gdLst/>
            <a:ahLst/>
            <a:cxnLst/>
            <a:rect l="l" t="t" r="r" b="b"/>
            <a:pathLst>
              <a:path w="309880" h="311150">
                <a:moveTo>
                  <a:pt x="0" y="0"/>
                </a:moveTo>
                <a:lnTo>
                  <a:pt x="309372" y="0"/>
                </a:lnTo>
                <a:lnTo>
                  <a:pt x="309372" y="310895"/>
                </a:lnTo>
                <a:lnTo>
                  <a:pt x="0" y="310895"/>
                </a:lnTo>
                <a:lnTo>
                  <a:pt x="0" y="0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2721864" y="3889250"/>
            <a:ext cx="321945" cy="320040"/>
            <a:chOff x="2721864" y="3889250"/>
            <a:chExt cx="321945" cy="320040"/>
          </a:xfrm>
        </p:grpSpPr>
        <p:sp>
          <p:nvSpPr>
            <p:cNvPr id="30" name="object 30"/>
            <p:cNvSpPr/>
            <p:nvPr/>
          </p:nvSpPr>
          <p:spPr>
            <a:xfrm>
              <a:off x="2728722" y="3896108"/>
              <a:ext cx="307975" cy="306705"/>
            </a:xfrm>
            <a:custGeom>
              <a:avLst/>
              <a:gdLst/>
              <a:ahLst/>
              <a:cxnLst/>
              <a:rect l="l" t="t" r="r" b="b"/>
              <a:pathLst>
                <a:path w="307975" h="306704">
                  <a:moveTo>
                    <a:pt x="166979" y="0"/>
                  </a:moveTo>
                  <a:lnTo>
                    <a:pt x="139280" y="0"/>
                  </a:lnTo>
                  <a:lnTo>
                    <a:pt x="110794" y="5537"/>
                  </a:lnTo>
                  <a:lnTo>
                    <a:pt x="60147" y="30073"/>
                  </a:lnTo>
                  <a:lnTo>
                    <a:pt x="22161" y="72821"/>
                  </a:lnTo>
                  <a:lnTo>
                    <a:pt x="1587" y="125056"/>
                  </a:lnTo>
                  <a:lnTo>
                    <a:pt x="0" y="153555"/>
                  </a:lnTo>
                  <a:lnTo>
                    <a:pt x="1587" y="182054"/>
                  </a:lnTo>
                  <a:lnTo>
                    <a:pt x="22161" y="234289"/>
                  </a:lnTo>
                  <a:lnTo>
                    <a:pt x="60147" y="276237"/>
                  </a:lnTo>
                  <a:lnTo>
                    <a:pt x="110794" y="301574"/>
                  </a:lnTo>
                  <a:lnTo>
                    <a:pt x="139280" y="306324"/>
                  </a:lnTo>
                  <a:lnTo>
                    <a:pt x="166979" y="306324"/>
                  </a:lnTo>
                  <a:lnTo>
                    <a:pt x="221589" y="291287"/>
                  </a:lnTo>
                  <a:lnTo>
                    <a:pt x="266700" y="257251"/>
                  </a:lnTo>
                  <a:lnTo>
                    <a:pt x="296773" y="209753"/>
                  </a:lnTo>
                  <a:lnTo>
                    <a:pt x="307848" y="153555"/>
                  </a:lnTo>
                  <a:lnTo>
                    <a:pt x="304685" y="125056"/>
                  </a:lnTo>
                  <a:lnTo>
                    <a:pt x="284111" y="72821"/>
                  </a:lnTo>
                  <a:lnTo>
                    <a:pt x="246126" y="30073"/>
                  </a:lnTo>
                  <a:lnTo>
                    <a:pt x="195465" y="5537"/>
                  </a:lnTo>
                  <a:lnTo>
                    <a:pt x="16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8722" y="3896108"/>
              <a:ext cx="307975" cy="306705"/>
            </a:xfrm>
            <a:custGeom>
              <a:avLst/>
              <a:gdLst/>
              <a:ahLst/>
              <a:cxnLst/>
              <a:rect l="l" t="t" r="r" b="b"/>
              <a:pathLst>
                <a:path w="307975" h="306704">
                  <a:moveTo>
                    <a:pt x="0" y="153555"/>
                  </a:moveTo>
                  <a:lnTo>
                    <a:pt x="9499" y="97358"/>
                  </a:lnTo>
                  <a:lnTo>
                    <a:pt x="39573" y="49860"/>
                  </a:lnTo>
                  <a:lnTo>
                    <a:pt x="84683" y="15036"/>
                  </a:lnTo>
                  <a:lnTo>
                    <a:pt x="139280" y="0"/>
                  </a:lnTo>
                  <a:lnTo>
                    <a:pt x="166979" y="0"/>
                  </a:lnTo>
                  <a:lnTo>
                    <a:pt x="221589" y="15036"/>
                  </a:lnTo>
                  <a:lnTo>
                    <a:pt x="266700" y="49860"/>
                  </a:lnTo>
                  <a:lnTo>
                    <a:pt x="296773" y="97358"/>
                  </a:lnTo>
                  <a:lnTo>
                    <a:pt x="307848" y="153555"/>
                  </a:lnTo>
                  <a:lnTo>
                    <a:pt x="304685" y="182054"/>
                  </a:lnTo>
                  <a:lnTo>
                    <a:pt x="284111" y="234289"/>
                  </a:lnTo>
                  <a:lnTo>
                    <a:pt x="246126" y="276237"/>
                  </a:lnTo>
                  <a:lnTo>
                    <a:pt x="195465" y="301574"/>
                  </a:lnTo>
                  <a:lnTo>
                    <a:pt x="166979" y="306324"/>
                  </a:lnTo>
                  <a:lnTo>
                    <a:pt x="139280" y="306324"/>
                  </a:lnTo>
                  <a:lnTo>
                    <a:pt x="84683" y="291287"/>
                  </a:lnTo>
                  <a:lnTo>
                    <a:pt x="39573" y="257251"/>
                  </a:lnTo>
                  <a:lnTo>
                    <a:pt x="9499" y="209753"/>
                  </a:lnTo>
                  <a:lnTo>
                    <a:pt x="0" y="153555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3653028" y="3831335"/>
            <a:ext cx="0" cy="680720"/>
          </a:xfrm>
          <a:custGeom>
            <a:avLst/>
            <a:gdLst/>
            <a:ahLst/>
            <a:cxnLst/>
            <a:rect l="l" t="t" r="r" b="b"/>
            <a:pathLst>
              <a:path h="680720">
                <a:moveTo>
                  <a:pt x="0" y="0"/>
                </a:moveTo>
                <a:lnTo>
                  <a:pt x="0" y="680466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53028" y="4822697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89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96640" y="4969764"/>
            <a:ext cx="108203" cy="106680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3585971" y="3985259"/>
            <a:ext cx="485140" cy="335280"/>
            <a:chOff x="3585971" y="3985259"/>
            <a:chExt cx="485140" cy="335280"/>
          </a:xfrm>
        </p:grpSpPr>
        <p:sp>
          <p:nvSpPr>
            <p:cNvPr id="36" name="object 36"/>
            <p:cNvSpPr/>
            <p:nvPr/>
          </p:nvSpPr>
          <p:spPr>
            <a:xfrm>
              <a:off x="3652265" y="3998213"/>
              <a:ext cx="1905" cy="309880"/>
            </a:xfrm>
            <a:custGeom>
              <a:avLst/>
              <a:gdLst/>
              <a:ahLst/>
              <a:cxnLst/>
              <a:rect l="l" t="t" r="r" b="b"/>
              <a:pathLst>
                <a:path w="1904" h="309879">
                  <a:moveTo>
                    <a:pt x="0" y="309372"/>
                  </a:moveTo>
                  <a:lnTo>
                    <a:pt x="15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85971" y="4035551"/>
              <a:ext cx="129539" cy="23469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702557" y="4048505"/>
              <a:ext cx="361315" cy="1905"/>
            </a:xfrm>
            <a:custGeom>
              <a:avLst/>
              <a:gdLst/>
              <a:ahLst/>
              <a:cxnLst/>
              <a:rect l="l" t="t" r="r" b="b"/>
              <a:pathLst>
                <a:path w="361314" h="1904">
                  <a:moveTo>
                    <a:pt x="0" y="0"/>
                  </a:moveTo>
                  <a:lnTo>
                    <a:pt x="361188" y="15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3496817" y="4511802"/>
            <a:ext cx="309880" cy="311150"/>
          </a:xfrm>
          <a:custGeom>
            <a:avLst/>
            <a:gdLst/>
            <a:ahLst/>
            <a:cxnLst/>
            <a:rect l="l" t="t" r="r" b="b"/>
            <a:pathLst>
              <a:path w="309879" h="311150">
                <a:moveTo>
                  <a:pt x="0" y="0"/>
                </a:moveTo>
                <a:lnTo>
                  <a:pt x="309372" y="0"/>
                </a:lnTo>
                <a:lnTo>
                  <a:pt x="309372" y="310895"/>
                </a:lnTo>
                <a:lnTo>
                  <a:pt x="0" y="310895"/>
                </a:lnTo>
                <a:lnTo>
                  <a:pt x="0" y="0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3953255" y="3889250"/>
            <a:ext cx="321945" cy="320040"/>
            <a:chOff x="3953255" y="3889250"/>
            <a:chExt cx="321945" cy="320040"/>
          </a:xfrm>
        </p:grpSpPr>
        <p:sp>
          <p:nvSpPr>
            <p:cNvPr id="41" name="object 41"/>
            <p:cNvSpPr/>
            <p:nvPr/>
          </p:nvSpPr>
          <p:spPr>
            <a:xfrm>
              <a:off x="3960113" y="3896108"/>
              <a:ext cx="307975" cy="306705"/>
            </a:xfrm>
            <a:custGeom>
              <a:avLst/>
              <a:gdLst/>
              <a:ahLst/>
              <a:cxnLst/>
              <a:rect l="l" t="t" r="r" b="b"/>
              <a:pathLst>
                <a:path w="307975" h="306704">
                  <a:moveTo>
                    <a:pt x="168211" y="0"/>
                  </a:moveTo>
                  <a:lnTo>
                    <a:pt x="139636" y="0"/>
                  </a:lnTo>
                  <a:lnTo>
                    <a:pt x="111074" y="5537"/>
                  </a:lnTo>
                  <a:lnTo>
                    <a:pt x="60299" y="30073"/>
                  </a:lnTo>
                  <a:lnTo>
                    <a:pt x="22212" y="72821"/>
                  </a:lnTo>
                  <a:lnTo>
                    <a:pt x="3175" y="125056"/>
                  </a:lnTo>
                  <a:lnTo>
                    <a:pt x="0" y="153555"/>
                  </a:lnTo>
                  <a:lnTo>
                    <a:pt x="3175" y="182054"/>
                  </a:lnTo>
                  <a:lnTo>
                    <a:pt x="22212" y="234289"/>
                  </a:lnTo>
                  <a:lnTo>
                    <a:pt x="60299" y="276237"/>
                  </a:lnTo>
                  <a:lnTo>
                    <a:pt x="111074" y="301574"/>
                  </a:lnTo>
                  <a:lnTo>
                    <a:pt x="139636" y="306324"/>
                  </a:lnTo>
                  <a:lnTo>
                    <a:pt x="168211" y="306324"/>
                  </a:lnTo>
                  <a:lnTo>
                    <a:pt x="222161" y="291287"/>
                  </a:lnTo>
                  <a:lnTo>
                    <a:pt x="267385" y="257251"/>
                  </a:lnTo>
                  <a:lnTo>
                    <a:pt x="297535" y="209753"/>
                  </a:lnTo>
                  <a:lnTo>
                    <a:pt x="307848" y="153555"/>
                  </a:lnTo>
                  <a:lnTo>
                    <a:pt x="305473" y="125056"/>
                  </a:lnTo>
                  <a:lnTo>
                    <a:pt x="284835" y="72821"/>
                  </a:lnTo>
                  <a:lnTo>
                    <a:pt x="246748" y="30073"/>
                  </a:lnTo>
                  <a:lnTo>
                    <a:pt x="195973" y="5537"/>
                  </a:lnTo>
                  <a:lnTo>
                    <a:pt x="168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60113" y="3896108"/>
              <a:ext cx="307975" cy="306705"/>
            </a:xfrm>
            <a:custGeom>
              <a:avLst/>
              <a:gdLst/>
              <a:ahLst/>
              <a:cxnLst/>
              <a:rect l="l" t="t" r="r" b="b"/>
              <a:pathLst>
                <a:path w="307975" h="306704">
                  <a:moveTo>
                    <a:pt x="0" y="153555"/>
                  </a:moveTo>
                  <a:lnTo>
                    <a:pt x="9525" y="97358"/>
                  </a:lnTo>
                  <a:lnTo>
                    <a:pt x="39674" y="49860"/>
                  </a:lnTo>
                  <a:lnTo>
                    <a:pt x="84899" y="15036"/>
                  </a:lnTo>
                  <a:lnTo>
                    <a:pt x="139636" y="0"/>
                  </a:lnTo>
                  <a:lnTo>
                    <a:pt x="168211" y="0"/>
                  </a:lnTo>
                  <a:lnTo>
                    <a:pt x="222161" y="15036"/>
                  </a:lnTo>
                  <a:lnTo>
                    <a:pt x="267385" y="49860"/>
                  </a:lnTo>
                  <a:lnTo>
                    <a:pt x="297535" y="97358"/>
                  </a:lnTo>
                  <a:lnTo>
                    <a:pt x="307848" y="153555"/>
                  </a:lnTo>
                  <a:lnTo>
                    <a:pt x="305473" y="182054"/>
                  </a:lnTo>
                  <a:lnTo>
                    <a:pt x="284835" y="234289"/>
                  </a:lnTo>
                  <a:lnTo>
                    <a:pt x="246748" y="276237"/>
                  </a:lnTo>
                  <a:lnTo>
                    <a:pt x="195973" y="301574"/>
                  </a:lnTo>
                  <a:lnTo>
                    <a:pt x="168211" y="306324"/>
                  </a:lnTo>
                  <a:lnTo>
                    <a:pt x="139636" y="306324"/>
                  </a:lnTo>
                  <a:lnTo>
                    <a:pt x="84899" y="291287"/>
                  </a:lnTo>
                  <a:lnTo>
                    <a:pt x="39674" y="257251"/>
                  </a:lnTo>
                  <a:lnTo>
                    <a:pt x="9525" y="209753"/>
                  </a:lnTo>
                  <a:lnTo>
                    <a:pt x="0" y="153555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4884420" y="4822697"/>
            <a:ext cx="0" cy="267970"/>
          </a:xfrm>
          <a:custGeom>
            <a:avLst/>
            <a:gdLst/>
            <a:ahLst/>
            <a:cxnLst/>
            <a:rect l="l" t="t" r="r" b="b"/>
            <a:pathLst>
              <a:path h="267970">
                <a:moveTo>
                  <a:pt x="0" y="0"/>
                </a:moveTo>
                <a:lnTo>
                  <a:pt x="0" y="267461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4716779" y="3831335"/>
            <a:ext cx="791210" cy="1004569"/>
            <a:chOff x="4716779" y="3831335"/>
            <a:chExt cx="791210" cy="1004569"/>
          </a:xfrm>
        </p:grpSpPr>
        <p:sp>
          <p:nvSpPr>
            <p:cNvPr id="45" name="object 45"/>
            <p:cNvSpPr/>
            <p:nvPr/>
          </p:nvSpPr>
          <p:spPr>
            <a:xfrm>
              <a:off x="4884419" y="3831335"/>
              <a:ext cx="0" cy="680720"/>
            </a:xfrm>
            <a:custGeom>
              <a:avLst/>
              <a:gdLst/>
              <a:ahLst/>
              <a:cxnLst/>
              <a:rect l="l" t="t" r="r" b="b"/>
              <a:pathLst>
                <a:path h="680720">
                  <a:moveTo>
                    <a:pt x="0" y="0"/>
                  </a:moveTo>
                  <a:lnTo>
                    <a:pt x="0" y="680466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83657" y="3998213"/>
              <a:ext cx="1905" cy="309880"/>
            </a:xfrm>
            <a:custGeom>
              <a:avLst/>
              <a:gdLst/>
              <a:ahLst/>
              <a:cxnLst/>
              <a:rect l="l" t="t" r="r" b="b"/>
              <a:pathLst>
                <a:path w="1904" h="309879">
                  <a:moveTo>
                    <a:pt x="0" y="309372"/>
                  </a:moveTo>
                  <a:lnTo>
                    <a:pt x="15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20411" y="4035551"/>
              <a:ext cx="128015" cy="23469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935473" y="4048505"/>
              <a:ext cx="360045" cy="1905"/>
            </a:xfrm>
            <a:custGeom>
              <a:avLst/>
              <a:gdLst/>
              <a:ahLst/>
              <a:cxnLst/>
              <a:rect l="l" t="t" r="r" b="b"/>
              <a:pathLst>
                <a:path w="360045" h="1904">
                  <a:moveTo>
                    <a:pt x="0" y="0"/>
                  </a:moveTo>
                  <a:lnTo>
                    <a:pt x="359664" y="15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29733" y="4511801"/>
              <a:ext cx="307975" cy="311150"/>
            </a:xfrm>
            <a:custGeom>
              <a:avLst/>
              <a:gdLst/>
              <a:ahLst/>
              <a:cxnLst/>
              <a:rect l="l" t="t" r="r" b="b"/>
              <a:pathLst>
                <a:path w="307975" h="311150">
                  <a:moveTo>
                    <a:pt x="0" y="0"/>
                  </a:moveTo>
                  <a:lnTo>
                    <a:pt x="307848" y="0"/>
                  </a:lnTo>
                  <a:lnTo>
                    <a:pt x="307848" y="310895"/>
                  </a:lnTo>
                  <a:lnTo>
                    <a:pt x="0" y="310895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93029" y="3896108"/>
              <a:ext cx="307975" cy="306705"/>
            </a:xfrm>
            <a:custGeom>
              <a:avLst/>
              <a:gdLst/>
              <a:ahLst/>
              <a:cxnLst/>
              <a:rect l="l" t="t" r="r" b="b"/>
              <a:pathLst>
                <a:path w="307975" h="306704">
                  <a:moveTo>
                    <a:pt x="168211" y="0"/>
                  </a:moveTo>
                  <a:lnTo>
                    <a:pt x="139636" y="0"/>
                  </a:lnTo>
                  <a:lnTo>
                    <a:pt x="111074" y="5537"/>
                  </a:lnTo>
                  <a:lnTo>
                    <a:pt x="60299" y="30073"/>
                  </a:lnTo>
                  <a:lnTo>
                    <a:pt x="23799" y="72821"/>
                  </a:lnTo>
                  <a:lnTo>
                    <a:pt x="3175" y="125056"/>
                  </a:lnTo>
                  <a:lnTo>
                    <a:pt x="0" y="153555"/>
                  </a:lnTo>
                  <a:lnTo>
                    <a:pt x="3175" y="182054"/>
                  </a:lnTo>
                  <a:lnTo>
                    <a:pt x="23799" y="234289"/>
                  </a:lnTo>
                  <a:lnTo>
                    <a:pt x="60299" y="276237"/>
                  </a:lnTo>
                  <a:lnTo>
                    <a:pt x="111074" y="301574"/>
                  </a:lnTo>
                  <a:lnTo>
                    <a:pt x="139636" y="306324"/>
                  </a:lnTo>
                  <a:lnTo>
                    <a:pt x="168211" y="306324"/>
                  </a:lnTo>
                  <a:lnTo>
                    <a:pt x="222161" y="291287"/>
                  </a:lnTo>
                  <a:lnTo>
                    <a:pt x="267385" y="257251"/>
                  </a:lnTo>
                  <a:lnTo>
                    <a:pt x="297535" y="209753"/>
                  </a:lnTo>
                  <a:lnTo>
                    <a:pt x="307848" y="153555"/>
                  </a:lnTo>
                  <a:lnTo>
                    <a:pt x="305473" y="125056"/>
                  </a:lnTo>
                  <a:lnTo>
                    <a:pt x="284835" y="72821"/>
                  </a:lnTo>
                  <a:lnTo>
                    <a:pt x="246748" y="30073"/>
                  </a:lnTo>
                  <a:lnTo>
                    <a:pt x="195973" y="5537"/>
                  </a:lnTo>
                  <a:lnTo>
                    <a:pt x="168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93029" y="3896108"/>
              <a:ext cx="307975" cy="306705"/>
            </a:xfrm>
            <a:custGeom>
              <a:avLst/>
              <a:gdLst/>
              <a:ahLst/>
              <a:cxnLst/>
              <a:rect l="l" t="t" r="r" b="b"/>
              <a:pathLst>
                <a:path w="307975" h="306704">
                  <a:moveTo>
                    <a:pt x="0" y="153555"/>
                  </a:moveTo>
                  <a:lnTo>
                    <a:pt x="9525" y="97358"/>
                  </a:lnTo>
                  <a:lnTo>
                    <a:pt x="39674" y="49860"/>
                  </a:lnTo>
                  <a:lnTo>
                    <a:pt x="84899" y="15036"/>
                  </a:lnTo>
                  <a:lnTo>
                    <a:pt x="139636" y="0"/>
                  </a:lnTo>
                  <a:lnTo>
                    <a:pt x="168211" y="0"/>
                  </a:lnTo>
                  <a:lnTo>
                    <a:pt x="222161" y="15036"/>
                  </a:lnTo>
                  <a:lnTo>
                    <a:pt x="267385" y="49860"/>
                  </a:lnTo>
                  <a:lnTo>
                    <a:pt x="297535" y="97358"/>
                  </a:lnTo>
                  <a:lnTo>
                    <a:pt x="307848" y="153555"/>
                  </a:lnTo>
                  <a:lnTo>
                    <a:pt x="305473" y="182054"/>
                  </a:lnTo>
                  <a:lnTo>
                    <a:pt x="284835" y="234289"/>
                  </a:lnTo>
                  <a:lnTo>
                    <a:pt x="246748" y="276237"/>
                  </a:lnTo>
                  <a:lnTo>
                    <a:pt x="195973" y="301574"/>
                  </a:lnTo>
                  <a:lnTo>
                    <a:pt x="168211" y="306324"/>
                  </a:lnTo>
                  <a:lnTo>
                    <a:pt x="139636" y="306324"/>
                  </a:lnTo>
                  <a:lnTo>
                    <a:pt x="84899" y="291287"/>
                  </a:lnTo>
                  <a:lnTo>
                    <a:pt x="39674" y="257251"/>
                  </a:lnTo>
                  <a:lnTo>
                    <a:pt x="9525" y="209753"/>
                  </a:lnTo>
                  <a:lnTo>
                    <a:pt x="0" y="153555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2462783" y="1318263"/>
            <a:ext cx="581025" cy="321945"/>
            <a:chOff x="2462783" y="1318263"/>
            <a:chExt cx="581025" cy="321945"/>
          </a:xfrm>
        </p:grpSpPr>
        <p:sp>
          <p:nvSpPr>
            <p:cNvPr id="53" name="object 53"/>
            <p:cNvSpPr/>
            <p:nvPr/>
          </p:nvSpPr>
          <p:spPr>
            <a:xfrm>
              <a:off x="2469641" y="1479042"/>
              <a:ext cx="360045" cy="1905"/>
            </a:xfrm>
            <a:custGeom>
              <a:avLst/>
              <a:gdLst/>
              <a:ahLst/>
              <a:cxnLst/>
              <a:rect l="l" t="t" r="r" b="b"/>
              <a:pathLst>
                <a:path w="360044" h="1905">
                  <a:moveTo>
                    <a:pt x="0" y="0"/>
                  </a:moveTo>
                  <a:lnTo>
                    <a:pt x="359664" y="15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728721" y="1325121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166979" y="0"/>
                  </a:moveTo>
                  <a:lnTo>
                    <a:pt x="139280" y="0"/>
                  </a:lnTo>
                  <a:lnTo>
                    <a:pt x="110794" y="5562"/>
                  </a:lnTo>
                  <a:lnTo>
                    <a:pt x="60147" y="30226"/>
                  </a:lnTo>
                  <a:lnTo>
                    <a:pt x="22161" y="73177"/>
                  </a:lnTo>
                  <a:lnTo>
                    <a:pt x="1587" y="124879"/>
                  </a:lnTo>
                  <a:lnTo>
                    <a:pt x="0" y="154317"/>
                  </a:lnTo>
                  <a:lnTo>
                    <a:pt x="1587" y="181368"/>
                  </a:lnTo>
                  <a:lnTo>
                    <a:pt x="22161" y="234657"/>
                  </a:lnTo>
                  <a:lnTo>
                    <a:pt x="60147" y="277622"/>
                  </a:lnTo>
                  <a:lnTo>
                    <a:pt x="110794" y="302272"/>
                  </a:lnTo>
                  <a:lnTo>
                    <a:pt x="139280" y="307848"/>
                  </a:lnTo>
                  <a:lnTo>
                    <a:pt x="166979" y="307848"/>
                  </a:lnTo>
                  <a:lnTo>
                    <a:pt x="221589" y="292735"/>
                  </a:lnTo>
                  <a:lnTo>
                    <a:pt x="266700" y="258521"/>
                  </a:lnTo>
                  <a:lnTo>
                    <a:pt x="296773" y="209207"/>
                  </a:lnTo>
                  <a:lnTo>
                    <a:pt x="307848" y="154317"/>
                  </a:lnTo>
                  <a:lnTo>
                    <a:pt x="304685" y="124879"/>
                  </a:lnTo>
                  <a:lnTo>
                    <a:pt x="284111" y="73177"/>
                  </a:lnTo>
                  <a:lnTo>
                    <a:pt x="246126" y="30226"/>
                  </a:lnTo>
                  <a:lnTo>
                    <a:pt x="195465" y="5562"/>
                  </a:lnTo>
                  <a:lnTo>
                    <a:pt x="16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728721" y="1325121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0" y="154317"/>
                  </a:moveTo>
                  <a:lnTo>
                    <a:pt x="9499" y="97840"/>
                  </a:lnTo>
                  <a:lnTo>
                    <a:pt x="39573" y="49314"/>
                  </a:lnTo>
                  <a:lnTo>
                    <a:pt x="84683" y="15113"/>
                  </a:lnTo>
                  <a:lnTo>
                    <a:pt x="139280" y="0"/>
                  </a:lnTo>
                  <a:lnTo>
                    <a:pt x="166979" y="0"/>
                  </a:lnTo>
                  <a:lnTo>
                    <a:pt x="221589" y="15113"/>
                  </a:lnTo>
                  <a:lnTo>
                    <a:pt x="266700" y="49314"/>
                  </a:lnTo>
                  <a:lnTo>
                    <a:pt x="296773" y="97840"/>
                  </a:lnTo>
                  <a:lnTo>
                    <a:pt x="307848" y="154317"/>
                  </a:lnTo>
                  <a:lnTo>
                    <a:pt x="304685" y="181368"/>
                  </a:lnTo>
                  <a:lnTo>
                    <a:pt x="284111" y="234657"/>
                  </a:lnTo>
                  <a:lnTo>
                    <a:pt x="246126" y="277622"/>
                  </a:lnTo>
                  <a:lnTo>
                    <a:pt x="195465" y="302272"/>
                  </a:lnTo>
                  <a:lnTo>
                    <a:pt x="166979" y="307848"/>
                  </a:lnTo>
                  <a:lnTo>
                    <a:pt x="139280" y="307848"/>
                  </a:lnTo>
                  <a:lnTo>
                    <a:pt x="84683" y="292735"/>
                  </a:lnTo>
                  <a:lnTo>
                    <a:pt x="39573" y="258521"/>
                  </a:lnTo>
                  <a:lnTo>
                    <a:pt x="9499" y="209207"/>
                  </a:lnTo>
                  <a:lnTo>
                    <a:pt x="0" y="154317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2263901" y="1837182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80" h="307975">
                <a:moveTo>
                  <a:pt x="0" y="0"/>
                </a:moveTo>
                <a:lnTo>
                  <a:pt x="309372" y="0"/>
                </a:lnTo>
                <a:lnTo>
                  <a:pt x="309372" y="307848"/>
                </a:lnTo>
                <a:lnTo>
                  <a:pt x="0" y="30784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32603" y="5064252"/>
            <a:ext cx="103631" cy="268224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4870703" y="5326379"/>
            <a:ext cx="1069975" cy="1205865"/>
            <a:chOff x="4870703" y="5326379"/>
            <a:chExt cx="1069975" cy="1205865"/>
          </a:xfrm>
        </p:grpSpPr>
        <p:sp>
          <p:nvSpPr>
            <p:cNvPr id="59" name="object 59"/>
            <p:cNvSpPr/>
            <p:nvPr/>
          </p:nvSpPr>
          <p:spPr>
            <a:xfrm>
              <a:off x="4885181" y="6156197"/>
              <a:ext cx="975360" cy="1905"/>
            </a:xfrm>
            <a:custGeom>
              <a:avLst/>
              <a:gdLst/>
              <a:ahLst/>
              <a:cxnLst/>
              <a:rect l="l" t="t" r="r" b="b"/>
              <a:pathLst>
                <a:path w="975360" h="1904">
                  <a:moveTo>
                    <a:pt x="0" y="0"/>
                  </a:moveTo>
                  <a:lnTo>
                    <a:pt x="975360" y="152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33871" y="6097522"/>
              <a:ext cx="106679" cy="10667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240273" y="6162293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70">
                  <a:moveTo>
                    <a:pt x="0" y="0"/>
                  </a:moveTo>
                  <a:lnTo>
                    <a:pt x="219824" y="136004"/>
                  </a:lnTo>
                  <a:lnTo>
                    <a:pt x="46647" y="130467"/>
                  </a:lnTo>
                  <a:lnTo>
                    <a:pt x="356616" y="356615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94023" y="6423659"/>
              <a:ext cx="115823" cy="108204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180837" y="6116573"/>
              <a:ext cx="104139" cy="102235"/>
            </a:xfrm>
            <a:custGeom>
              <a:avLst/>
              <a:gdLst/>
              <a:ahLst/>
              <a:cxnLst/>
              <a:rect l="l" t="t" r="r" b="b"/>
              <a:pathLst>
                <a:path w="104139" h="102235">
                  <a:moveTo>
                    <a:pt x="0" y="0"/>
                  </a:moveTo>
                  <a:lnTo>
                    <a:pt x="103632" y="102107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80837" y="6116573"/>
              <a:ext cx="104139" cy="102235"/>
            </a:xfrm>
            <a:custGeom>
              <a:avLst/>
              <a:gdLst/>
              <a:ahLst/>
              <a:cxnLst/>
              <a:rect l="l" t="t" r="r" b="b"/>
              <a:pathLst>
                <a:path w="104139" h="102235">
                  <a:moveTo>
                    <a:pt x="0" y="102107"/>
                  </a:moveTo>
                  <a:lnTo>
                    <a:pt x="103632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83657" y="5339333"/>
              <a:ext cx="1905" cy="824865"/>
            </a:xfrm>
            <a:custGeom>
              <a:avLst/>
              <a:gdLst/>
              <a:ahLst/>
              <a:cxnLst/>
              <a:rect l="l" t="t" r="r" b="b"/>
              <a:pathLst>
                <a:path w="1904" h="824864">
                  <a:moveTo>
                    <a:pt x="0" y="0"/>
                  </a:moveTo>
                  <a:lnTo>
                    <a:pt x="1524" y="82448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4227576" y="3765803"/>
            <a:ext cx="441959" cy="429895"/>
            <a:chOff x="4227576" y="3765803"/>
            <a:chExt cx="441959" cy="429895"/>
          </a:xfrm>
        </p:grpSpPr>
        <p:sp>
          <p:nvSpPr>
            <p:cNvPr id="67" name="object 67"/>
            <p:cNvSpPr/>
            <p:nvPr/>
          </p:nvSpPr>
          <p:spPr>
            <a:xfrm>
              <a:off x="4299966" y="3824477"/>
              <a:ext cx="356870" cy="358140"/>
            </a:xfrm>
            <a:custGeom>
              <a:avLst/>
              <a:gdLst/>
              <a:ahLst/>
              <a:cxnLst/>
              <a:rect l="l" t="t" r="r" b="b"/>
              <a:pathLst>
                <a:path w="356870" h="358139">
                  <a:moveTo>
                    <a:pt x="0" y="0"/>
                  </a:moveTo>
                  <a:lnTo>
                    <a:pt x="219824" y="136588"/>
                  </a:lnTo>
                  <a:lnTo>
                    <a:pt x="46647" y="131025"/>
                  </a:lnTo>
                  <a:lnTo>
                    <a:pt x="356616" y="358140"/>
                  </a:lnTo>
                </a:path>
              </a:pathLst>
            </a:custGeom>
            <a:ln w="259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53715" y="4087367"/>
              <a:ext cx="115823" cy="10820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240530" y="3778757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0" y="0"/>
                  </a:moveTo>
                  <a:lnTo>
                    <a:pt x="103632" y="103632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40530" y="3778757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0" y="103632"/>
                  </a:moveTo>
                  <a:lnTo>
                    <a:pt x="103632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2336292" y="2203704"/>
            <a:ext cx="442595" cy="429895"/>
            <a:chOff x="2336292" y="2203704"/>
            <a:chExt cx="442595" cy="429895"/>
          </a:xfrm>
        </p:grpSpPr>
        <p:sp>
          <p:nvSpPr>
            <p:cNvPr id="72" name="object 72"/>
            <p:cNvSpPr/>
            <p:nvPr/>
          </p:nvSpPr>
          <p:spPr>
            <a:xfrm>
              <a:off x="2407158" y="2262378"/>
              <a:ext cx="358140" cy="358140"/>
            </a:xfrm>
            <a:custGeom>
              <a:avLst/>
              <a:gdLst/>
              <a:ahLst/>
              <a:cxnLst/>
              <a:rect l="l" t="t" r="r" b="b"/>
              <a:pathLst>
                <a:path w="358139" h="358139">
                  <a:moveTo>
                    <a:pt x="0" y="0"/>
                  </a:moveTo>
                  <a:lnTo>
                    <a:pt x="220764" y="136588"/>
                  </a:lnTo>
                  <a:lnTo>
                    <a:pt x="46850" y="131025"/>
                  </a:lnTo>
                  <a:lnTo>
                    <a:pt x="358140" y="35814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10" y="2525268"/>
              <a:ext cx="117348" cy="108203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2349246" y="2216658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5" h="104139">
                  <a:moveTo>
                    <a:pt x="0" y="0"/>
                  </a:moveTo>
                  <a:lnTo>
                    <a:pt x="102107" y="103632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49246" y="2216658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5" h="104139">
                  <a:moveTo>
                    <a:pt x="0" y="103632"/>
                  </a:moveTo>
                  <a:lnTo>
                    <a:pt x="102107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21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Magnitud</a:t>
            </a:r>
            <a:r>
              <a:rPr sz="2500" spc="-17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500" spc="-16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la</a:t>
            </a:r>
            <a:r>
              <a:rPr sz="2500" spc="-17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corriente</a:t>
            </a:r>
            <a:r>
              <a:rPr sz="2500" spc="-16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500" spc="-16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falla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259012" y="1145794"/>
            <a:ext cx="29908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spc="-30" dirty="0">
                <a:latin typeface="Arial Black"/>
                <a:cs typeface="Arial Black"/>
              </a:rPr>
              <a:t>138</a:t>
            </a:r>
            <a:r>
              <a:rPr sz="300" spc="-25" dirty="0">
                <a:latin typeface="Arial Black"/>
                <a:cs typeface="Arial Black"/>
              </a:rPr>
              <a:t> </a:t>
            </a:r>
            <a:r>
              <a:rPr sz="300" spc="-10" dirty="0">
                <a:latin typeface="Arial Black"/>
                <a:cs typeface="Arial Black"/>
              </a:rPr>
              <a:t>kilovoltios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825750" y="1387666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666865" y="1633729"/>
            <a:ext cx="2262505" cy="136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Magnitud</a:t>
            </a:r>
            <a:r>
              <a:rPr sz="1700" u="sng" spc="-1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70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1700" u="sng" spc="-1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7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la</a:t>
            </a:r>
            <a:r>
              <a:rPr sz="1700" u="sng" spc="-12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7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falla</a:t>
            </a:r>
            <a:endParaRPr sz="1700">
              <a:latin typeface="Lucida Sans Unicode"/>
              <a:cs typeface="Lucida Sans Unicode"/>
            </a:endParaRPr>
          </a:p>
          <a:p>
            <a:pPr marL="654685" indent="-196850">
              <a:lnSpc>
                <a:spcPct val="100000"/>
              </a:lnSpc>
              <a:spcBef>
                <a:spcPts val="1680"/>
              </a:spcBef>
              <a:buChar char="•"/>
              <a:tabLst>
                <a:tab pos="654685" algn="l"/>
              </a:tabLst>
            </a:pPr>
            <a:r>
              <a:rPr sz="23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F3</a:t>
            </a:r>
            <a:r>
              <a:rPr sz="23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300" spc="-515" dirty="0">
                <a:solidFill>
                  <a:srgbClr val="4057AC"/>
                </a:solidFill>
                <a:latin typeface="Lucida Sans Unicode"/>
                <a:cs typeface="Lucida Sans Unicode"/>
              </a:rPr>
              <a:t>&gt;</a:t>
            </a:r>
            <a:r>
              <a:rPr sz="23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3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F2</a:t>
            </a:r>
            <a:r>
              <a:rPr sz="23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300" spc="-515" dirty="0">
                <a:solidFill>
                  <a:srgbClr val="4057AC"/>
                </a:solidFill>
                <a:latin typeface="Lucida Sans Unicode"/>
                <a:cs typeface="Lucida Sans Unicode"/>
              </a:rPr>
              <a:t>&gt;</a:t>
            </a:r>
            <a:r>
              <a:rPr sz="23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3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F1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660"/>
              </a:spcBef>
            </a:pPr>
            <a:r>
              <a:rPr sz="120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¿Por</a:t>
            </a:r>
            <a:r>
              <a:rPr sz="12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200" u="sng" spc="-2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qué?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124065" y="3203449"/>
            <a:ext cx="1831339" cy="919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85" indent="-196850">
              <a:lnSpc>
                <a:spcPct val="100000"/>
              </a:lnSpc>
              <a:spcBef>
                <a:spcPts val="100"/>
              </a:spcBef>
              <a:buChar char="•"/>
              <a:tabLst>
                <a:tab pos="197485" algn="l"/>
              </a:tabLst>
            </a:pPr>
            <a:r>
              <a:rPr sz="2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Impedancia</a:t>
            </a:r>
            <a:endParaRPr sz="2300">
              <a:latin typeface="Lucida Sans Unicode"/>
              <a:cs typeface="Lucida Sans Unicode"/>
            </a:endParaRPr>
          </a:p>
          <a:p>
            <a:pPr marL="181610" indent="-180975">
              <a:lnSpc>
                <a:spcPct val="100000"/>
              </a:lnSpc>
              <a:spcBef>
                <a:spcPts val="1760"/>
              </a:spcBef>
              <a:buChar char="•"/>
              <a:tabLst>
                <a:tab pos="181610" algn="l"/>
              </a:tabLst>
            </a:pPr>
            <a:r>
              <a:rPr sz="21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Yo</a:t>
            </a:r>
            <a:r>
              <a:rPr sz="2100" spc="-114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490" dirty="0">
                <a:solidFill>
                  <a:srgbClr val="4057AC"/>
                </a:solidFill>
                <a:latin typeface="Lucida Sans Unicode"/>
                <a:cs typeface="Lucida Sans Unicode"/>
              </a:rPr>
              <a:t>=</a:t>
            </a:r>
            <a:r>
              <a:rPr sz="2100" spc="-11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V/Z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346325" y="1848549"/>
            <a:ext cx="216535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33020">
              <a:lnSpc>
                <a:spcPct val="100000"/>
              </a:lnSpc>
              <a:spcBef>
                <a:spcPts val="15"/>
              </a:spcBef>
            </a:pPr>
            <a:r>
              <a:rPr sz="800" spc="-30" dirty="0">
                <a:latin typeface="Arial Black"/>
                <a:cs typeface="Arial Black"/>
              </a:rPr>
              <a:t>Ud.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830599" y="2466151"/>
            <a:ext cx="1822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5" dirty="0">
                <a:solidFill>
                  <a:srgbClr val="FF0000"/>
                </a:solidFill>
                <a:latin typeface="Arial Black"/>
                <a:cs typeface="Arial Black"/>
              </a:rPr>
              <a:t>F3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825750" y="2827529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346325" y="3288412"/>
            <a:ext cx="176530" cy="259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15"/>
              </a:spcBef>
            </a:pPr>
            <a:r>
              <a:rPr sz="300" spc="-25" dirty="0">
                <a:latin typeface="Arial Black"/>
                <a:cs typeface="Arial Black"/>
              </a:rPr>
              <a:t>METRO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329220" y="3715912"/>
            <a:ext cx="30988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spc="-35" dirty="0">
                <a:latin typeface="Arial Black"/>
                <a:cs typeface="Arial Black"/>
              </a:rPr>
              <a:t>12,5</a:t>
            </a:r>
            <a:r>
              <a:rPr sz="300" spc="10" dirty="0">
                <a:latin typeface="Arial Black"/>
                <a:cs typeface="Arial Black"/>
              </a:rPr>
              <a:t> </a:t>
            </a:r>
            <a:r>
              <a:rPr sz="300" spc="-10" dirty="0">
                <a:latin typeface="Arial Black"/>
                <a:cs typeface="Arial Black"/>
              </a:rPr>
              <a:t>kilovoltios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825750" y="3959416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059237" y="3959416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291137" y="3959416"/>
            <a:ext cx="100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R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443412" y="4218751"/>
            <a:ext cx="1822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5" dirty="0">
                <a:solidFill>
                  <a:srgbClr val="FF0000"/>
                </a:solidFill>
                <a:latin typeface="Arial Black"/>
                <a:cs typeface="Arial Black"/>
              </a:rPr>
              <a:t>F2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346325" y="4523487"/>
            <a:ext cx="142240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42545">
              <a:lnSpc>
                <a:spcPct val="100000"/>
              </a:lnSpc>
              <a:spcBef>
                <a:spcPts val="15"/>
              </a:spcBef>
            </a:pPr>
            <a:r>
              <a:rPr sz="800" spc="-50" dirty="0">
                <a:latin typeface="Arial Black"/>
                <a:cs typeface="Arial Black"/>
              </a:rPr>
              <a:t>1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579812" y="4523487"/>
            <a:ext cx="142240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41275">
              <a:lnSpc>
                <a:spcPct val="100000"/>
              </a:lnSpc>
              <a:spcBef>
                <a:spcPts val="15"/>
              </a:spcBef>
            </a:pPr>
            <a:r>
              <a:rPr sz="800" spc="-50" dirty="0">
                <a:latin typeface="Arial Black"/>
                <a:cs typeface="Arial Black"/>
              </a:rPr>
              <a:t>2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813300" y="4523487"/>
            <a:ext cx="142240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52</a:t>
            </a:r>
            <a:endParaRPr sz="800">
              <a:latin typeface="Arial Black"/>
              <a:cs typeface="Arial Black"/>
            </a:endParaRPr>
          </a:p>
          <a:p>
            <a:pPr marL="41275">
              <a:lnSpc>
                <a:spcPct val="100000"/>
              </a:lnSpc>
              <a:spcBef>
                <a:spcPts val="15"/>
              </a:spcBef>
            </a:pPr>
            <a:r>
              <a:rPr sz="800" spc="-50" dirty="0">
                <a:latin typeface="Arial Black"/>
                <a:cs typeface="Arial Black"/>
              </a:rPr>
              <a:t>3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981575" y="5144706"/>
            <a:ext cx="1543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5" dirty="0">
                <a:latin typeface="Arial Black"/>
                <a:cs typeface="Arial Black"/>
              </a:rPr>
              <a:t>F-</a:t>
            </a:r>
            <a:r>
              <a:rPr sz="700" spc="-50" dirty="0">
                <a:latin typeface="Arial Black"/>
                <a:cs typeface="Arial Black"/>
              </a:rPr>
              <a:t>1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535632" y="6555597"/>
            <a:ext cx="1822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5" dirty="0">
                <a:solidFill>
                  <a:srgbClr val="FF0000"/>
                </a:solidFill>
                <a:latin typeface="Arial Black"/>
                <a:cs typeface="Arial Black"/>
              </a:rPr>
              <a:t>F1</a:t>
            </a:r>
            <a:endParaRPr sz="1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47313" y="1437132"/>
            <a:ext cx="6433185" cy="4616450"/>
            <a:chOff x="2147313" y="1437132"/>
            <a:chExt cx="6433185" cy="4616450"/>
          </a:xfrm>
        </p:grpSpPr>
        <p:sp>
          <p:nvSpPr>
            <p:cNvPr id="3" name="object 3"/>
            <p:cNvSpPr/>
            <p:nvPr/>
          </p:nvSpPr>
          <p:spPr>
            <a:xfrm>
              <a:off x="2206752" y="1525524"/>
              <a:ext cx="6285230" cy="4468495"/>
            </a:xfrm>
            <a:custGeom>
              <a:avLst/>
              <a:gdLst/>
              <a:ahLst/>
              <a:cxnLst/>
              <a:rect l="l" t="t" r="r" b="b"/>
              <a:pathLst>
                <a:path w="6285230" h="4468495">
                  <a:moveTo>
                    <a:pt x="0" y="0"/>
                  </a:moveTo>
                  <a:lnTo>
                    <a:pt x="0" y="4468368"/>
                  </a:lnTo>
                  <a:lnTo>
                    <a:pt x="6284976" y="4468368"/>
                  </a:lnTo>
                </a:path>
              </a:pathLst>
            </a:custGeom>
            <a:ln w="2743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7313" y="1437132"/>
              <a:ext cx="120395" cy="1173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62772" y="5934450"/>
              <a:ext cx="117348" cy="118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40808" y="1525524"/>
              <a:ext cx="1905" cy="4468495"/>
            </a:xfrm>
            <a:custGeom>
              <a:avLst/>
              <a:gdLst/>
              <a:ahLst/>
              <a:cxnLst/>
              <a:rect l="l" t="t" r="r" b="b"/>
              <a:pathLst>
                <a:path w="1904" h="4468495">
                  <a:moveTo>
                    <a:pt x="0" y="446836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9843" y="1437132"/>
              <a:ext cx="118872" cy="1173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23560" y="1525524"/>
              <a:ext cx="1905" cy="4468495"/>
            </a:xfrm>
            <a:custGeom>
              <a:avLst/>
              <a:gdLst/>
              <a:ahLst/>
              <a:cxnLst/>
              <a:rect l="l" t="t" r="r" b="b"/>
              <a:pathLst>
                <a:path w="1904" h="4468495">
                  <a:moveTo>
                    <a:pt x="0" y="446836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594" y="1437132"/>
              <a:ext cx="118872" cy="11734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50635" y="1525524"/>
              <a:ext cx="1905" cy="4468495"/>
            </a:xfrm>
            <a:custGeom>
              <a:avLst/>
              <a:gdLst/>
              <a:ahLst/>
              <a:cxnLst/>
              <a:rect l="l" t="t" r="r" b="b"/>
              <a:pathLst>
                <a:path w="1904" h="4468495">
                  <a:moveTo>
                    <a:pt x="0" y="446836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200" y="1437132"/>
              <a:ext cx="117348" cy="11734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45639" y="471488"/>
            <a:ext cx="28613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Corrientes</a:t>
            </a:r>
            <a:r>
              <a:rPr sz="2600" spc="-16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6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falla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33937" y="6023800"/>
            <a:ext cx="2247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35" dirty="0">
                <a:solidFill>
                  <a:srgbClr val="FF0000"/>
                </a:solidFill>
                <a:latin typeface="Arial Black"/>
                <a:cs typeface="Arial Black"/>
              </a:rPr>
              <a:t>F1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16562" y="6042850"/>
            <a:ext cx="422909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45" dirty="0">
                <a:solidFill>
                  <a:srgbClr val="FF0000"/>
                </a:solidFill>
                <a:latin typeface="Arial Black"/>
                <a:cs typeface="Arial Black"/>
              </a:rPr>
              <a:t>F2</a:t>
            </a:r>
            <a:r>
              <a:rPr sz="125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250" spc="-110" dirty="0">
                <a:solidFill>
                  <a:srgbClr val="FF0000"/>
                </a:solidFill>
                <a:latin typeface="Arial Black"/>
                <a:cs typeface="Arial Black"/>
              </a:rPr>
              <a:t>F3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02564" y="5987288"/>
            <a:ext cx="6972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78515" y="1549342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3269" y="603794"/>
            <a:ext cx="9073024" cy="52688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90919" y="6414681"/>
            <a:ext cx="2438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146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50235" y="1373124"/>
            <a:ext cx="6588759" cy="4677410"/>
            <a:chOff x="2650235" y="1373124"/>
            <a:chExt cx="6588759" cy="4677410"/>
          </a:xfrm>
        </p:grpSpPr>
        <p:sp>
          <p:nvSpPr>
            <p:cNvPr id="3" name="object 3"/>
            <p:cNvSpPr/>
            <p:nvPr/>
          </p:nvSpPr>
          <p:spPr>
            <a:xfrm>
              <a:off x="2708147" y="1507236"/>
              <a:ext cx="6306820" cy="4482465"/>
            </a:xfrm>
            <a:custGeom>
              <a:avLst/>
              <a:gdLst/>
              <a:ahLst/>
              <a:cxnLst/>
              <a:rect l="l" t="t" r="r" b="b"/>
              <a:pathLst>
                <a:path w="6306820" h="4482465">
                  <a:moveTo>
                    <a:pt x="0" y="0"/>
                  </a:moveTo>
                  <a:lnTo>
                    <a:pt x="0" y="4482084"/>
                  </a:lnTo>
                  <a:lnTo>
                    <a:pt x="6306312" y="4482084"/>
                  </a:lnTo>
                </a:path>
              </a:pathLst>
            </a:custGeom>
            <a:ln w="2743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0235" y="1415796"/>
              <a:ext cx="117348" cy="118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5502" y="5931408"/>
              <a:ext cx="118872" cy="118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48300" y="1507236"/>
              <a:ext cx="1905" cy="4482465"/>
            </a:xfrm>
            <a:custGeom>
              <a:avLst/>
              <a:gdLst/>
              <a:ahLst/>
              <a:cxnLst/>
              <a:rect l="l" t="t" r="r" b="b"/>
              <a:pathLst>
                <a:path w="1904" h="4482465">
                  <a:moveTo>
                    <a:pt x="0" y="4482084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8863" y="1415796"/>
              <a:ext cx="120396" cy="1188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82283" y="1491996"/>
              <a:ext cx="1905" cy="4483735"/>
            </a:xfrm>
            <a:custGeom>
              <a:avLst/>
              <a:gdLst/>
              <a:ahLst/>
              <a:cxnLst/>
              <a:rect l="l" t="t" r="r" b="b"/>
              <a:pathLst>
                <a:path w="1904" h="4483735">
                  <a:moveTo>
                    <a:pt x="0" y="448360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2659" y="1415796"/>
              <a:ext cx="117348" cy="1188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62700" y="1507236"/>
              <a:ext cx="1905" cy="4482465"/>
            </a:xfrm>
            <a:custGeom>
              <a:avLst/>
              <a:gdLst/>
              <a:ahLst/>
              <a:cxnLst/>
              <a:rect l="l" t="t" r="r" b="b"/>
              <a:pathLst>
                <a:path w="1904" h="4482465">
                  <a:moveTo>
                    <a:pt x="0" y="4482084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1737" y="1415796"/>
              <a:ext cx="120396" cy="11887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78223" y="593293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78223" y="5870447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78223" y="58110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78223" y="575005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78223" y="56875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78223" y="562813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78223" y="5565647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78223" y="55062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78223" y="544525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78223" y="53827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78223" y="532333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78223" y="5260847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78223" y="52014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78223" y="5138927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78223" y="50779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78223" y="501853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78223" y="49560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78223" y="48966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78223" y="4834127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78223" y="47731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78223" y="4713732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78223" y="46512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78223" y="45918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78223" y="4529328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78223" y="44683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78223" y="4407408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78223" y="43464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78223" y="42870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78223" y="42245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78223" y="41635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78223" y="4102608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78223" y="40416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78223" y="398221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6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78223" y="39197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78223" y="38587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78223" y="3797808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78223" y="37368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78223" y="3674363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78223" y="36149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80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78223" y="35539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78223" y="34930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78223" y="34320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78223" y="3369563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78223" y="33101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78223" y="324916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78223" y="31882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78223" y="312724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78223" y="3064763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078223" y="30053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078223" y="294284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78223" y="28834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078223" y="282244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078223" y="2759963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78223" y="270052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78223" y="263804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078223" y="25786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78223" y="251764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78223" y="2455163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078223" y="2395727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078223" y="233324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78223" y="22738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078223" y="221132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078223" y="215036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078223" y="20909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78223" y="202844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78223" y="19690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78223" y="190652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78223" y="184556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78223" y="178612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78223" y="172364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78223" y="16642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0" y="28955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78223" y="160172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5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078223" y="154076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078223" y="1479804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4" h="32384">
                  <a:moveTo>
                    <a:pt x="0" y="32003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78223" y="141884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80">
                  <a:moveTo>
                    <a:pt x="0" y="30479"/>
                  </a:moveTo>
                  <a:lnTo>
                    <a:pt x="15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78223" y="138684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1524"/>
                  </a:moveTo>
                  <a:lnTo>
                    <a:pt x="15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93385" y="1438656"/>
              <a:ext cx="0" cy="4558665"/>
            </a:xfrm>
            <a:custGeom>
              <a:avLst/>
              <a:gdLst/>
              <a:ahLst/>
              <a:cxnLst/>
              <a:rect l="l" t="t" r="r" b="b"/>
              <a:pathLst>
                <a:path h="4558665">
                  <a:moveTo>
                    <a:pt x="0" y="0"/>
                  </a:moveTo>
                  <a:lnTo>
                    <a:pt x="0" y="4558284"/>
                  </a:lnTo>
                </a:path>
              </a:pathLst>
            </a:custGeom>
            <a:ln w="1676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192523" y="1386840"/>
              <a:ext cx="4912360" cy="3770629"/>
            </a:xfrm>
            <a:custGeom>
              <a:avLst/>
              <a:gdLst/>
              <a:ahLst/>
              <a:cxnLst/>
              <a:rect l="l" t="t" r="r" b="b"/>
              <a:pathLst>
                <a:path w="4912359" h="3770629">
                  <a:moveTo>
                    <a:pt x="0" y="0"/>
                  </a:moveTo>
                  <a:lnTo>
                    <a:pt x="19850" y="120650"/>
                  </a:lnTo>
                  <a:lnTo>
                    <a:pt x="33337" y="240512"/>
                  </a:lnTo>
                  <a:lnTo>
                    <a:pt x="44450" y="362750"/>
                  </a:lnTo>
                  <a:lnTo>
                    <a:pt x="50800" y="484987"/>
                  </a:lnTo>
                  <a:lnTo>
                    <a:pt x="53187" y="606437"/>
                  </a:lnTo>
                  <a:lnTo>
                    <a:pt x="56362" y="730262"/>
                  </a:lnTo>
                  <a:lnTo>
                    <a:pt x="56362" y="853300"/>
                  </a:lnTo>
                  <a:lnTo>
                    <a:pt x="57950" y="975537"/>
                  </a:lnTo>
                  <a:lnTo>
                    <a:pt x="57950" y="1099362"/>
                  </a:lnTo>
                  <a:lnTo>
                    <a:pt x="59537" y="1222400"/>
                  </a:lnTo>
                  <a:lnTo>
                    <a:pt x="64300" y="1344637"/>
                  </a:lnTo>
                  <a:lnTo>
                    <a:pt x="69850" y="1466875"/>
                  </a:lnTo>
                  <a:lnTo>
                    <a:pt x="80962" y="1588325"/>
                  </a:lnTo>
                  <a:lnTo>
                    <a:pt x="94462" y="1708975"/>
                  </a:lnTo>
                  <a:lnTo>
                    <a:pt x="123825" y="1876463"/>
                  </a:lnTo>
                  <a:lnTo>
                    <a:pt x="134150" y="1924088"/>
                  </a:lnTo>
                  <a:lnTo>
                    <a:pt x="144462" y="1970913"/>
                  </a:lnTo>
                  <a:lnTo>
                    <a:pt x="155575" y="2016950"/>
                  </a:lnTo>
                  <a:lnTo>
                    <a:pt x="169075" y="2064575"/>
                  </a:lnTo>
                  <a:lnTo>
                    <a:pt x="182562" y="2109825"/>
                  </a:lnTo>
                  <a:lnTo>
                    <a:pt x="196850" y="2155863"/>
                  </a:lnTo>
                  <a:lnTo>
                    <a:pt x="211937" y="2201900"/>
                  </a:lnTo>
                  <a:lnTo>
                    <a:pt x="228600" y="2247138"/>
                  </a:lnTo>
                  <a:lnTo>
                    <a:pt x="245275" y="2293188"/>
                  </a:lnTo>
                  <a:lnTo>
                    <a:pt x="263537" y="2338425"/>
                  </a:lnTo>
                  <a:lnTo>
                    <a:pt x="281787" y="2382875"/>
                  </a:lnTo>
                  <a:lnTo>
                    <a:pt x="301637" y="2427325"/>
                  </a:lnTo>
                  <a:lnTo>
                    <a:pt x="321475" y="2470988"/>
                  </a:lnTo>
                  <a:lnTo>
                    <a:pt x="354812" y="2541625"/>
                  </a:lnTo>
                  <a:lnTo>
                    <a:pt x="368312" y="2566238"/>
                  </a:lnTo>
                  <a:lnTo>
                    <a:pt x="381012" y="2590050"/>
                  </a:lnTo>
                  <a:lnTo>
                    <a:pt x="394500" y="2614650"/>
                  </a:lnTo>
                  <a:lnTo>
                    <a:pt x="408000" y="2639263"/>
                  </a:lnTo>
                  <a:lnTo>
                    <a:pt x="422287" y="2663875"/>
                  </a:lnTo>
                  <a:lnTo>
                    <a:pt x="437362" y="2686100"/>
                  </a:lnTo>
                  <a:lnTo>
                    <a:pt x="452450" y="2710700"/>
                  </a:lnTo>
                  <a:lnTo>
                    <a:pt x="482612" y="2755150"/>
                  </a:lnTo>
                  <a:lnTo>
                    <a:pt x="516750" y="2798813"/>
                  </a:lnTo>
                  <a:lnTo>
                    <a:pt x="535000" y="2818650"/>
                  </a:lnTo>
                  <a:lnTo>
                    <a:pt x="553262" y="2840088"/>
                  </a:lnTo>
                  <a:lnTo>
                    <a:pt x="601675" y="2887713"/>
                  </a:lnTo>
                  <a:lnTo>
                    <a:pt x="633425" y="2914700"/>
                  </a:lnTo>
                  <a:lnTo>
                    <a:pt x="665975" y="2940888"/>
                  </a:lnTo>
                  <a:lnTo>
                    <a:pt x="700900" y="2965500"/>
                  </a:lnTo>
                  <a:lnTo>
                    <a:pt x="735825" y="2988513"/>
                  </a:lnTo>
                  <a:lnTo>
                    <a:pt x="772337" y="3010738"/>
                  </a:lnTo>
                  <a:lnTo>
                    <a:pt x="808850" y="3030588"/>
                  </a:lnTo>
                  <a:lnTo>
                    <a:pt x="846950" y="3050438"/>
                  </a:lnTo>
                  <a:lnTo>
                    <a:pt x="886637" y="3068688"/>
                  </a:lnTo>
                  <a:lnTo>
                    <a:pt x="926325" y="3087738"/>
                  </a:lnTo>
                  <a:lnTo>
                    <a:pt x="965225" y="3104413"/>
                  </a:lnTo>
                  <a:lnTo>
                    <a:pt x="1006500" y="3119488"/>
                  </a:lnTo>
                  <a:lnTo>
                    <a:pt x="1047775" y="3134575"/>
                  </a:lnTo>
                  <a:lnTo>
                    <a:pt x="1089050" y="3149650"/>
                  </a:lnTo>
                  <a:lnTo>
                    <a:pt x="1131125" y="3163938"/>
                  </a:lnTo>
                  <a:lnTo>
                    <a:pt x="1172400" y="3175850"/>
                  </a:lnTo>
                  <a:lnTo>
                    <a:pt x="1215263" y="3189338"/>
                  </a:lnTo>
                  <a:lnTo>
                    <a:pt x="1308138" y="3217125"/>
                  </a:lnTo>
                  <a:lnTo>
                    <a:pt x="1359725" y="3232200"/>
                  </a:lnTo>
                  <a:lnTo>
                    <a:pt x="1410525" y="3247288"/>
                  </a:lnTo>
                  <a:lnTo>
                    <a:pt x="1462125" y="3260775"/>
                  </a:lnTo>
                  <a:lnTo>
                    <a:pt x="1512138" y="3275063"/>
                  </a:lnTo>
                  <a:lnTo>
                    <a:pt x="1562138" y="3288563"/>
                  </a:lnTo>
                  <a:lnTo>
                    <a:pt x="1614525" y="3302050"/>
                  </a:lnTo>
                  <a:lnTo>
                    <a:pt x="1664538" y="3314750"/>
                  </a:lnTo>
                  <a:lnTo>
                    <a:pt x="1714538" y="3326663"/>
                  </a:lnTo>
                  <a:lnTo>
                    <a:pt x="1764550" y="3340150"/>
                  </a:lnTo>
                  <a:lnTo>
                    <a:pt x="1816938" y="3352850"/>
                  </a:lnTo>
                  <a:lnTo>
                    <a:pt x="1866950" y="3363175"/>
                  </a:lnTo>
                  <a:lnTo>
                    <a:pt x="1916950" y="3375875"/>
                  </a:lnTo>
                  <a:lnTo>
                    <a:pt x="1967763" y="3387775"/>
                  </a:lnTo>
                  <a:lnTo>
                    <a:pt x="2017763" y="3398100"/>
                  </a:lnTo>
                  <a:lnTo>
                    <a:pt x="2069363" y="3409213"/>
                  </a:lnTo>
                  <a:lnTo>
                    <a:pt x="2119363" y="3419538"/>
                  </a:lnTo>
                  <a:lnTo>
                    <a:pt x="2377338" y="3472713"/>
                  </a:lnTo>
                  <a:lnTo>
                    <a:pt x="2583726" y="3512400"/>
                  </a:lnTo>
                  <a:lnTo>
                    <a:pt x="2792488" y="3549713"/>
                  </a:lnTo>
                  <a:lnTo>
                    <a:pt x="3002838" y="3584638"/>
                  </a:lnTo>
                  <a:lnTo>
                    <a:pt x="3213188" y="3616388"/>
                  </a:lnTo>
                  <a:lnTo>
                    <a:pt x="3424326" y="3645750"/>
                  </a:lnTo>
                  <a:lnTo>
                    <a:pt x="3636264" y="3671150"/>
                  </a:lnTo>
                  <a:lnTo>
                    <a:pt x="3848201" y="3695763"/>
                  </a:lnTo>
                  <a:lnTo>
                    <a:pt x="4060926" y="3715600"/>
                  </a:lnTo>
                  <a:lnTo>
                    <a:pt x="4274451" y="3733863"/>
                  </a:lnTo>
                  <a:lnTo>
                    <a:pt x="4485601" y="3748938"/>
                  </a:lnTo>
                  <a:lnTo>
                    <a:pt x="4699127" y="3761638"/>
                  </a:lnTo>
                  <a:lnTo>
                    <a:pt x="4911852" y="3770376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60263" y="1415796"/>
              <a:ext cx="3944620" cy="3080385"/>
            </a:xfrm>
            <a:custGeom>
              <a:avLst/>
              <a:gdLst/>
              <a:ahLst/>
              <a:cxnLst/>
              <a:rect l="l" t="t" r="r" b="b"/>
              <a:pathLst>
                <a:path w="3944620" h="3080385">
                  <a:moveTo>
                    <a:pt x="0" y="0"/>
                  </a:moveTo>
                  <a:lnTo>
                    <a:pt x="1587" y="100812"/>
                  </a:lnTo>
                  <a:lnTo>
                    <a:pt x="1587" y="201625"/>
                  </a:lnTo>
                  <a:lnTo>
                    <a:pt x="3175" y="302437"/>
                  </a:lnTo>
                  <a:lnTo>
                    <a:pt x="3175" y="402463"/>
                  </a:lnTo>
                  <a:lnTo>
                    <a:pt x="4762" y="503275"/>
                  </a:lnTo>
                  <a:lnTo>
                    <a:pt x="6350" y="604088"/>
                  </a:lnTo>
                  <a:lnTo>
                    <a:pt x="9525" y="704913"/>
                  </a:lnTo>
                  <a:lnTo>
                    <a:pt x="13500" y="805726"/>
                  </a:lnTo>
                  <a:lnTo>
                    <a:pt x="21437" y="904151"/>
                  </a:lnTo>
                  <a:lnTo>
                    <a:pt x="30962" y="1003388"/>
                  </a:lnTo>
                  <a:lnTo>
                    <a:pt x="42875" y="1102614"/>
                  </a:lnTo>
                  <a:lnTo>
                    <a:pt x="71450" y="1259789"/>
                  </a:lnTo>
                  <a:lnTo>
                    <a:pt x="84150" y="1317739"/>
                  </a:lnTo>
                  <a:lnTo>
                    <a:pt x="99237" y="1377264"/>
                  </a:lnTo>
                  <a:lnTo>
                    <a:pt x="114325" y="1435214"/>
                  </a:lnTo>
                  <a:lnTo>
                    <a:pt x="130987" y="1493164"/>
                  </a:lnTo>
                  <a:lnTo>
                    <a:pt x="149250" y="1549527"/>
                  </a:lnTo>
                  <a:lnTo>
                    <a:pt x="169100" y="1607477"/>
                  </a:lnTo>
                  <a:lnTo>
                    <a:pt x="190538" y="1663839"/>
                  </a:lnTo>
                  <a:lnTo>
                    <a:pt x="213563" y="1720202"/>
                  </a:lnTo>
                  <a:lnTo>
                    <a:pt x="236588" y="1776564"/>
                  </a:lnTo>
                  <a:lnTo>
                    <a:pt x="261988" y="1831327"/>
                  </a:lnTo>
                  <a:lnTo>
                    <a:pt x="300101" y="1912302"/>
                  </a:lnTo>
                  <a:lnTo>
                    <a:pt x="313588" y="1936915"/>
                  </a:lnTo>
                  <a:lnTo>
                    <a:pt x="326288" y="1961514"/>
                  </a:lnTo>
                  <a:lnTo>
                    <a:pt x="339788" y="1985327"/>
                  </a:lnTo>
                  <a:lnTo>
                    <a:pt x="353288" y="2009940"/>
                  </a:lnTo>
                  <a:lnTo>
                    <a:pt x="367576" y="2034552"/>
                  </a:lnTo>
                  <a:lnTo>
                    <a:pt x="382663" y="2058365"/>
                  </a:lnTo>
                  <a:lnTo>
                    <a:pt x="397751" y="2081390"/>
                  </a:lnTo>
                  <a:lnTo>
                    <a:pt x="412826" y="2104402"/>
                  </a:lnTo>
                  <a:lnTo>
                    <a:pt x="429501" y="2125840"/>
                  </a:lnTo>
                  <a:lnTo>
                    <a:pt x="444588" y="2148852"/>
                  </a:lnTo>
                  <a:lnTo>
                    <a:pt x="461264" y="2170290"/>
                  </a:lnTo>
                  <a:lnTo>
                    <a:pt x="479513" y="2190140"/>
                  </a:lnTo>
                  <a:lnTo>
                    <a:pt x="497776" y="2211565"/>
                  </a:lnTo>
                  <a:lnTo>
                    <a:pt x="553351" y="2264752"/>
                  </a:lnTo>
                  <a:lnTo>
                    <a:pt x="590664" y="2296502"/>
                  </a:lnTo>
                  <a:lnTo>
                    <a:pt x="631952" y="2327465"/>
                  </a:lnTo>
                  <a:lnTo>
                    <a:pt x="673227" y="2356040"/>
                  </a:lnTo>
                  <a:lnTo>
                    <a:pt x="717689" y="2382240"/>
                  </a:lnTo>
                  <a:lnTo>
                    <a:pt x="761352" y="2406053"/>
                  </a:lnTo>
                  <a:lnTo>
                    <a:pt x="807402" y="2429078"/>
                  </a:lnTo>
                  <a:lnTo>
                    <a:pt x="854240" y="2450503"/>
                  </a:lnTo>
                  <a:lnTo>
                    <a:pt x="903465" y="2471940"/>
                  </a:lnTo>
                  <a:lnTo>
                    <a:pt x="951890" y="2490203"/>
                  </a:lnTo>
                  <a:lnTo>
                    <a:pt x="1000315" y="2508453"/>
                  </a:lnTo>
                  <a:lnTo>
                    <a:pt x="1051128" y="2525128"/>
                  </a:lnTo>
                  <a:lnTo>
                    <a:pt x="1101140" y="2541790"/>
                  </a:lnTo>
                  <a:lnTo>
                    <a:pt x="1151166" y="2558465"/>
                  </a:lnTo>
                  <a:lnTo>
                    <a:pt x="1268653" y="2592603"/>
                  </a:lnTo>
                  <a:lnTo>
                    <a:pt x="1334554" y="2612440"/>
                  </a:lnTo>
                  <a:lnTo>
                    <a:pt x="1399654" y="2630703"/>
                  </a:lnTo>
                  <a:lnTo>
                    <a:pt x="1465541" y="2648966"/>
                  </a:lnTo>
                  <a:lnTo>
                    <a:pt x="1530642" y="2665628"/>
                  </a:lnTo>
                  <a:lnTo>
                    <a:pt x="1595742" y="2682303"/>
                  </a:lnTo>
                  <a:lnTo>
                    <a:pt x="1660055" y="2698978"/>
                  </a:lnTo>
                  <a:lnTo>
                    <a:pt x="1725942" y="2714053"/>
                  </a:lnTo>
                  <a:lnTo>
                    <a:pt x="1791042" y="2729928"/>
                  </a:lnTo>
                  <a:lnTo>
                    <a:pt x="1855355" y="2745016"/>
                  </a:lnTo>
                  <a:lnTo>
                    <a:pt x="1920455" y="2760091"/>
                  </a:lnTo>
                  <a:lnTo>
                    <a:pt x="1986343" y="2773591"/>
                  </a:lnTo>
                  <a:lnTo>
                    <a:pt x="2051443" y="2787878"/>
                  </a:lnTo>
                  <a:lnTo>
                    <a:pt x="2253894" y="2829953"/>
                  </a:lnTo>
                  <a:lnTo>
                    <a:pt x="2392819" y="2857741"/>
                  </a:lnTo>
                  <a:lnTo>
                    <a:pt x="2530970" y="2883928"/>
                  </a:lnTo>
                  <a:lnTo>
                    <a:pt x="2671483" y="2909328"/>
                  </a:lnTo>
                  <a:lnTo>
                    <a:pt x="2811208" y="2932353"/>
                  </a:lnTo>
                  <a:lnTo>
                    <a:pt x="2951734" y="2955378"/>
                  </a:lnTo>
                  <a:lnTo>
                    <a:pt x="3093046" y="2976803"/>
                  </a:lnTo>
                  <a:lnTo>
                    <a:pt x="3234359" y="2998241"/>
                  </a:lnTo>
                  <a:lnTo>
                    <a:pt x="3376472" y="3016504"/>
                  </a:lnTo>
                  <a:lnTo>
                    <a:pt x="3517785" y="3034753"/>
                  </a:lnTo>
                  <a:lnTo>
                    <a:pt x="3659898" y="3051429"/>
                  </a:lnTo>
                  <a:lnTo>
                    <a:pt x="3801211" y="3066503"/>
                  </a:lnTo>
                  <a:lnTo>
                    <a:pt x="3944112" y="308000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241791" y="5132832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5">
                  <a:moveTo>
                    <a:pt x="0" y="0"/>
                  </a:moveTo>
                  <a:lnTo>
                    <a:pt x="32308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241791" y="4445508"/>
              <a:ext cx="338455" cy="0"/>
            </a:xfrm>
            <a:custGeom>
              <a:avLst/>
              <a:gdLst/>
              <a:ahLst/>
              <a:cxnLst/>
              <a:rect l="l" t="t" r="r" b="b"/>
              <a:pathLst>
                <a:path w="338454">
                  <a:moveTo>
                    <a:pt x="0" y="0"/>
                  </a:moveTo>
                  <a:lnTo>
                    <a:pt x="33832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345423" y="4489703"/>
              <a:ext cx="1905" cy="597535"/>
            </a:xfrm>
            <a:custGeom>
              <a:avLst/>
              <a:gdLst/>
              <a:ahLst/>
              <a:cxnLst/>
              <a:rect l="l" t="t" r="r" b="b"/>
              <a:pathLst>
                <a:path w="1904" h="597535">
                  <a:moveTo>
                    <a:pt x="0" y="300228"/>
                  </a:moveTo>
                  <a:lnTo>
                    <a:pt x="1524" y="597408"/>
                  </a:lnTo>
                </a:path>
                <a:path w="1904" h="597535">
                  <a:moveTo>
                    <a:pt x="0" y="300228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317992" y="4445508"/>
              <a:ext cx="53340" cy="687705"/>
            </a:xfrm>
            <a:custGeom>
              <a:avLst/>
              <a:gdLst/>
              <a:ahLst/>
              <a:cxnLst/>
              <a:rect l="l" t="t" r="r" b="b"/>
              <a:pathLst>
                <a:path w="53340" h="687704">
                  <a:moveTo>
                    <a:pt x="53340" y="633984"/>
                  </a:moveTo>
                  <a:lnTo>
                    <a:pt x="0" y="633984"/>
                  </a:lnTo>
                  <a:lnTo>
                    <a:pt x="26263" y="687324"/>
                  </a:lnTo>
                  <a:lnTo>
                    <a:pt x="53340" y="633984"/>
                  </a:lnTo>
                  <a:close/>
                </a:path>
                <a:path w="53340" h="687704">
                  <a:moveTo>
                    <a:pt x="53340" y="50292"/>
                  </a:moveTo>
                  <a:lnTo>
                    <a:pt x="26263" y="0"/>
                  </a:lnTo>
                  <a:lnTo>
                    <a:pt x="0" y="50292"/>
                  </a:lnTo>
                  <a:lnTo>
                    <a:pt x="53340" y="50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528302" y="3931919"/>
              <a:ext cx="690880" cy="800100"/>
            </a:xfrm>
            <a:custGeom>
              <a:avLst/>
              <a:gdLst/>
              <a:ahLst/>
              <a:cxnLst/>
              <a:rect l="l" t="t" r="r" b="b"/>
              <a:pathLst>
                <a:path w="690879" h="800100">
                  <a:moveTo>
                    <a:pt x="690372" y="0"/>
                  </a:moveTo>
                  <a:lnTo>
                    <a:pt x="430390" y="594525"/>
                  </a:lnTo>
                  <a:lnTo>
                    <a:pt x="410578" y="634212"/>
                  </a:lnTo>
                  <a:lnTo>
                    <a:pt x="385216" y="669137"/>
                  </a:lnTo>
                  <a:lnTo>
                    <a:pt x="355892" y="702475"/>
                  </a:lnTo>
                  <a:lnTo>
                    <a:pt x="322592" y="731837"/>
                  </a:lnTo>
                  <a:lnTo>
                    <a:pt x="284556" y="755649"/>
                  </a:lnTo>
                  <a:lnTo>
                    <a:pt x="244919" y="775500"/>
                  </a:lnTo>
                  <a:lnTo>
                    <a:pt x="203708" y="789787"/>
                  </a:lnTo>
                  <a:lnTo>
                    <a:pt x="160108" y="796924"/>
                  </a:lnTo>
                  <a:lnTo>
                    <a:pt x="115722" y="800099"/>
                  </a:lnTo>
                  <a:lnTo>
                    <a:pt x="0" y="800099"/>
                  </a:lnTo>
                </a:path>
              </a:pathLst>
            </a:custGeom>
            <a:ln w="3962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18576" y="4660391"/>
              <a:ext cx="143255" cy="143255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2768345" y="1730502"/>
              <a:ext cx="1477010" cy="900430"/>
            </a:xfrm>
            <a:custGeom>
              <a:avLst/>
              <a:gdLst/>
              <a:ahLst/>
              <a:cxnLst/>
              <a:rect l="l" t="t" r="r" b="b"/>
              <a:pathLst>
                <a:path w="1477010" h="900430">
                  <a:moveTo>
                    <a:pt x="1205484" y="0"/>
                  </a:moveTo>
                  <a:lnTo>
                    <a:pt x="0" y="0"/>
                  </a:lnTo>
                  <a:lnTo>
                    <a:pt x="0" y="707136"/>
                  </a:lnTo>
                  <a:lnTo>
                    <a:pt x="703199" y="707136"/>
                  </a:lnTo>
                  <a:lnTo>
                    <a:pt x="1476908" y="899883"/>
                  </a:lnTo>
                  <a:lnTo>
                    <a:pt x="1004569" y="707136"/>
                  </a:lnTo>
                  <a:lnTo>
                    <a:pt x="1205484" y="707136"/>
                  </a:lnTo>
                  <a:lnTo>
                    <a:pt x="12054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768345" y="1730502"/>
              <a:ext cx="1477010" cy="900430"/>
            </a:xfrm>
            <a:custGeom>
              <a:avLst/>
              <a:gdLst/>
              <a:ahLst/>
              <a:cxnLst/>
              <a:rect l="l" t="t" r="r" b="b"/>
              <a:pathLst>
                <a:path w="1477010" h="900430">
                  <a:moveTo>
                    <a:pt x="0" y="0"/>
                  </a:moveTo>
                  <a:lnTo>
                    <a:pt x="703199" y="0"/>
                  </a:lnTo>
                  <a:lnTo>
                    <a:pt x="1004569" y="0"/>
                  </a:lnTo>
                  <a:lnTo>
                    <a:pt x="1205484" y="0"/>
                  </a:lnTo>
                  <a:lnTo>
                    <a:pt x="1205484" y="412495"/>
                  </a:lnTo>
                  <a:lnTo>
                    <a:pt x="1205484" y="589280"/>
                  </a:lnTo>
                  <a:lnTo>
                    <a:pt x="1205484" y="707136"/>
                  </a:lnTo>
                  <a:lnTo>
                    <a:pt x="1004569" y="707136"/>
                  </a:lnTo>
                  <a:lnTo>
                    <a:pt x="1476908" y="899883"/>
                  </a:lnTo>
                  <a:lnTo>
                    <a:pt x="703199" y="707136"/>
                  </a:lnTo>
                  <a:lnTo>
                    <a:pt x="0" y="707136"/>
                  </a:lnTo>
                  <a:lnTo>
                    <a:pt x="0" y="589280"/>
                  </a:lnTo>
                  <a:lnTo>
                    <a:pt x="0" y="412495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736767" y="2396490"/>
              <a:ext cx="2567305" cy="1287145"/>
            </a:xfrm>
            <a:custGeom>
              <a:avLst/>
              <a:gdLst/>
              <a:ahLst/>
              <a:cxnLst/>
              <a:rect l="l" t="t" r="r" b="b"/>
              <a:pathLst>
                <a:path w="2567304" h="1287145">
                  <a:moveTo>
                    <a:pt x="2566746" y="0"/>
                  </a:moveTo>
                  <a:lnTo>
                    <a:pt x="969594" y="0"/>
                  </a:lnTo>
                  <a:lnTo>
                    <a:pt x="969594" y="708660"/>
                  </a:lnTo>
                  <a:lnTo>
                    <a:pt x="1235786" y="708660"/>
                  </a:lnTo>
                  <a:lnTo>
                    <a:pt x="0" y="1287119"/>
                  </a:lnTo>
                  <a:lnTo>
                    <a:pt x="1635074" y="708660"/>
                  </a:lnTo>
                  <a:lnTo>
                    <a:pt x="2566746" y="708660"/>
                  </a:lnTo>
                  <a:lnTo>
                    <a:pt x="25667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736767" y="2396490"/>
              <a:ext cx="2567305" cy="1287145"/>
            </a:xfrm>
            <a:custGeom>
              <a:avLst/>
              <a:gdLst/>
              <a:ahLst/>
              <a:cxnLst/>
              <a:rect l="l" t="t" r="r" b="b"/>
              <a:pathLst>
                <a:path w="2567304" h="1287145">
                  <a:moveTo>
                    <a:pt x="969594" y="0"/>
                  </a:moveTo>
                  <a:lnTo>
                    <a:pt x="1235786" y="0"/>
                  </a:lnTo>
                  <a:lnTo>
                    <a:pt x="1635074" y="0"/>
                  </a:lnTo>
                  <a:lnTo>
                    <a:pt x="2566746" y="0"/>
                  </a:lnTo>
                  <a:lnTo>
                    <a:pt x="2566746" y="413384"/>
                  </a:lnTo>
                  <a:lnTo>
                    <a:pt x="2566746" y="590550"/>
                  </a:lnTo>
                  <a:lnTo>
                    <a:pt x="2566746" y="708660"/>
                  </a:lnTo>
                  <a:lnTo>
                    <a:pt x="1635074" y="708660"/>
                  </a:lnTo>
                  <a:lnTo>
                    <a:pt x="0" y="1287119"/>
                  </a:lnTo>
                  <a:lnTo>
                    <a:pt x="1235786" y="708660"/>
                  </a:lnTo>
                  <a:lnTo>
                    <a:pt x="969594" y="708660"/>
                  </a:lnTo>
                  <a:lnTo>
                    <a:pt x="969594" y="590550"/>
                  </a:lnTo>
                  <a:lnTo>
                    <a:pt x="969594" y="413384"/>
                  </a:lnTo>
                  <a:lnTo>
                    <a:pt x="969594" y="0"/>
                  </a:lnTo>
                  <a:close/>
                </a:path>
              </a:pathLst>
            </a:custGeom>
            <a:ln w="198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67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E4091"/>
                </a:solidFill>
                <a:latin typeface="Lucida Sans Unicode"/>
                <a:cs typeface="Lucida Sans Unicode"/>
              </a:rPr>
              <a:t>Intervalo</a:t>
            </a:r>
            <a:r>
              <a:rPr sz="2700" spc="-16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7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7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7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z="27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7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horaria</a:t>
            </a:r>
            <a:r>
              <a:rPr sz="27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7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(TCI)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845753" y="1864121"/>
            <a:ext cx="973455" cy="5251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050" spc="-45" dirty="0">
                <a:latin typeface="Arial Black"/>
                <a:cs typeface="Arial Black"/>
              </a:rPr>
              <a:t>Alimentador</a:t>
            </a:r>
            <a:r>
              <a:rPr sz="1050" spc="-5" dirty="0">
                <a:latin typeface="Arial Black"/>
                <a:cs typeface="Arial Black"/>
              </a:rPr>
              <a:t> </a:t>
            </a:r>
            <a:r>
              <a:rPr sz="1050" spc="-50" dirty="0">
                <a:latin typeface="Arial Black"/>
                <a:cs typeface="Arial Black"/>
              </a:rPr>
              <a:t>3</a:t>
            </a:r>
            <a:endParaRPr sz="1050">
              <a:latin typeface="Arial Black"/>
              <a:cs typeface="Arial Black"/>
            </a:endParaRPr>
          </a:p>
          <a:p>
            <a:pPr marL="62865">
              <a:lnSpc>
                <a:spcPct val="100000"/>
              </a:lnSpc>
              <a:spcBef>
                <a:spcPts val="180"/>
              </a:spcBef>
            </a:pPr>
            <a:r>
              <a:rPr sz="2000" spc="-20" dirty="0">
                <a:latin typeface="Arial Black"/>
                <a:cs typeface="Arial Black"/>
              </a:rPr>
              <a:t>Relé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784723" y="2542804"/>
            <a:ext cx="2900045" cy="13474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950" spc="-45" dirty="0">
                <a:latin typeface="Arial Black"/>
                <a:cs typeface="Arial Black"/>
              </a:rPr>
              <a:t>Alimentador</a:t>
            </a:r>
            <a:r>
              <a:rPr sz="950" spc="-2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principal</a:t>
            </a:r>
            <a:endParaRPr sz="9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2000" spc="-20" dirty="0">
                <a:latin typeface="Arial Black"/>
                <a:cs typeface="Arial Black"/>
              </a:rPr>
              <a:t>Relé</a:t>
            </a:r>
            <a:endParaRPr sz="2000">
              <a:latin typeface="Arial Black"/>
              <a:cs typeface="Arial Black"/>
            </a:endParaRPr>
          </a:p>
          <a:p>
            <a:pPr marL="1710689" algn="ctr">
              <a:lnSpc>
                <a:spcPct val="100000"/>
              </a:lnSpc>
              <a:spcBef>
                <a:spcPts val="2315"/>
              </a:spcBef>
            </a:pPr>
            <a:r>
              <a:rPr sz="700" spc="-10" dirty="0"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  <a:p>
            <a:pPr marL="1682750" algn="ctr">
              <a:lnSpc>
                <a:spcPct val="100000"/>
              </a:lnSpc>
              <a:spcBef>
                <a:spcPts val="385"/>
              </a:spcBef>
            </a:pPr>
            <a:r>
              <a:rPr sz="1150" spc="-65" dirty="0">
                <a:latin typeface="Arial Black"/>
                <a:cs typeface="Arial Black"/>
              </a:rPr>
              <a:t>COORDINACIÓN</a:t>
            </a:r>
            <a:endParaRPr sz="1150">
              <a:latin typeface="Arial Black"/>
              <a:cs typeface="Arial Black"/>
            </a:endParaRPr>
          </a:p>
          <a:p>
            <a:pPr marL="1704339" algn="ctr">
              <a:lnSpc>
                <a:spcPct val="100000"/>
              </a:lnSpc>
              <a:spcBef>
                <a:spcPts val="459"/>
              </a:spcBef>
            </a:pPr>
            <a:r>
              <a:rPr sz="1000" spc="-10" dirty="0">
                <a:latin typeface="Arial Black"/>
                <a:cs typeface="Arial Black"/>
              </a:rPr>
              <a:t>INTERVALO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783013" y="6098413"/>
            <a:ext cx="554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85" dirty="0">
                <a:latin typeface="Arial Black"/>
                <a:cs typeface="Arial Black"/>
              </a:rPr>
              <a:t>LEVANTAR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697413" y="6073013"/>
            <a:ext cx="8293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5" dirty="0">
                <a:latin typeface="Arial Black"/>
                <a:cs typeface="Arial Black"/>
              </a:rPr>
              <a:t>LEVANTAR</a:t>
            </a:r>
            <a:r>
              <a:rPr sz="1000" spc="-105" dirty="0">
                <a:solidFill>
                  <a:srgbClr val="FF0000"/>
                </a:solidFill>
                <a:latin typeface="Arial Black"/>
                <a:cs typeface="Arial Black"/>
              </a:rPr>
              <a:t>F1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6029325" y="6041263"/>
            <a:ext cx="422909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45" dirty="0">
                <a:solidFill>
                  <a:srgbClr val="FF0000"/>
                </a:solidFill>
                <a:latin typeface="Arial Black"/>
                <a:cs typeface="Arial Black"/>
              </a:rPr>
              <a:t>F2</a:t>
            </a:r>
            <a:r>
              <a:rPr sz="125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250" spc="-110" dirty="0">
                <a:solidFill>
                  <a:srgbClr val="FF0000"/>
                </a:solidFill>
                <a:latin typeface="Arial Black"/>
                <a:cs typeface="Arial Black"/>
              </a:rPr>
              <a:t>F3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323264" y="5985700"/>
            <a:ext cx="6972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576195" y="1539133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469" y="787177"/>
            <a:ext cx="9030868" cy="49469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90919" y="6414681"/>
            <a:ext cx="2438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148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0059" y="1106424"/>
            <a:ext cx="4973320" cy="5135880"/>
            <a:chOff x="4290059" y="1106424"/>
            <a:chExt cx="4973320" cy="5135880"/>
          </a:xfrm>
        </p:grpSpPr>
        <p:sp>
          <p:nvSpPr>
            <p:cNvPr id="3" name="object 3"/>
            <p:cNvSpPr/>
            <p:nvPr/>
          </p:nvSpPr>
          <p:spPr>
            <a:xfrm>
              <a:off x="4319015" y="1135380"/>
              <a:ext cx="4043679" cy="4860290"/>
            </a:xfrm>
            <a:custGeom>
              <a:avLst/>
              <a:gdLst/>
              <a:ahLst/>
              <a:cxnLst/>
              <a:rect l="l" t="t" r="r" b="b"/>
              <a:pathLst>
                <a:path w="4043679" h="4860290">
                  <a:moveTo>
                    <a:pt x="0" y="0"/>
                  </a:moveTo>
                  <a:lnTo>
                    <a:pt x="5708" y="52395"/>
                  </a:lnTo>
                  <a:lnTo>
                    <a:pt x="11465" y="104767"/>
                  </a:lnTo>
                  <a:lnTo>
                    <a:pt x="17286" y="157091"/>
                  </a:lnTo>
                  <a:lnTo>
                    <a:pt x="23186" y="209344"/>
                  </a:lnTo>
                  <a:lnTo>
                    <a:pt x="29179" y="261500"/>
                  </a:lnTo>
                  <a:lnTo>
                    <a:pt x="35280" y="313537"/>
                  </a:lnTo>
                  <a:lnTo>
                    <a:pt x="41504" y="365431"/>
                  </a:lnTo>
                  <a:lnTo>
                    <a:pt x="47866" y="417156"/>
                  </a:lnTo>
                  <a:lnTo>
                    <a:pt x="54380" y="468690"/>
                  </a:lnTo>
                  <a:lnTo>
                    <a:pt x="61061" y="520009"/>
                  </a:lnTo>
                  <a:lnTo>
                    <a:pt x="67924" y="571087"/>
                  </a:lnTo>
                  <a:lnTo>
                    <a:pt x="74984" y="621902"/>
                  </a:lnTo>
                  <a:lnTo>
                    <a:pt x="82255" y="672429"/>
                  </a:lnTo>
                  <a:lnTo>
                    <a:pt x="89753" y="722645"/>
                  </a:lnTo>
                  <a:lnTo>
                    <a:pt x="97491" y="772525"/>
                  </a:lnTo>
                  <a:lnTo>
                    <a:pt x="105486" y="822045"/>
                  </a:lnTo>
                  <a:lnTo>
                    <a:pt x="114163" y="873591"/>
                  </a:lnTo>
                  <a:lnTo>
                    <a:pt x="122893" y="923254"/>
                  </a:lnTo>
                  <a:lnTo>
                    <a:pt x="131725" y="971440"/>
                  </a:lnTo>
                  <a:lnTo>
                    <a:pt x="140712" y="1018558"/>
                  </a:lnTo>
                  <a:lnTo>
                    <a:pt x="149905" y="1065013"/>
                  </a:lnTo>
                  <a:lnTo>
                    <a:pt x="159354" y="1111214"/>
                  </a:lnTo>
                  <a:lnTo>
                    <a:pt x="169112" y="1157567"/>
                  </a:lnTo>
                  <a:lnTo>
                    <a:pt x="179230" y="1204480"/>
                  </a:lnTo>
                  <a:lnTo>
                    <a:pt x="189759" y="1252360"/>
                  </a:lnTo>
                  <a:lnTo>
                    <a:pt x="200750" y="1301614"/>
                  </a:lnTo>
                  <a:lnTo>
                    <a:pt x="212255" y="1352650"/>
                  </a:lnTo>
                  <a:lnTo>
                    <a:pt x="224325" y="1405874"/>
                  </a:lnTo>
                  <a:lnTo>
                    <a:pt x="237011" y="1461694"/>
                  </a:lnTo>
                  <a:lnTo>
                    <a:pt x="250366" y="1520517"/>
                  </a:lnTo>
                  <a:lnTo>
                    <a:pt x="264439" y="1582750"/>
                  </a:lnTo>
                  <a:lnTo>
                    <a:pt x="274025" y="1625367"/>
                  </a:lnTo>
                  <a:lnTo>
                    <a:pt x="283925" y="1669560"/>
                  </a:lnTo>
                  <a:lnTo>
                    <a:pt x="294128" y="1715206"/>
                  </a:lnTo>
                  <a:lnTo>
                    <a:pt x="304621" y="1762179"/>
                  </a:lnTo>
                  <a:lnTo>
                    <a:pt x="315389" y="1810355"/>
                  </a:lnTo>
                  <a:lnTo>
                    <a:pt x="326422" y="1859611"/>
                  </a:lnTo>
                  <a:lnTo>
                    <a:pt x="337705" y="1909821"/>
                  </a:lnTo>
                  <a:lnTo>
                    <a:pt x="349227" y="1960861"/>
                  </a:lnTo>
                  <a:lnTo>
                    <a:pt x="360973" y="2012607"/>
                  </a:lnTo>
                  <a:lnTo>
                    <a:pt x="372932" y="2064934"/>
                  </a:lnTo>
                  <a:lnTo>
                    <a:pt x="385090" y="2117719"/>
                  </a:lnTo>
                  <a:lnTo>
                    <a:pt x="397436" y="2170836"/>
                  </a:lnTo>
                  <a:lnTo>
                    <a:pt x="409955" y="2224162"/>
                  </a:lnTo>
                  <a:lnTo>
                    <a:pt x="422635" y="2277572"/>
                  </a:lnTo>
                  <a:lnTo>
                    <a:pt x="435463" y="2330941"/>
                  </a:lnTo>
                  <a:lnTo>
                    <a:pt x="448426" y="2384146"/>
                  </a:lnTo>
                  <a:lnTo>
                    <a:pt x="461512" y="2437062"/>
                  </a:lnTo>
                  <a:lnTo>
                    <a:pt x="474708" y="2489565"/>
                  </a:lnTo>
                  <a:lnTo>
                    <a:pt x="488001" y="2541529"/>
                  </a:lnTo>
                  <a:lnTo>
                    <a:pt x="501377" y="2592832"/>
                  </a:lnTo>
                  <a:lnTo>
                    <a:pt x="514825" y="2643348"/>
                  </a:lnTo>
                  <a:lnTo>
                    <a:pt x="528331" y="2692953"/>
                  </a:lnTo>
                  <a:lnTo>
                    <a:pt x="541883" y="2741523"/>
                  </a:lnTo>
                  <a:lnTo>
                    <a:pt x="556099" y="2792074"/>
                  </a:lnTo>
                  <a:lnTo>
                    <a:pt x="570379" y="2843249"/>
                  </a:lnTo>
                  <a:lnTo>
                    <a:pt x="584734" y="2894913"/>
                  </a:lnTo>
                  <a:lnTo>
                    <a:pt x="599175" y="2946929"/>
                  </a:lnTo>
                  <a:lnTo>
                    <a:pt x="613712" y="2999162"/>
                  </a:lnTo>
                  <a:lnTo>
                    <a:pt x="628355" y="3051476"/>
                  </a:lnTo>
                  <a:lnTo>
                    <a:pt x="643116" y="3103734"/>
                  </a:lnTo>
                  <a:lnTo>
                    <a:pt x="658005" y="3155801"/>
                  </a:lnTo>
                  <a:lnTo>
                    <a:pt x="673032" y="3207541"/>
                  </a:lnTo>
                  <a:lnTo>
                    <a:pt x="688209" y="3258817"/>
                  </a:lnTo>
                  <a:lnTo>
                    <a:pt x="703545" y="3309494"/>
                  </a:lnTo>
                  <a:lnTo>
                    <a:pt x="719051" y="3359436"/>
                  </a:lnTo>
                  <a:lnTo>
                    <a:pt x="734738" y="3408507"/>
                  </a:lnTo>
                  <a:lnTo>
                    <a:pt x="750616" y="3456571"/>
                  </a:lnTo>
                  <a:lnTo>
                    <a:pt x="766696" y="3503492"/>
                  </a:lnTo>
                  <a:lnTo>
                    <a:pt x="782989" y="3549133"/>
                  </a:lnTo>
                  <a:lnTo>
                    <a:pt x="799504" y="3593360"/>
                  </a:lnTo>
                  <a:lnTo>
                    <a:pt x="816254" y="3636036"/>
                  </a:lnTo>
                  <a:lnTo>
                    <a:pt x="833247" y="3677025"/>
                  </a:lnTo>
                  <a:lnTo>
                    <a:pt x="850496" y="3716191"/>
                  </a:lnTo>
                  <a:lnTo>
                    <a:pt x="868009" y="3753399"/>
                  </a:lnTo>
                  <a:lnTo>
                    <a:pt x="885799" y="3788511"/>
                  </a:lnTo>
                  <a:lnTo>
                    <a:pt x="916453" y="3843043"/>
                  </a:lnTo>
                  <a:lnTo>
                    <a:pt x="947726" y="3891915"/>
                  </a:lnTo>
                  <a:lnTo>
                    <a:pt x="979624" y="3935761"/>
                  </a:lnTo>
                  <a:lnTo>
                    <a:pt x="1012149" y="3975214"/>
                  </a:lnTo>
                  <a:lnTo>
                    <a:pt x="1045305" y="4010906"/>
                  </a:lnTo>
                  <a:lnTo>
                    <a:pt x="1079096" y="4043471"/>
                  </a:lnTo>
                  <a:lnTo>
                    <a:pt x="1113527" y="4073541"/>
                  </a:lnTo>
                  <a:lnTo>
                    <a:pt x="1148601" y="4101750"/>
                  </a:lnTo>
                  <a:lnTo>
                    <a:pt x="1184322" y="4128730"/>
                  </a:lnTo>
                  <a:lnTo>
                    <a:pt x="1220694" y="4155115"/>
                  </a:lnTo>
                  <a:lnTo>
                    <a:pt x="1257721" y="4181537"/>
                  </a:lnTo>
                  <a:lnTo>
                    <a:pt x="1295406" y="4208629"/>
                  </a:lnTo>
                  <a:lnTo>
                    <a:pt x="1333754" y="4237024"/>
                  </a:lnTo>
                  <a:lnTo>
                    <a:pt x="1371442" y="4265670"/>
                  </a:lnTo>
                  <a:lnTo>
                    <a:pt x="1407576" y="4293162"/>
                  </a:lnTo>
                  <a:lnTo>
                    <a:pt x="1442805" y="4319604"/>
                  </a:lnTo>
                  <a:lnTo>
                    <a:pt x="1477782" y="4345100"/>
                  </a:lnTo>
                  <a:lnTo>
                    <a:pt x="1513158" y="4369755"/>
                  </a:lnTo>
                  <a:lnTo>
                    <a:pt x="1549583" y="4393673"/>
                  </a:lnTo>
                  <a:lnTo>
                    <a:pt x="1587708" y="4416958"/>
                  </a:lnTo>
                  <a:lnTo>
                    <a:pt x="1628186" y="4439714"/>
                  </a:lnTo>
                  <a:lnTo>
                    <a:pt x="1671667" y="4462046"/>
                  </a:lnTo>
                  <a:lnTo>
                    <a:pt x="1718801" y="4484058"/>
                  </a:lnTo>
                  <a:lnTo>
                    <a:pt x="1770241" y="4505854"/>
                  </a:lnTo>
                  <a:lnTo>
                    <a:pt x="1826638" y="4527539"/>
                  </a:lnTo>
                  <a:lnTo>
                    <a:pt x="1888642" y="4549216"/>
                  </a:lnTo>
                  <a:lnTo>
                    <a:pt x="1926587" y="4561533"/>
                  </a:lnTo>
                  <a:lnTo>
                    <a:pt x="1966800" y="4573928"/>
                  </a:lnTo>
                  <a:lnTo>
                    <a:pt x="2009106" y="4586372"/>
                  </a:lnTo>
                  <a:lnTo>
                    <a:pt x="2053330" y="4598832"/>
                  </a:lnTo>
                  <a:lnTo>
                    <a:pt x="2099298" y="4611281"/>
                  </a:lnTo>
                  <a:lnTo>
                    <a:pt x="2146835" y="4623686"/>
                  </a:lnTo>
                  <a:lnTo>
                    <a:pt x="2195767" y="4636018"/>
                  </a:lnTo>
                  <a:lnTo>
                    <a:pt x="2245918" y="4648246"/>
                  </a:lnTo>
                  <a:lnTo>
                    <a:pt x="2297115" y="4660341"/>
                  </a:lnTo>
                  <a:lnTo>
                    <a:pt x="2349183" y="4672272"/>
                  </a:lnTo>
                  <a:lnTo>
                    <a:pt x="2401948" y="4684009"/>
                  </a:lnTo>
                  <a:lnTo>
                    <a:pt x="2455234" y="4695521"/>
                  </a:lnTo>
                  <a:lnTo>
                    <a:pt x="2508867" y="4706779"/>
                  </a:lnTo>
                  <a:lnTo>
                    <a:pt x="2562672" y="4717752"/>
                  </a:lnTo>
                  <a:lnTo>
                    <a:pt x="2616475" y="4728410"/>
                  </a:lnTo>
                  <a:lnTo>
                    <a:pt x="2670102" y="4738722"/>
                  </a:lnTo>
                  <a:lnTo>
                    <a:pt x="2723378" y="4748658"/>
                  </a:lnTo>
                  <a:lnTo>
                    <a:pt x="2776127" y="4758189"/>
                  </a:lnTo>
                  <a:lnTo>
                    <a:pt x="2828176" y="4767283"/>
                  </a:lnTo>
                  <a:lnTo>
                    <a:pt x="2879350" y="4775911"/>
                  </a:lnTo>
                  <a:lnTo>
                    <a:pt x="2929475" y="4784043"/>
                  </a:lnTo>
                  <a:lnTo>
                    <a:pt x="2978375" y="4791647"/>
                  </a:lnTo>
                  <a:lnTo>
                    <a:pt x="3025876" y="4798695"/>
                  </a:lnTo>
                  <a:lnTo>
                    <a:pt x="3079418" y="4806113"/>
                  </a:lnTo>
                  <a:lnTo>
                    <a:pt x="3132548" y="4812853"/>
                  </a:lnTo>
                  <a:lnTo>
                    <a:pt x="3185288" y="4818951"/>
                  </a:lnTo>
                  <a:lnTo>
                    <a:pt x="3237660" y="4824443"/>
                  </a:lnTo>
                  <a:lnTo>
                    <a:pt x="3289684" y="4829367"/>
                  </a:lnTo>
                  <a:lnTo>
                    <a:pt x="3341384" y="4833760"/>
                  </a:lnTo>
                  <a:lnTo>
                    <a:pt x="3392780" y="4837657"/>
                  </a:lnTo>
                  <a:lnTo>
                    <a:pt x="3443894" y="4841096"/>
                  </a:lnTo>
                  <a:lnTo>
                    <a:pt x="3494748" y="4844115"/>
                  </a:lnTo>
                  <a:lnTo>
                    <a:pt x="3545363" y="4846748"/>
                  </a:lnTo>
                  <a:lnTo>
                    <a:pt x="3595762" y="4849034"/>
                  </a:lnTo>
                  <a:lnTo>
                    <a:pt x="3645965" y="4851009"/>
                  </a:lnTo>
                  <a:lnTo>
                    <a:pt x="3695996" y="4852710"/>
                  </a:lnTo>
                  <a:lnTo>
                    <a:pt x="3745874" y="4854174"/>
                  </a:lnTo>
                  <a:lnTo>
                    <a:pt x="3795622" y="4855437"/>
                  </a:lnTo>
                  <a:lnTo>
                    <a:pt x="3845262" y="4856537"/>
                  </a:lnTo>
                  <a:lnTo>
                    <a:pt x="3894815" y="4857510"/>
                  </a:lnTo>
                  <a:lnTo>
                    <a:pt x="3944304" y="4858393"/>
                  </a:lnTo>
                  <a:lnTo>
                    <a:pt x="3993748" y="4859222"/>
                  </a:lnTo>
                  <a:lnTo>
                    <a:pt x="4043172" y="4860036"/>
                  </a:lnTo>
                </a:path>
              </a:pathLst>
            </a:custGeom>
            <a:ln w="57912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19015" y="2249424"/>
              <a:ext cx="4914900" cy="3964304"/>
            </a:xfrm>
            <a:custGeom>
              <a:avLst/>
              <a:gdLst/>
              <a:ahLst/>
              <a:cxnLst/>
              <a:rect l="l" t="t" r="r" b="b"/>
              <a:pathLst>
                <a:path w="4914900" h="3964304">
                  <a:moveTo>
                    <a:pt x="0" y="0"/>
                  </a:moveTo>
                  <a:lnTo>
                    <a:pt x="15339" y="57140"/>
                  </a:lnTo>
                  <a:lnTo>
                    <a:pt x="30671" y="114247"/>
                  </a:lnTo>
                  <a:lnTo>
                    <a:pt x="45990" y="171286"/>
                  </a:lnTo>
                  <a:lnTo>
                    <a:pt x="61287" y="228223"/>
                  </a:lnTo>
                  <a:lnTo>
                    <a:pt x="76556" y="285026"/>
                  </a:lnTo>
                  <a:lnTo>
                    <a:pt x="91791" y="341659"/>
                  </a:lnTo>
                  <a:lnTo>
                    <a:pt x="106983" y="398090"/>
                  </a:lnTo>
                  <a:lnTo>
                    <a:pt x="122126" y="454284"/>
                  </a:lnTo>
                  <a:lnTo>
                    <a:pt x="137213" y="510208"/>
                  </a:lnTo>
                  <a:lnTo>
                    <a:pt x="152236" y="565828"/>
                  </a:lnTo>
                  <a:lnTo>
                    <a:pt x="167190" y="621111"/>
                  </a:lnTo>
                  <a:lnTo>
                    <a:pt x="182066" y="676021"/>
                  </a:lnTo>
                  <a:lnTo>
                    <a:pt x="196858" y="730527"/>
                  </a:lnTo>
                  <a:lnTo>
                    <a:pt x="211559" y="784593"/>
                  </a:lnTo>
                  <a:lnTo>
                    <a:pt x="226162" y="838186"/>
                  </a:lnTo>
                  <a:lnTo>
                    <a:pt x="240660" y="891272"/>
                  </a:lnTo>
                  <a:lnTo>
                    <a:pt x="255045" y="943818"/>
                  </a:lnTo>
                  <a:lnTo>
                    <a:pt x="269311" y="995790"/>
                  </a:lnTo>
                  <a:lnTo>
                    <a:pt x="283450" y="1047154"/>
                  </a:lnTo>
                  <a:lnTo>
                    <a:pt x="297457" y="1097876"/>
                  </a:lnTo>
                  <a:lnTo>
                    <a:pt x="311323" y="1147922"/>
                  </a:lnTo>
                  <a:lnTo>
                    <a:pt x="325041" y="1197259"/>
                  </a:lnTo>
                  <a:lnTo>
                    <a:pt x="338606" y="1245853"/>
                  </a:lnTo>
                  <a:lnTo>
                    <a:pt x="352009" y="1293670"/>
                  </a:lnTo>
                  <a:lnTo>
                    <a:pt x="365243" y="1340676"/>
                  </a:lnTo>
                  <a:lnTo>
                    <a:pt x="378302" y="1386838"/>
                  </a:lnTo>
                  <a:lnTo>
                    <a:pt x="391179" y="1432121"/>
                  </a:lnTo>
                  <a:lnTo>
                    <a:pt x="403866" y="1476493"/>
                  </a:lnTo>
                  <a:lnTo>
                    <a:pt x="416357" y="1519918"/>
                  </a:lnTo>
                  <a:lnTo>
                    <a:pt x="428645" y="1562364"/>
                  </a:lnTo>
                  <a:lnTo>
                    <a:pt x="440721" y="1603797"/>
                  </a:lnTo>
                  <a:lnTo>
                    <a:pt x="452581" y="1644183"/>
                  </a:lnTo>
                  <a:lnTo>
                    <a:pt x="464215" y="1683487"/>
                  </a:lnTo>
                  <a:lnTo>
                    <a:pt x="475619" y="1721677"/>
                  </a:lnTo>
                  <a:lnTo>
                    <a:pt x="486783" y="1758719"/>
                  </a:lnTo>
                  <a:lnTo>
                    <a:pt x="508369" y="1829222"/>
                  </a:lnTo>
                  <a:lnTo>
                    <a:pt x="528916" y="1894725"/>
                  </a:lnTo>
                  <a:lnTo>
                    <a:pt x="555052" y="1975503"/>
                  </a:lnTo>
                  <a:lnTo>
                    <a:pt x="578034" y="2043644"/>
                  </a:lnTo>
                  <a:lnTo>
                    <a:pt x="598337" y="2100739"/>
                  </a:lnTo>
                  <a:lnTo>
                    <a:pt x="616434" y="2148381"/>
                  </a:lnTo>
                  <a:lnTo>
                    <a:pt x="632800" y="2188159"/>
                  </a:lnTo>
                  <a:lnTo>
                    <a:pt x="662233" y="2250495"/>
                  </a:lnTo>
                  <a:lnTo>
                    <a:pt x="690427" y="2300479"/>
                  </a:lnTo>
                  <a:lnTo>
                    <a:pt x="721175" y="2350845"/>
                  </a:lnTo>
                  <a:lnTo>
                    <a:pt x="738691" y="2380150"/>
                  </a:lnTo>
                  <a:lnTo>
                    <a:pt x="758266" y="2414324"/>
                  </a:lnTo>
                  <a:lnTo>
                    <a:pt x="780376" y="2454960"/>
                  </a:lnTo>
                  <a:lnTo>
                    <a:pt x="801497" y="2494887"/>
                  </a:lnTo>
                  <a:lnTo>
                    <a:pt x="823614" y="2536751"/>
                  </a:lnTo>
                  <a:lnTo>
                    <a:pt x="846642" y="2580220"/>
                  </a:lnTo>
                  <a:lnTo>
                    <a:pt x="870493" y="2624963"/>
                  </a:lnTo>
                  <a:lnTo>
                    <a:pt x="895081" y="2670649"/>
                  </a:lnTo>
                  <a:lnTo>
                    <a:pt x="920318" y="2716946"/>
                  </a:lnTo>
                  <a:lnTo>
                    <a:pt x="946119" y="2763523"/>
                  </a:lnTo>
                  <a:lnTo>
                    <a:pt x="972396" y="2810048"/>
                  </a:lnTo>
                  <a:lnTo>
                    <a:pt x="999062" y="2856189"/>
                  </a:lnTo>
                  <a:lnTo>
                    <a:pt x="1026031" y="2901616"/>
                  </a:lnTo>
                  <a:lnTo>
                    <a:pt x="1053216" y="2945997"/>
                  </a:lnTo>
                  <a:lnTo>
                    <a:pt x="1080530" y="2989000"/>
                  </a:lnTo>
                  <a:lnTo>
                    <a:pt x="1107886" y="3030294"/>
                  </a:lnTo>
                  <a:lnTo>
                    <a:pt x="1135198" y="3069548"/>
                  </a:lnTo>
                  <a:lnTo>
                    <a:pt x="1162379" y="3106430"/>
                  </a:lnTo>
                  <a:lnTo>
                    <a:pt x="1189342" y="3140608"/>
                  </a:lnTo>
                  <a:lnTo>
                    <a:pt x="1223906" y="3182180"/>
                  </a:lnTo>
                  <a:lnTo>
                    <a:pt x="1256553" y="3219995"/>
                  </a:lnTo>
                  <a:lnTo>
                    <a:pt x="1288017" y="3254553"/>
                  </a:lnTo>
                  <a:lnTo>
                    <a:pt x="1319029" y="3286357"/>
                  </a:lnTo>
                  <a:lnTo>
                    <a:pt x="1350322" y="3315909"/>
                  </a:lnTo>
                  <a:lnTo>
                    <a:pt x="1382629" y="3343709"/>
                  </a:lnTo>
                  <a:lnTo>
                    <a:pt x="1416683" y="3370261"/>
                  </a:lnTo>
                  <a:lnTo>
                    <a:pt x="1453215" y="3396064"/>
                  </a:lnTo>
                  <a:lnTo>
                    <a:pt x="1492958" y="3421622"/>
                  </a:lnTo>
                  <a:lnTo>
                    <a:pt x="1536646" y="3447435"/>
                  </a:lnTo>
                  <a:lnTo>
                    <a:pt x="1585009" y="3474005"/>
                  </a:lnTo>
                  <a:lnTo>
                    <a:pt x="1638782" y="3501834"/>
                  </a:lnTo>
                  <a:lnTo>
                    <a:pt x="1675925" y="3520091"/>
                  </a:lnTo>
                  <a:lnTo>
                    <a:pt x="1715557" y="3538656"/>
                  </a:lnTo>
                  <a:lnTo>
                    <a:pt x="1757449" y="3557452"/>
                  </a:lnTo>
                  <a:lnTo>
                    <a:pt x="1801377" y="3576400"/>
                  </a:lnTo>
                  <a:lnTo>
                    <a:pt x="1847114" y="3595424"/>
                  </a:lnTo>
                  <a:lnTo>
                    <a:pt x="1894434" y="3614446"/>
                  </a:lnTo>
                  <a:lnTo>
                    <a:pt x="1943109" y="3633388"/>
                  </a:lnTo>
                  <a:lnTo>
                    <a:pt x="1992916" y="3652172"/>
                  </a:lnTo>
                  <a:lnTo>
                    <a:pt x="2043625" y="3670722"/>
                  </a:lnTo>
                  <a:lnTo>
                    <a:pt x="2095013" y="3688960"/>
                  </a:lnTo>
                  <a:lnTo>
                    <a:pt x="2146852" y="3706808"/>
                  </a:lnTo>
                  <a:lnTo>
                    <a:pt x="2198915" y="3724188"/>
                  </a:lnTo>
                  <a:lnTo>
                    <a:pt x="2250978" y="3741024"/>
                  </a:lnTo>
                  <a:lnTo>
                    <a:pt x="2302813" y="3757237"/>
                  </a:lnTo>
                  <a:lnTo>
                    <a:pt x="2354194" y="3772751"/>
                  </a:lnTo>
                  <a:lnTo>
                    <a:pt x="2404895" y="3787487"/>
                  </a:lnTo>
                  <a:lnTo>
                    <a:pt x="2454690" y="3801368"/>
                  </a:lnTo>
                  <a:lnTo>
                    <a:pt x="2503352" y="3814317"/>
                  </a:lnTo>
                  <a:lnTo>
                    <a:pt x="2550655" y="3826255"/>
                  </a:lnTo>
                  <a:lnTo>
                    <a:pt x="2601448" y="3838436"/>
                  </a:lnTo>
                  <a:lnTo>
                    <a:pt x="2650059" y="3849533"/>
                  </a:lnTo>
                  <a:lnTo>
                    <a:pt x="2696917" y="3859623"/>
                  </a:lnTo>
                  <a:lnTo>
                    <a:pt x="2742452" y="3868782"/>
                  </a:lnTo>
                  <a:lnTo>
                    <a:pt x="2787091" y="3877088"/>
                  </a:lnTo>
                  <a:lnTo>
                    <a:pt x="2831265" y="3884616"/>
                  </a:lnTo>
                  <a:lnTo>
                    <a:pt x="2875401" y="3891444"/>
                  </a:lnTo>
                  <a:lnTo>
                    <a:pt x="2919929" y="3897648"/>
                  </a:lnTo>
                  <a:lnTo>
                    <a:pt x="2965277" y="3903304"/>
                  </a:lnTo>
                  <a:lnTo>
                    <a:pt x="3011875" y="3908489"/>
                  </a:lnTo>
                  <a:lnTo>
                    <a:pt x="3060151" y="3913279"/>
                  </a:lnTo>
                  <a:lnTo>
                    <a:pt x="3110535" y="3917752"/>
                  </a:lnTo>
                  <a:lnTo>
                    <a:pt x="3163455" y="3921984"/>
                  </a:lnTo>
                  <a:lnTo>
                    <a:pt x="3219340" y="3926050"/>
                  </a:lnTo>
                  <a:lnTo>
                    <a:pt x="3278618" y="3930029"/>
                  </a:lnTo>
                  <a:lnTo>
                    <a:pt x="3341720" y="3933996"/>
                  </a:lnTo>
                  <a:lnTo>
                    <a:pt x="3409073" y="3938028"/>
                  </a:lnTo>
                  <a:lnTo>
                    <a:pt x="3450036" y="3940277"/>
                  </a:lnTo>
                  <a:lnTo>
                    <a:pt x="3493862" y="3942394"/>
                  </a:lnTo>
                  <a:lnTo>
                    <a:pt x="3540314" y="3944382"/>
                  </a:lnTo>
                  <a:lnTo>
                    <a:pt x="3589152" y="3946246"/>
                  </a:lnTo>
                  <a:lnTo>
                    <a:pt x="3640138" y="3947990"/>
                  </a:lnTo>
                  <a:lnTo>
                    <a:pt x="3693033" y="3949617"/>
                  </a:lnTo>
                  <a:lnTo>
                    <a:pt x="3747599" y="3951131"/>
                  </a:lnTo>
                  <a:lnTo>
                    <a:pt x="3803597" y="3952536"/>
                  </a:lnTo>
                  <a:lnTo>
                    <a:pt x="3860788" y="3953837"/>
                  </a:lnTo>
                  <a:lnTo>
                    <a:pt x="3918934" y="3955037"/>
                  </a:lnTo>
                  <a:lnTo>
                    <a:pt x="3977797" y="3956140"/>
                  </a:lnTo>
                  <a:lnTo>
                    <a:pt x="4037137" y="3957151"/>
                  </a:lnTo>
                  <a:lnTo>
                    <a:pt x="4096716" y="3958072"/>
                  </a:lnTo>
                  <a:lnTo>
                    <a:pt x="4156295" y="3958908"/>
                  </a:lnTo>
                  <a:lnTo>
                    <a:pt x="4215636" y="3959663"/>
                  </a:lnTo>
                  <a:lnTo>
                    <a:pt x="4274500" y="3960340"/>
                  </a:lnTo>
                  <a:lnTo>
                    <a:pt x="4332649" y="3960945"/>
                  </a:lnTo>
                  <a:lnTo>
                    <a:pt x="4389843" y="3961480"/>
                  </a:lnTo>
                  <a:lnTo>
                    <a:pt x="4445845" y="3961949"/>
                  </a:lnTo>
                  <a:lnTo>
                    <a:pt x="4500415" y="3962358"/>
                  </a:lnTo>
                  <a:lnTo>
                    <a:pt x="4553316" y="3962708"/>
                  </a:lnTo>
                  <a:lnTo>
                    <a:pt x="4604308" y="3963005"/>
                  </a:lnTo>
                  <a:lnTo>
                    <a:pt x="4653152" y="3963253"/>
                  </a:lnTo>
                  <a:lnTo>
                    <a:pt x="4699611" y="3963454"/>
                  </a:lnTo>
                  <a:lnTo>
                    <a:pt x="4743445" y="3963614"/>
                  </a:lnTo>
                  <a:lnTo>
                    <a:pt x="4784417" y="3963736"/>
                  </a:lnTo>
                  <a:lnTo>
                    <a:pt x="4856816" y="3963882"/>
                  </a:lnTo>
                  <a:lnTo>
                    <a:pt x="4887766" y="3963914"/>
                  </a:lnTo>
                  <a:lnTo>
                    <a:pt x="4914900" y="3963924"/>
                  </a:lnTo>
                </a:path>
              </a:pathLst>
            </a:custGeom>
            <a:ln w="57912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19015" y="3101340"/>
              <a:ext cx="4424680" cy="2610485"/>
            </a:xfrm>
            <a:custGeom>
              <a:avLst/>
              <a:gdLst/>
              <a:ahLst/>
              <a:cxnLst/>
              <a:rect l="l" t="t" r="r" b="b"/>
              <a:pathLst>
                <a:path w="4424680" h="2610485">
                  <a:moveTo>
                    <a:pt x="0" y="0"/>
                  </a:moveTo>
                  <a:lnTo>
                    <a:pt x="15899" y="52797"/>
                  </a:lnTo>
                  <a:lnTo>
                    <a:pt x="31831" y="105546"/>
                  </a:lnTo>
                  <a:lnTo>
                    <a:pt x="47806" y="158179"/>
                  </a:lnTo>
                  <a:lnTo>
                    <a:pt x="63838" y="210630"/>
                  </a:lnTo>
                  <a:lnTo>
                    <a:pt x="79938" y="262830"/>
                  </a:lnTo>
                  <a:lnTo>
                    <a:pt x="96118" y="314713"/>
                  </a:lnTo>
                  <a:lnTo>
                    <a:pt x="112392" y="366212"/>
                  </a:lnTo>
                  <a:lnTo>
                    <a:pt x="128770" y="417260"/>
                  </a:lnTo>
                  <a:lnTo>
                    <a:pt x="145265" y="467789"/>
                  </a:lnTo>
                  <a:lnTo>
                    <a:pt x="161890" y="517732"/>
                  </a:lnTo>
                  <a:lnTo>
                    <a:pt x="178655" y="567022"/>
                  </a:lnTo>
                  <a:lnTo>
                    <a:pt x="195575" y="615592"/>
                  </a:lnTo>
                  <a:lnTo>
                    <a:pt x="212660" y="663374"/>
                  </a:lnTo>
                  <a:lnTo>
                    <a:pt x="229923" y="710302"/>
                  </a:lnTo>
                  <a:lnTo>
                    <a:pt x="247376" y="756308"/>
                  </a:lnTo>
                  <a:lnTo>
                    <a:pt x="265032" y="801326"/>
                  </a:lnTo>
                  <a:lnTo>
                    <a:pt x="282901" y="845287"/>
                  </a:lnTo>
                  <a:lnTo>
                    <a:pt x="300998" y="888126"/>
                  </a:lnTo>
                  <a:lnTo>
                    <a:pt x="319333" y="929774"/>
                  </a:lnTo>
                  <a:lnTo>
                    <a:pt x="337919" y="970164"/>
                  </a:lnTo>
                  <a:lnTo>
                    <a:pt x="356768" y="1009230"/>
                  </a:lnTo>
                  <a:lnTo>
                    <a:pt x="383679" y="1061700"/>
                  </a:lnTo>
                  <a:lnTo>
                    <a:pt x="411211" y="1111735"/>
                  </a:lnTo>
                  <a:lnTo>
                    <a:pt x="439292" y="1159484"/>
                  </a:lnTo>
                  <a:lnTo>
                    <a:pt x="467851" y="1205094"/>
                  </a:lnTo>
                  <a:lnTo>
                    <a:pt x="496816" y="1248714"/>
                  </a:lnTo>
                  <a:lnTo>
                    <a:pt x="526115" y="1290490"/>
                  </a:lnTo>
                  <a:lnTo>
                    <a:pt x="555676" y="1330572"/>
                  </a:lnTo>
                  <a:lnTo>
                    <a:pt x="585428" y="1369107"/>
                  </a:lnTo>
                  <a:lnTo>
                    <a:pt x="615297" y="1406243"/>
                  </a:lnTo>
                  <a:lnTo>
                    <a:pt x="645213" y="1442127"/>
                  </a:lnTo>
                  <a:lnTo>
                    <a:pt x="675104" y="1476909"/>
                  </a:lnTo>
                  <a:lnTo>
                    <a:pt x="704897" y="1510735"/>
                  </a:lnTo>
                  <a:lnTo>
                    <a:pt x="734521" y="1543753"/>
                  </a:lnTo>
                  <a:lnTo>
                    <a:pt x="763904" y="1576112"/>
                  </a:lnTo>
                  <a:lnTo>
                    <a:pt x="792975" y="1607959"/>
                  </a:lnTo>
                  <a:lnTo>
                    <a:pt x="831521" y="1649167"/>
                  </a:lnTo>
                  <a:lnTo>
                    <a:pt x="868720" y="1686857"/>
                  </a:lnTo>
                  <a:lnTo>
                    <a:pt x="905086" y="1721572"/>
                  </a:lnTo>
                  <a:lnTo>
                    <a:pt x="941132" y="1753852"/>
                  </a:lnTo>
                  <a:lnTo>
                    <a:pt x="977374" y="1784239"/>
                  </a:lnTo>
                  <a:lnTo>
                    <a:pt x="1014325" y="1813273"/>
                  </a:lnTo>
                  <a:lnTo>
                    <a:pt x="1052501" y="1841495"/>
                  </a:lnTo>
                  <a:lnTo>
                    <a:pt x="1092415" y="1869448"/>
                  </a:lnTo>
                  <a:lnTo>
                    <a:pt x="1134583" y="1897671"/>
                  </a:lnTo>
                  <a:lnTo>
                    <a:pt x="1179517" y="1926706"/>
                  </a:lnTo>
                  <a:lnTo>
                    <a:pt x="1227734" y="1957095"/>
                  </a:lnTo>
                  <a:lnTo>
                    <a:pt x="1265192" y="1980244"/>
                  </a:lnTo>
                  <a:lnTo>
                    <a:pt x="1304110" y="2003788"/>
                  </a:lnTo>
                  <a:lnTo>
                    <a:pt x="1344372" y="2027613"/>
                  </a:lnTo>
                  <a:lnTo>
                    <a:pt x="1385859" y="2051605"/>
                  </a:lnTo>
                  <a:lnTo>
                    <a:pt x="1428452" y="2075650"/>
                  </a:lnTo>
                  <a:lnTo>
                    <a:pt x="1472034" y="2099635"/>
                  </a:lnTo>
                  <a:lnTo>
                    <a:pt x="1516486" y="2123445"/>
                  </a:lnTo>
                  <a:lnTo>
                    <a:pt x="1561690" y="2146966"/>
                  </a:lnTo>
                  <a:lnTo>
                    <a:pt x="1607529" y="2170085"/>
                  </a:lnTo>
                  <a:lnTo>
                    <a:pt x="1653884" y="2192687"/>
                  </a:lnTo>
                  <a:lnTo>
                    <a:pt x="1700637" y="2214659"/>
                  </a:lnTo>
                  <a:lnTo>
                    <a:pt x="1747669" y="2235887"/>
                  </a:lnTo>
                  <a:lnTo>
                    <a:pt x="1794863" y="2256255"/>
                  </a:lnTo>
                  <a:lnTo>
                    <a:pt x="1842101" y="2275652"/>
                  </a:lnTo>
                  <a:lnTo>
                    <a:pt x="1889264" y="2293962"/>
                  </a:lnTo>
                  <a:lnTo>
                    <a:pt x="1936418" y="2311299"/>
                  </a:lnTo>
                  <a:lnTo>
                    <a:pt x="1983748" y="2327876"/>
                  </a:lnTo>
                  <a:lnTo>
                    <a:pt x="2031311" y="2343736"/>
                  </a:lnTo>
                  <a:lnTo>
                    <a:pt x="2079166" y="2358919"/>
                  </a:lnTo>
                  <a:lnTo>
                    <a:pt x="2127374" y="2373468"/>
                  </a:lnTo>
                  <a:lnTo>
                    <a:pt x="2175993" y="2387422"/>
                  </a:lnTo>
                  <a:lnTo>
                    <a:pt x="2225081" y="2400824"/>
                  </a:lnTo>
                  <a:lnTo>
                    <a:pt x="2274699" y="2413714"/>
                  </a:lnTo>
                  <a:lnTo>
                    <a:pt x="2324904" y="2426134"/>
                  </a:lnTo>
                  <a:lnTo>
                    <a:pt x="2375757" y="2438125"/>
                  </a:lnTo>
                  <a:lnTo>
                    <a:pt x="2427316" y="2449728"/>
                  </a:lnTo>
                  <a:lnTo>
                    <a:pt x="2479639" y="2460985"/>
                  </a:lnTo>
                  <a:lnTo>
                    <a:pt x="2532787" y="2471936"/>
                  </a:lnTo>
                  <a:lnTo>
                    <a:pt x="2586817" y="2482622"/>
                  </a:lnTo>
                  <a:lnTo>
                    <a:pt x="2641790" y="2493086"/>
                  </a:lnTo>
                  <a:lnTo>
                    <a:pt x="2688543" y="2501643"/>
                  </a:lnTo>
                  <a:lnTo>
                    <a:pt x="2736291" y="2510029"/>
                  </a:lnTo>
                  <a:lnTo>
                    <a:pt x="2784934" y="2518225"/>
                  </a:lnTo>
                  <a:lnTo>
                    <a:pt x="2834370" y="2526210"/>
                  </a:lnTo>
                  <a:lnTo>
                    <a:pt x="2884499" y="2533965"/>
                  </a:lnTo>
                  <a:lnTo>
                    <a:pt x="2935219" y="2541471"/>
                  </a:lnTo>
                  <a:lnTo>
                    <a:pt x="2986429" y="2548708"/>
                  </a:lnTo>
                  <a:lnTo>
                    <a:pt x="3038028" y="2555655"/>
                  </a:lnTo>
                  <a:lnTo>
                    <a:pt x="3089916" y="2562294"/>
                  </a:lnTo>
                  <a:lnTo>
                    <a:pt x="3141991" y="2568605"/>
                  </a:lnTo>
                  <a:lnTo>
                    <a:pt x="3194152" y="2574568"/>
                  </a:lnTo>
                  <a:lnTo>
                    <a:pt x="3246298" y="2580163"/>
                  </a:lnTo>
                  <a:lnTo>
                    <a:pt x="3298328" y="2585370"/>
                  </a:lnTo>
                  <a:lnTo>
                    <a:pt x="3350141" y="2590171"/>
                  </a:lnTo>
                  <a:lnTo>
                    <a:pt x="3401637" y="2594545"/>
                  </a:lnTo>
                  <a:lnTo>
                    <a:pt x="3452713" y="2598472"/>
                  </a:lnTo>
                  <a:lnTo>
                    <a:pt x="3503270" y="2601934"/>
                  </a:lnTo>
                  <a:lnTo>
                    <a:pt x="3553205" y="2604909"/>
                  </a:lnTo>
                  <a:lnTo>
                    <a:pt x="3606994" y="2607386"/>
                  </a:lnTo>
                  <a:lnTo>
                    <a:pt x="3663003" y="2609088"/>
                  </a:lnTo>
                  <a:lnTo>
                    <a:pt x="3720724" y="2610090"/>
                  </a:lnTo>
                  <a:lnTo>
                    <a:pt x="3779650" y="2610468"/>
                  </a:lnTo>
                  <a:lnTo>
                    <a:pt x="3839273" y="2610296"/>
                  </a:lnTo>
                  <a:lnTo>
                    <a:pt x="3899085" y="2609649"/>
                  </a:lnTo>
                  <a:lnTo>
                    <a:pt x="3958577" y="2608603"/>
                  </a:lnTo>
                  <a:lnTo>
                    <a:pt x="4017242" y="2607232"/>
                  </a:lnTo>
                  <a:lnTo>
                    <a:pt x="4074571" y="2605610"/>
                  </a:lnTo>
                  <a:lnTo>
                    <a:pt x="4130057" y="2603814"/>
                  </a:lnTo>
                  <a:lnTo>
                    <a:pt x="4183192" y="2601918"/>
                  </a:lnTo>
                  <a:lnTo>
                    <a:pt x="4233467" y="2599997"/>
                  </a:lnTo>
                  <a:lnTo>
                    <a:pt x="4280375" y="2598126"/>
                  </a:lnTo>
                  <a:lnTo>
                    <a:pt x="4323407" y="2596380"/>
                  </a:lnTo>
                  <a:lnTo>
                    <a:pt x="4362056" y="2594834"/>
                  </a:lnTo>
                  <a:lnTo>
                    <a:pt x="4395814" y="2593563"/>
                  </a:lnTo>
                  <a:lnTo>
                    <a:pt x="4424172" y="2592641"/>
                  </a:lnTo>
                </a:path>
              </a:pathLst>
            </a:custGeom>
            <a:ln w="579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206495" y="969263"/>
            <a:ext cx="0" cy="5306695"/>
          </a:xfrm>
          <a:custGeom>
            <a:avLst/>
            <a:gdLst/>
            <a:ahLst/>
            <a:cxnLst/>
            <a:rect l="l" t="t" r="r" b="b"/>
            <a:pathLst>
              <a:path h="5306695">
                <a:moveTo>
                  <a:pt x="0" y="0"/>
                </a:moveTo>
                <a:lnTo>
                  <a:pt x="0" y="5306568"/>
                </a:lnTo>
              </a:path>
            </a:pathLst>
          </a:custGeom>
          <a:ln w="579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188207" y="1130808"/>
            <a:ext cx="6257925" cy="5268595"/>
            <a:chOff x="3188207" y="1130808"/>
            <a:chExt cx="6257925" cy="5268595"/>
          </a:xfrm>
        </p:grpSpPr>
        <p:sp>
          <p:nvSpPr>
            <p:cNvPr id="8" name="object 8"/>
            <p:cNvSpPr/>
            <p:nvPr/>
          </p:nvSpPr>
          <p:spPr>
            <a:xfrm>
              <a:off x="4192523" y="1130808"/>
              <a:ext cx="0" cy="5268595"/>
            </a:xfrm>
            <a:custGeom>
              <a:avLst/>
              <a:gdLst/>
              <a:ahLst/>
              <a:cxnLst/>
              <a:rect l="l" t="t" r="r" b="b"/>
              <a:pathLst>
                <a:path h="5268595">
                  <a:moveTo>
                    <a:pt x="0" y="0"/>
                  </a:moveTo>
                  <a:lnTo>
                    <a:pt x="0" y="5268468"/>
                  </a:lnTo>
                </a:path>
              </a:pathLst>
            </a:custGeom>
            <a:ln w="9144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88207" y="6275831"/>
              <a:ext cx="6257925" cy="0"/>
            </a:xfrm>
            <a:custGeom>
              <a:avLst/>
              <a:gdLst/>
              <a:ahLst/>
              <a:cxnLst/>
              <a:rect l="l" t="t" r="r" b="b"/>
              <a:pathLst>
                <a:path w="6257925">
                  <a:moveTo>
                    <a:pt x="0" y="0"/>
                  </a:moveTo>
                  <a:lnTo>
                    <a:pt x="6257544" y="0"/>
                  </a:lnTo>
                </a:path>
              </a:pathLst>
            </a:custGeom>
            <a:ln w="579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02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200" spc="-11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tiempo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1665" y="1296479"/>
            <a:ext cx="155130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60" dirty="0">
                <a:solidFill>
                  <a:srgbClr val="339966"/>
                </a:solidFill>
                <a:latin typeface="Arial Black"/>
                <a:cs typeface="Arial Black"/>
              </a:rPr>
              <a:t>Extremadamente</a:t>
            </a:r>
            <a:r>
              <a:rPr sz="950" spc="5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950" spc="-40" dirty="0">
                <a:solidFill>
                  <a:srgbClr val="339966"/>
                </a:solidFill>
                <a:latin typeface="Arial Black"/>
                <a:cs typeface="Arial Black"/>
              </a:rPr>
              <a:t>inverso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50635" y="1781398"/>
            <a:ext cx="648970" cy="5524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600" spc="-25" dirty="0">
                <a:solidFill>
                  <a:srgbClr val="CC0000"/>
                </a:solidFill>
                <a:latin typeface="Arial Black"/>
                <a:cs typeface="Arial Black"/>
              </a:rPr>
              <a:t>Muy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300" spc="-50" dirty="0">
                <a:solidFill>
                  <a:srgbClr val="CC0000"/>
                </a:solidFill>
                <a:latin typeface="Arial Black"/>
                <a:cs typeface="Arial Black"/>
              </a:rPr>
              <a:t>Inverso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87193" y="2730059"/>
            <a:ext cx="64897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0" dirty="0">
                <a:solidFill>
                  <a:srgbClr val="B8CAFD"/>
                </a:solidFill>
                <a:latin typeface="Arial Black"/>
                <a:cs typeface="Arial Black"/>
              </a:rPr>
              <a:t>Inverso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14340" y="3745548"/>
            <a:ext cx="2315845" cy="67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u="sng" spc="-10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Lucida Sans Unicode"/>
                <a:cs typeface="Lucida Sans Unicode"/>
              </a:rPr>
              <a:t>Área</a:t>
            </a:r>
            <a:r>
              <a:rPr sz="1250" u="sng" spc="-90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250" u="sng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1250" u="sng" spc="-95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250" u="sng" spc="-10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Lucida Sans Unicode"/>
                <a:cs typeface="Lucida Sans Unicode"/>
              </a:rPr>
              <a:t>operación:</a:t>
            </a:r>
            <a:endParaRPr sz="12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CC0000"/>
                </a:solidFill>
                <a:latin typeface="Lucida Sans Unicode"/>
                <a:cs typeface="Lucida Sans Unicode"/>
              </a:rPr>
              <a:t>en</a:t>
            </a:r>
            <a:r>
              <a:rPr sz="1400" spc="-85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CC0000"/>
                </a:solidFill>
                <a:latin typeface="Lucida Sans Unicode"/>
                <a:cs typeface="Lucida Sans Unicode"/>
              </a:rPr>
              <a:t>y</a:t>
            </a:r>
            <a:r>
              <a:rPr sz="14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CC0000"/>
                </a:solidFill>
                <a:latin typeface="Lucida Sans Unicode"/>
                <a:cs typeface="Lucida Sans Unicode"/>
              </a:rPr>
              <a:t>por</a:t>
            </a:r>
            <a:r>
              <a:rPr sz="14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CC0000"/>
                </a:solidFill>
                <a:latin typeface="Lucida Sans Unicode"/>
                <a:cs typeface="Lucida Sans Unicode"/>
              </a:rPr>
              <a:t>encima</a:t>
            </a:r>
            <a:r>
              <a:rPr sz="1400" spc="-85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CC0000"/>
                </a:solidFill>
                <a:latin typeface="Lucida Sans Unicode"/>
                <a:cs typeface="Lucida Sans Unicode"/>
              </a:rPr>
              <a:t>de</a:t>
            </a:r>
            <a:r>
              <a:rPr sz="14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CC0000"/>
                </a:solidFill>
                <a:latin typeface="Lucida Sans Unicode"/>
                <a:cs typeface="Lucida Sans Unicode"/>
              </a:rPr>
              <a:t>la</a:t>
            </a:r>
            <a:r>
              <a:rPr sz="14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CC0000"/>
                </a:solidFill>
                <a:latin typeface="Lucida Sans Unicode"/>
                <a:cs typeface="Lucida Sans Unicode"/>
              </a:rPr>
              <a:t>curva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25336" y="6341247"/>
            <a:ext cx="1422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1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63328" y="6655879"/>
            <a:ext cx="5657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45" dirty="0">
                <a:solidFill>
                  <a:srgbClr val="4057AC"/>
                </a:solidFill>
                <a:latin typeface="Arial Black"/>
                <a:cs typeface="Arial Black"/>
              </a:rPr>
              <a:t>Levantar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2104" y="6341247"/>
            <a:ext cx="2584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10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19201" y="6341247"/>
            <a:ext cx="3746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100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8077" y="6565392"/>
            <a:ext cx="160210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50" dirty="0">
                <a:solidFill>
                  <a:srgbClr val="4057AC"/>
                </a:solidFill>
                <a:latin typeface="Arial Black"/>
                <a:cs typeface="Arial Black"/>
              </a:rPr>
              <a:t>Múltiplos</a:t>
            </a:r>
            <a:r>
              <a:rPr sz="1150" spc="-6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150" spc="-65" dirty="0">
                <a:solidFill>
                  <a:srgbClr val="4057AC"/>
                </a:solidFill>
                <a:latin typeface="Arial Black"/>
                <a:cs typeface="Arial Black"/>
              </a:rPr>
              <a:t>de</a:t>
            </a:r>
            <a:r>
              <a:rPr sz="1150" spc="-55" dirty="0">
                <a:solidFill>
                  <a:srgbClr val="4057AC"/>
                </a:solidFill>
                <a:latin typeface="Arial Black"/>
                <a:cs typeface="Arial Black"/>
              </a:rPr>
              <a:t> recogida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62256" y="3183235"/>
            <a:ext cx="172720" cy="426084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50" spc="-45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endParaRPr sz="8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01256" y="1097280"/>
            <a:ext cx="3067050" cy="5668645"/>
            <a:chOff x="7001256" y="1097280"/>
            <a:chExt cx="3067050" cy="5668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32548" y="1250671"/>
              <a:ext cx="2635539" cy="55146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01256" y="1097280"/>
              <a:ext cx="464819" cy="541477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02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200" spc="-11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tiempo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3303" y="1235584"/>
            <a:ext cx="3764279" cy="475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365760" indent="-180975">
              <a:lnSpc>
                <a:spcPct val="1143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Durante</a:t>
            </a:r>
            <a:r>
              <a:rPr sz="2100" spc="-1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21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selección</a:t>
            </a:r>
            <a:r>
              <a:rPr sz="2100" spc="-1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2100" spc="-1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la 	</a:t>
            </a:r>
            <a:r>
              <a:rPr sz="2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curva,</a:t>
            </a:r>
            <a:r>
              <a:rPr sz="2100" spc="-1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2100" spc="-1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2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endParaRPr sz="2100">
              <a:latin typeface="Lucida Sans Unicode"/>
              <a:cs typeface="Lucida Sans Unicode"/>
            </a:endParaRPr>
          </a:p>
          <a:p>
            <a:pPr marL="240665" marR="5080">
              <a:lnSpc>
                <a:spcPts val="2880"/>
              </a:lnSpc>
              <a:spcBef>
                <a:spcPts val="155"/>
              </a:spcBef>
            </a:pP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ingeniero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utilizará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denomina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“ </a:t>
            </a:r>
            <a:r>
              <a:rPr sz="1400" spc="-60" dirty="0">
                <a:solidFill>
                  <a:srgbClr val="4057AC"/>
                </a:solidFill>
                <a:latin typeface="Arial Black"/>
                <a:cs typeface="Arial Black"/>
              </a:rPr>
              <a:t>multiplicador</a:t>
            </a:r>
            <a:r>
              <a:rPr sz="1400" spc="-85" dirty="0">
                <a:solidFill>
                  <a:srgbClr val="4057AC"/>
                </a:solidFill>
                <a:latin typeface="Arial Black"/>
                <a:cs typeface="Arial Black"/>
              </a:rPr>
              <a:t> de</a:t>
            </a:r>
            <a:r>
              <a:rPr sz="1400" spc="-8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400" spc="-45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r>
              <a:rPr sz="14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"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"</a:t>
            </a:r>
            <a:r>
              <a:rPr sz="1400" spc="-60" dirty="0">
                <a:solidFill>
                  <a:srgbClr val="4057AC"/>
                </a:solidFill>
                <a:latin typeface="Arial Black"/>
                <a:cs typeface="Arial Black"/>
              </a:rPr>
              <a:t>marcar</a:t>
            </a:r>
            <a:r>
              <a:rPr sz="140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Arial Black"/>
                <a:cs typeface="Arial Black"/>
              </a:rPr>
              <a:t>el </a:t>
            </a:r>
            <a:r>
              <a:rPr sz="1400" spc="-35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r>
              <a:rPr sz="14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”para</a:t>
            </a:r>
            <a:r>
              <a:rPr sz="14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desplazar</a:t>
            </a:r>
            <a:r>
              <a:rPr sz="14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efectivamente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 la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hacia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arriba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hacia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4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eje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4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endParaRPr sz="1400">
              <a:latin typeface="Lucida Sans Unicode"/>
              <a:cs typeface="Lucida Sans Unicode"/>
            </a:endParaRPr>
          </a:p>
          <a:p>
            <a:pPr marL="108585" marR="231140" indent="-104775">
              <a:lnSpc>
                <a:spcPct val="200000"/>
              </a:lnSpc>
              <a:spcBef>
                <a:spcPts val="1105"/>
              </a:spcBef>
              <a:buSzPct val="95833"/>
              <a:buChar char="•"/>
              <a:tabLst>
                <a:tab pos="241300" algn="l"/>
              </a:tabLst>
            </a:pP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región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operativa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encuentra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encima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seleccionada,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mientras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región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no 	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operativa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encuentra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debajo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ella.</a:t>
            </a:r>
            <a:endParaRPr sz="1200">
              <a:latin typeface="Lucida Sans Unicode"/>
              <a:cs typeface="Lucida Sans Unicode"/>
            </a:endParaRPr>
          </a:p>
          <a:p>
            <a:pPr marL="241300" marR="431800" indent="-228600">
              <a:lnSpc>
                <a:spcPct val="218200"/>
              </a:lnSpc>
              <a:spcBef>
                <a:spcPts val="1420"/>
              </a:spcBef>
              <a:buSzPct val="218181"/>
              <a:buFont typeface="Lucida Sans Unicode"/>
              <a:buChar char="•"/>
              <a:tabLst>
                <a:tab pos="241300" algn="l"/>
              </a:tabLst>
            </a:pPr>
            <a:r>
              <a:rPr sz="1100" spc="-45" dirty="0">
                <a:solidFill>
                  <a:srgbClr val="4057AC"/>
                </a:solidFill>
                <a:latin typeface="Arial Black"/>
                <a:cs typeface="Arial Black"/>
              </a:rPr>
              <a:t>Levantar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mover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hacia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izquierda</a:t>
            </a:r>
            <a:r>
              <a:rPr sz="11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hacia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derecha.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4103" y="51816"/>
            <a:ext cx="2718815" cy="11216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400" y="152400"/>
            <a:ext cx="4564634" cy="66019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515347" y="386905"/>
            <a:ext cx="19710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005250"/>
                </a:solidFill>
                <a:latin typeface="Lucida Sans Unicode"/>
                <a:cs typeface="Lucida Sans Unicode"/>
              </a:rPr>
              <a:t>Curva</a:t>
            </a:r>
            <a:r>
              <a:rPr sz="2400" spc="-145" dirty="0">
                <a:solidFill>
                  <a:srgbClr val="005250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005250"/>
                </a:solidFill>
                <a:latin typeface="Lucida Sans Unicode"/>
                <a:cs typeface="Lucida Sans Unicode"/>
              </a:rPr>
              <a:t>flexible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37426" y="1511710"/>
            <a:ext cx="2136775" cy="12388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375"/>
              </a:spcBef>
            </a:pPr>
            <a:r>
              <a:rPr sz="2600" spc="-25" dirty="0">
                <a:latin typeface="Lucida Sans Unicode"/>
                <a:cs typeface="Lucida Sans Unicode"/>
              </a:rPr>
              <a:t>Útil</a:t>
            </a:r>
            <a:r>
              <a:rPr sz="2600" spc="-180" dirty="0">
                <a:latin typeface="Lucida Sans Unicode"/>
                <a:cs typeface="Lucida Sans Unicode"/>
              </a:rPr>
              <a:t> </a:t>
            </a:r>
            <a:r>
              <a:rPr sz="2600" spc="-20" dirty="0">
                <a:latin typeface="Lucida Sans Unicode"/>
                <a:cs typeface="Lucida Sans Unicode"/>
              </a:rPr>
              <a:t>para </a:t>
            </a:r>
            <a:r>
              <a:rPr sz="2200" spc="-40" dirty="0">
                <a:latin typeface="Lucida Sans Unicode"/>
                <a:cs typeface="Lucida Sans Unicode"/>
              </a:rPr>
              <a:t>coordinación</a:t>
            </a:r>
            <a:r>
              <a:rPr sz="2200" spc="-6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de </a:t>
            </a:r>
            <a:r>
              <a:rPr sz="2700" spc="-20" dirty="0">
                <a:latin typeface="Lucida Sans Unicode"/>
                <a:cs typeface="Lucida Sans Unicode"/>
              </a:rPr>
              <a:t>relés</a:t>
            </a:r>
            <a:r>
              <a:rPr sz="2700" spc="-180" dirty="0">
                <a:latin typeface="Lucida Sans Unicode"/>
                <a:cs typeface="Lucida Sans Unicode"/>
              </a:rPr>
              <a:t> </a:t>
            </a:r>
            <a:r>
              <a:rPr sz="2700" spc="-25" dirty="0">
                <a:latin typeface="Lucida Sans Unicode"/>
                <a:cs typeface="Lucida Sans Unicode"/>
              </a:rPr>
              <a:t>con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37426" y="2773657"/>
            <a:ext cx="2580640" cy="2668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estática</a:t>
            </a:r>
            <a:r>
              <a:rPr sz="21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1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aguas</a:t>
            </a:r>
            <a:r>
              <a:rPr sz="21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1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abajo</a:t>
            </a:r>
            <a:endParaRPr sz="2100">
              <a:latin typeface="Lucida Sans Unicode"/>
              <a:cs typeface="Lucida Sans Unicode"/>
            </a:endParaRPr>
          </a:p>
          <a:p>
            <a:pPr marL="12700" marR="53975">
              <a:lnSpc>
                <a:spcPct val="168700"/>
              </a:lnSpc>
              <a:spcBef>
                <a:spcPts val="229"/>
              </a:spcBef>
            </a:pPr>
            <a:r>
              <a:rPr sz="13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dispositivos</a:t>
            </a:r>
            <a:r>
              <a:rPr sz="13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3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disparo,</a:t>
            </a:r>
            <a:r>
              <a:rPr sz="13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fusibles,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estuche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moldeado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interruptores,</a:t>
            </a:r>
            <a:endParaRPr sz="1500">
              <a:latin typeface="Lucida Sans Unicode"/>
              <a:cs typeface="Lucida Sans Unicode"/>
            </a:endParaRPr>
          </a:p>
          <a:p>
            <a:pPr marL="12700" marR="390525">
              <a:lnSpc>
                <a:spcPts val="3030"/>
              </a:lnSpc>
              <a:spcBef>
                <a:spcPts val="305"/>
              </a:spcBef>
            </a:pP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transformador </a:t>
            </a:r>
            <a:r>
              <a:rPr sz="23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curvas</a:t>
            </a:r>
            <a:r>
              <a:rPr sz="2300" spc="-1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300" spc="-1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daño, </a:t>
            </a:r>
            <a:r>
              <a:rPr sz="28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etc.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41430" y="18195"/>
            <a:ext cx="6139815" cy="6799580"/>
            <a:chOff x="2241430" y="18195"/>
            <a:chExt cx="6139815" cy="6799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1430" y="18195"/>
              <a:ext cx="6139820" cy="67992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762" y="4918709"/>
              <a:ext cx="1066800" cy="1905"/>
            </a:xfrm>
            <a:custGeom>
              <a:avLst/>
              <a:gdLst/>
              <a:ahLst/>
              <a:cxnLst/>
              <a:rect l="l" t="t" r="r" b="b"/>
              <a:pathLst>
                <a:path w="1066800" h="1904">
                  <a:moveTo>
                    <a:pt x="0" y="0"/>
                  </a:moveTo>
                  <a:lnTo>
                    <a:pt x="1066800" y="1587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29761" y="4466082"/>
              <a:ext cx="609600" cy="1905"/>
            </a:xfrm>
            <a:custGeom>
              <a:avLst/>
              <a:gdLst/>
              <a:ahLst/>
              <a:cxnLst/>
              <a:rect l="l" t="t" r="r" b="b"/>
              <a:pathLst>
                <a:path w="609600" h="1904">
                  <a:moveTo>
                    <a:pt x="0" y="0"/>
                  </a:moveTo>
                  <a:lnTo>
                    <a:pt x="609600" y="1587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53561" y="5168645"/>
              <a:ext cx="609600" cy="1905"/>
            </a:xfrm>
            <a:custGeom>
              <a:avLst/>
              <a:gdLst/>
              <a:ahLst/>
              <a:cxnLst/>
              <a:rect l="l" t="t" r="r" b="b"/>
              <a:pathLst>
                <a:path w="609600" h="1904">
                  <a:moveTo>
                    <a:pt x="0" y="0"/>
                  </a:moveTo>
                  <a:lnTo>
                    <a:pt x="609600" y="1587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88741" y="1369314"/>
              <a:ext cx="914400" cy="3175"/>
            </a:xfrm>
            <a:custGeom>
              <a:avLst/>
              <a:gdLst/>
              <a:ahLst/>
              <a:cxnLst/>
              <a:rect l="l" t="t" r="r" b="b"/>
              <a:pathLst>
                <a:path w="914400" h="3175">
                  <a:moveTo>
                    <a:pt x="0" y="0"/>
                  </a:moveTo>
                  <a:lnTo>
                    <a:pt x="914400" y="3175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38266" y="4153662"/>
              <a:ext cx="6350" cy="2120900"/>
            </a:xfrm>
            <a:custGeom>
              <a:avLst/>
              <a:gdLst/>
              <a:ahLst/>
              <a:cxnLst/>
              <a:rect l="l" t="t" r="r" b="b"/>
              <a:pathLst>
                <a:path w="6350" h="2120900">
                  <a:moveTo>
                    <a:pt x="0" y="0"/>
                  </a:moveTo>
                  <a:lnTo>
                    <a:pt x="6350" y="2120900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00194" y="589024"/>
              <a:ext cx="9525" cy="933450"/>
            </a:xfrm>
            <a:custGeom>
              <a:avLst/>
              <a:gdLst/>
              <a:ahLst/>
              <a:cxnLst/>
              <a:rect l="l" t="t" r="r" b="b"/>
              <a:pathLst>
                <a:path w="9525" h="933450">
                  <a:moveTo>
                    <a:pt x="0" y="0"/>
                  </a:moveTo>
                  <a:lnTo>
                    <a:pt x="9525" y="933450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04766" y="1483614"/>
              <a:ext cx="301625" cy="1065530"/>
            </a:xfrm>
            <a:custGeom>
              <a:avLst/>
              <a:gdLst/>
              <a:ahLst/>
              <a:cxnLst/>
              <a:rect l="l" t="t" r="r" b="b"/>
              <a:pathLst>
                <a:path w="301625" h="1065530">
                  <a:moveTo>
                    <a:pt x="0" y="0"/>
                  </a:moveTo>
                  <a:lnTo>
                    <a:pt x="301625" y="1065212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89754" y="2542793"/>
              <a:ext cx="301625" cy="668655"/>
            </a:xfrm>
            <a:custGeom>
              <a:avLst/>
              <a:gdLst/>
              <a:ahLst/>
              <a:cxnLst/>
              <a:rect l="l" t="t" r="r" b="b"/>
              <a:pathLst>
                <a:path w="301625" h="668655">
                  <a:moveTo>
                    <a:pt x="0" y="0"/>
                  </a:moveTo>
                  <a:lnTo>
                    <a:pt x="301625" y="668337"/>
                  </a:lnTo>
                </a:path>
              </a:pathLst>
            </a:custGeom>
            <a:ln w="35052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82361" y="3175253"/>
              <a:ext cx="276225" cy="527050"/>
            </a:xfrm>
            <a:custGeom>
              <a:avLst/>
              <a:gdLst/>
              <a:ahLst/>
              <a:cxnLst/>
              <a:rect l="l" t="t" r="r" b="b"/>
              <a:pathLst>
                <a:path w="276225" h="527050">
                  <a:moveTo>
                    <a:pt x="0" y="0"/>
                  </a:moveTo>
                  <a:lnTo>
                    <a:pt x="276225" y="527050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53633" y="3679698"/>
              <a:ext cx="246379" cy="320675"/>
            </a:xfrm>
            <a:custGeom>
              <a:avLst/>
              <a:gdLst/>
              <a:ahLst/>
              <a:cxnLst/>
              <a:rect l="l" t="t" r="r" b="b"/>
              <a:pathLst>
                <a:path w="246379" h="320675">
                  <a:moveTo>
                    <a:pt x="0" y="0"/>
                  </a:moveTo>
                  <a:lnTo>
                    <a:pt x="246062" y="320675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94425" y="3979925"/>
              <a:ext cx="246379" cy="195580"/>
            </a:xfrm>
            <a:custGeom>
              <a:avLst/>
              <a:gdLst/>
              <a:ahLst/>
              <a:cxnLst/>
              <a:rect l="l" t="t" r="r" b="b"/>
              <a:pathLst>
                <a:path w="246379" h="195579">
                  <a:moveTo>
                    <a:pt x="0" y="0"/>
                  </a:moveTo>
                  <a:lnTo>
                    <a:pt x="246062" y="195262"/>
                  </a:lnTo>
                </a:path>
              </a:pathLst>
            </a:custGeom>
            <a:ln w="3505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555335" y="935527"/>
            <a:ext cx="1484630" cy="805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10"/>
              </a:spcBef>
            </a:pPr>
            <a:r>
              <a:rPr sz="1450" i="1" dirty="0">
                <a:solidFill>
                  <a:srgbClr val="4B4B4B"/>
                </a:solidFill>
                <a:latin typeface="Trebuchet MS"/>
                <a:cs typeface="Trebuchet MS"/>
              </a:rPr>
              <a:t>Coordinación</a:t>
            </a:r>
            <a:r>
              <a:rPr sz="1450" i="1" spc="18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450" i="1" spc="-25" dirty="0">
                <a:solidFill>
                  <a:srgbClr val="4B4B4B"/>
                </a:solidFill>
                <a:latin typeface="Trebuchet MS"/>
                <a:cs typeface="Trebuchet MS"/>
              </a:rPr>
              <a:t>de</a:t>
            </a:r>
            <a:endParaRPr sz="1450">
              <a:latin typeface="Trebuchet MS"/>
              <a:cs typeface="Trebuchet MS"/>
            </a:endParaRPr>
          </a:p>
          <a:p>
            <a:pPr marL="13970" marR="5080" indent="-1905">
              <a:lnSpc>
                <a:spcPct val="102899"/>
              </a:lnSpc>
              <a:spcBef>
                <a:spcPts val="60"/>
              </a:spcBef>
            </a:pPr>
            <a:r>
              <a:rPr sz="1750" i="1" dirty="0">
                <a:solidFill>
                  <a:srgbClr val="4B4B4B"/>
                </a:solidFill>
                <a:latin typeface="Trebuchet MS"/>
                <a:cs typeface="Trebuchet MS"/>
              </a:rPr>
              <a:t>Baja</a:t>
            </a:r>
            <a:r>
              <a:rPr sz="1750" i="1" spc="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750" i="1" dirty="0">
                <a:solidFill>
                  <a:srgbClr val="4B4B4B"/>
                </a:solidFill>
                <a:latin typeface="Trebuchet MS"/>
                <a:cs typeface="Trebuchet MS"/>
              </a:rPr>
              <a:t>Tensión</a:t>
            </a:r>
            <a:r>
              <a:rPr sz="1750" i="1" spc="1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750" i="1" spc="-50" dirty="0">
                <a:solidFill>
                  <a:srgbClr val="4B4B4B"/>
                </a:solidFill>
                <a:latin typeface="Trebuchet MS"/>
                <a:cs typeface="Trebuchet MS"/>
              </a:rPr>
              <a:t>y Voltaje</a:t>
            </a:r>
            <a:r>
              <a:rPr sz="1750" i="1" spc="-9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750" i="1" spc="-10" dirty="0">
                <a:solidFill>
                  <a:srgbClr val="4B4B4B"/>
                </a:solidFill>
                <a:latin typeface="Trebuchet MS"/>
                <a:cs typeface="Trebuchet MS"/>
              </a:rPr>
              <a:t>medio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52211" y="1811524"/>
            <a:ext cx="203263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i="1" spc="-10" dirty="0">
                <a:solidFill>
                  <a:srgbClr val="4B4B4B"/>
                </a:solidFill>
                <a:latin typeface="Trebuchet MS"/>
                <a:cs typeface="Trebuchet MS"/>
              </a:rPr>
              <a:t>Protección</a:t>
            </a:r>
            <a:r>
              <a:rPr sz="1050" i="1" spc="-3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4B4B4B"/>
                </a:solidFill>
                <a:latin typeface="Trebuchet MS"/>
                <a:cs typeface="Trebuchet MS"/>
              </a:rPr>
              <a:t>contra</a:t>
            </a:r>
            <a:r>
              <a:rPr sz="1050" i="1" spc="-2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050" i="1" spc="-45" dirty="0">
                <a:solidFill>
                  <a:srgbClr val="4B4B4B"/>
                </a:solidFill>
                <a:latin typeface="Trebuchet MS"/>
                <a:cs typeface="Trebuchet MS"/>
              </a:rPr>
              <a:t>la</a:t>
            </a:r>
            <a:r>
              <a:rPr sz="1050" i="1" spc="-3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4B4B4B"/>
                </a:solidFill>
                <a:latin typeface="Trebuchet MS"/>
                <a:cs typeface="Trebuchet MS"/>
              </a:rPr>
              <a:t>sobretensión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62925" y="4444832"/>
            <a:ext cx="1838960" cy="923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i="1" spc="-35" dirty="0">
                <a:solidFill>
                  <a:srgbClr val="4B4B4B"/>
                </a:solidFill>
                <a:latin typeface="Trebuchet MS"/>
                <a:cs typeface="Trebuchet MS"/>
              </a:rPr>
              <a:t>Árbitro.</a:t>
            </a:r>
            <a:r>
              <a:rPr sz="1000" i="1" spc="-4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4B4B4B"/>
                </a:solidFill>
                <a:latin typeface="Trebuchet MS"/>
                <a:cs typeface="Trebuchet MS"/>
              </a:rPr>
              <a:t>Tensión:</a:t>
            </a:r>
            <a:r>
              <a:rPr sz="1000" i="1" spc="-4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000" i="1" spc="-20" dirty="0">
                <a:solidFill>
                  <a:srgbClr val="4B4B4B"/>
                </a:solidFill>
                <a:latin typeface="Trebuchet MS"/>
                <a:cs typeface="Trebuchet MS"/>
              </a:rPr>
              <a:t>13,2</a:t>
            </a:r>
            <a:r>
              <a:rPr sz="1000" i="1" spc="-3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000" i="1" spc="-20" dirty="0">
                <a:solidFill>
                  <a:srgbClr val="4B4B4B"/>
                </a:solidFill>
                <a:latin typeface="Trebuchet MS"/>
                <a:cs typeface="Trebuchet MS"/>
              </a:rPr>
              <a:t>kilovoltios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50" i="1" dirty="0">
                <a:solidFill>
                  <a:srgbClr val="4B4B4B"/>
                </a:solidFill>
                <a:latin typeface="Trebuchet MS"/>
                <a:cs typeface="Trebuchet MS"/>
              </a:rPr>
              <a:t>1A</a:t>
            </a:r>
            <a:r>
              <a:rPr sz="1150" i="1" spc="-4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4B4B4B"/>
                </a:solidFill>
                <a:latin typeface="Trebuchet MS"/>
                <a:cs typeface="Trebuchet MS"/>
              </a:rPr>
              <a:t>a</a:t>
            </a:r>
            <a:r>
              <a:rPr sz="1150" i="1" spc="-4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4B4B4B"/>
                </a:solidFill>
                <a:latin typeface="Trebuchet MS"/>
                <a:cs typeface="Trebuchet MS"/>
              </a:rPr>
              <a:t>13,2kV=27,5A</a:t>
            </a:r>
            <a:r>
              <a:rPr sz="1150" i="1" spc="-4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4B4B4B"/>
                </a:solidFill>
                <a:latin typeface="Trebuchet MS"/>
                <a:cs typeface="Trebuchet MS"/>
              </a:rPr>
              <a:t>a</a:t>
            </a:r>
            <a:r>
              <a:rPr sz="1150" i="1" spc="-4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150" i="1" spc="-20" dirty="0">
                <a:solidFill>
                  <a:srgbClr val="4B4B4B"/>
                </a:solidFill>
                <a:latin typeface="Trebuchet MS"/>
                <a:cs typeface="Trebuchet MS"/>
              </a:rPr>
              <a:t>480V</a:t>
            </a:r>
            <a:endParaRPr sz="11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i="1" spc="10" dirty="0">
                <a:solidFill>
                  <a:srgbClr val="4B4B4B"/>
                </a:solidFill>
                <a:latin typeface="Trebuchet MS"/>
                <a:cs typeface="Trebuchet MS"/>
              </a:rPr>
              <a:t>Corriente</a:t>
            </a:r>
            <a:r>
              <a:rPr sz="850" i="1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850" i="1" spc="10" dirty="0">
                <a:solidFill>
                  <a:srgbClr val="4B4B4B"/>
                </a:solidFill>
                <a:latin typeface="Trebuchet MS"/>
                <a:cs typeface="Trebuchet MS"/>
              </a:rPr>
              <a:t>mostrada</a:t>
            </a:r>
            <a:r>
              <a:rPr sz="850" i="1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850" i="1" spc="10" dirty="0">
                <a:solidFill>
                  <a:srgbClr val="4B4B4B"/>
                </a:solidFill>
                <a:latin typeface="Trebuchet MS"/>
                <a:cs typeface="Trebuchet MS"/>
              </a:rPr>
              <a:t>a</a:t>
            </a:r>
            <a:r>
              <a:rPr sz="850" i="1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4B4B4B"/>
                </a:solidFill>
                <a:latin typeface="Trebuchet MS"/>
                <a:cs typeface="Trebuchet MS"/>
              </a:rPr>
              <a:t>13,2</a:t>
            </a:r>
            <a:r>
              <a:rPr sz="850" i="1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850" i="1" spc="-25" dirty="0">
                <a:solidFill>
                  <a:srgbClr val="4B4B4B"/>
                </a:solidFill>
                <a:latin typeface="Trebuchet MS"/>
                <a:cs typeface="Trebuchet MS"/>
              </a:rPr>
              <a:t>kV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30600" y="6447021"/>
            <a:ext cx="133413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i="1" dirty="0">
                <a:solidFill>
                  <a:srgbClr val="4B4B4B"/>
                </a:solidFill>
                <a:latin typeface="Trebuchet MS"/>
                <a:cs typeface="Trebuchet MS"/>
              </a:rPr>
              <a:t>Escala</a:t>
            </a:r>
            <a:r>
              <a:rPr sz="1300" i="1" spc="-7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300" i="1" spc="-25" dirty="0">
                <a:solidFill>
                  <a:srgbClr val="4B4B4B"/>
                </a:solidFill>
                <a:latin typeface="Trebuchet MS"/>
                <a:cs typeface="Trebuchet MS"/>
              </a:rPr>
              <a:t>actual</a:t>
            </a:r>
            <a:r>
              <a:rPr sz="1300" i="1" spc="-6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300" i="1" dirty="0">
                <a:solidFill>
                  <a:srgbClr val="4B4B4B"/>
                </a:solidFill>
                <a:latin typeface="Trebuchet MS"/>
                <a:cs typeface="Trebuchet MS"/>
              </a:rPr>
              <a:t>X</a:t>
            </a:r>
            <a:r>
              <a:rPr sz="1300" i="1" spc="-6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300" i="1" spc="-25" dirty="0">
                <a:solidFill>
                  <a:srgbClr val="4B4B4B"/>
                </a:solidFill>
                <a:latin typeface="Trebuchet MS"/>
                <a:cs typeface="Trebuchet MS"/>
              </a:rPr>
              <a:t>10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1904" y="2122930"/>
            <a:ext cx="3663950" cy="2708275"/>
            <a:chOff x="6851904" y="2122930"/>
            <a:chExt cx="3663950" cy="2708275"/>
          </a:xfrm>
        </p:grpSpPr>
        <p:sp>
          <p:nvSpPr>
            <p:cNvPr id="3" name="object 3"/>
            <p:cNvSpPr/>
            <p:nvPr/>
          </p:nvSpPr>
          <p:spPr>
            <a:xfrm>
              <a:off x="7392924" y="2186431"/>
              <a:ext cx="0" cy="2644775"/>
            </a:xfrm>
            <a:custGeom>
              <a:avLst/>
              <a:gdLst/>
              <a:ahLst/>
              <a:cxnLst/>
              <a:rect l="l" t="t" r="r" b="b"/>
              <a:pathLst>
                <a:path h="2644775">
                  <a:moveTo>
                    <a:pt x="0" y="264464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4829" y="212293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51904" y="4622291"/>
              <a:ext cx="3600450" cy="0"/>
            </a:xfrm>
            <a:custGeom>
              <a:avLst/>
              <a:gdLst/>
              <a:ahLst/>
              <a:cxnLst/>
              <a:rect l="l" t="t" r="r" b="b"/>
              <a:pathLst>
                <a:path w="3600450">
                  <a:moveTo>
                    <a:pt x="0" y="0"/>
                  </a:moveTo>
                  <a:lnTo>
                    <a:pt x="3600196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39401" y="458418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00872" y="2132075"/>
              <a:ext cx="830580" cy="2478405"/>
            </a:xfrm>
            <a:custGeom>
              <a:avLst/>
              <a:gdLst/>
              <a:ahLst/>
              <a:cxnLst/>
              <a:rect l="l" t="t" r="r" b="b"/>
              <a:pathLst>
                <a:path w="830579" h="2478404">
                  <a:moveTo>
                    <a:pt x="0" y="0"/>
                  </a:moveTo>
                  <a:lnTo>
                    <a:pt x="28689" y="895172"/>
                  </a:lnTo>
                  <a:lnTo>
                    <a:pt x="218401" y="1835505"/>
                  </a:lnTo>
                  <a:lnTo>
                    <a:pt x="291744" y="2478024"/>
                  </a:lnTo>
                  <a:lnTo>
                    <a:pt x="830579" y="2478024"/>
                  </a:lnTo>
                  <a:lnTo>
                    <a:pt x="830579" y="2302332"/>
                  </a:lnTo>
                  <a:lnTo>
                    <a:pt x="655218" y="2165134"/>
                  </a:lnTo>
                  <a:lnTo>
                    <a:pt x="451154" y="1889048"/>
                  </a:lnTo>
                  <a:lnTo>
                    <a:pt x="247103" y="1292555"/>
                  </a:lnTo>
                  <a:lnTo>
                    <a:pt x="116370" y="405752"/>
                  </a:lnTo>
                  <a:lnTo>
                    <a:pt x="116370" y="7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00872" y="2132075"/>
              <a:ext cx="830580" cy="2478405"/>
            </a:xfrm>
            <a:custGeom>
              <a:avLst/>
              <a:gdLst/>
              <a:ahLst/>
              <a:cxnLst/>
              <a:rect l="l" t="t" r="r" b="b"/>
              <a:pathLst>
                <a:path w="830579" h="2478404">
                  <a:moveTo>
                    <a:pt x="830579" y="2478024"/>
                  </a:moveTo>
                  <a:lnTo>
                    <a:pt x="830579" y="2302332"/>
                  </a:lnTo>
                  <a:lnTo>
                    <a:pt x="655218" y="2165134"/>
                  </a:lnTo>
                  <a:lnTo>
                    <a:pt x="451154" y="1889048"/>
                  </a:lnTo>
                  <a:lnTo>
                    <a:pt x="247103" y="1292555"/>
                  </a:lnTo>
                  <a:lnTo>
                    <a:pt x="116370" y="405752"/>
                  </a:lnTo>
                  <a:lnTo>
                    <a:pt x="116370" y="7531"/>
                  </a:lnTo>
                  <a:lnTo>
                    <a:pt x="0" y="0"/>
                  </a:lnTo>
                  <a:lnTo>
                    <a:pt x="28689" y="895172"/>
                  </a:lnTo>
                  <a:lnTo>
                    <a:pt x="218401" y="1835505"/>
                  </a:lnTo>
                  <a:lnTo>
                    <a:pt x="291744" y="2478024"/>
                  </a:lnTo>
                  <a:lnTo>
                    <a:pt x="830579" y="2478024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78170" y="3556741"/>
              <a:ext cx="453390" cy="31115"/>
            </a:xfrm>
            <a:custGeom>
              <a:avLst/>
              <a:gdLst/>
              <a:ahLst/>
              <a:cxnLst/>
              <a:rect l="l" t="t" r="r" b="b"/>
              <a:pathLst>
                <a:path w="453390" h="31114">
                  <a:moveTo>
                    <a:pt x="0" y="0"/>
                  </a:moveTo>
                  <a:lnTo>
                    <a:pt x="453275" y="30759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814820" y="3519589"/>
              <a:ext cx="78740" cy="76200"/>
            </a:xfrm>
            <a:custGeom>
              <a:avLst/>
              <a:gdLst/>
              <a:ahLst/>
              <a:cxnLst/>
              <a:rect l="l" t="t" r="r" b="b"/>
              <a:pathLst>
                <a:path w="78740" h="76200">
                  <a:moveTo>
                    <a:pt x="78600" y="0"/>
                  </a:moveTo>
                  <a:lnTo>
                    <a:pt x="0" y="32854"/>
                  </a:lnTo>
                  <a:lnTo>
                    <a:pt x="73444" y="76022"/>
                  </a:lnTo>
                  <a:lnTo>
                    <a:pt x="786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83524" y="3788371"/>
              <a:ext cx="217170" cy="9525"/>
            </a:xfrm>
            <a:custGeom>
              <a:avLst/>
              <a:gdLst/>
              <a:ahLst/>
              <a:cxnLst/>
              <a:rect l="l" t="t" r="r" b="b"/>
              <a:pathLst>
                <a:path w="217170" h="9525">
                  <a:moveTo>
                    <a:pt x="0" y="9436"/>
                  </a:moveTo>
                  <a:lnTo>
                    <a:pt x="216979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86154" y="3750870"/>
              <a:ext cx="78105" cy="76200"/>
            </a:xfrm>
            <a:custGeom>
              <a:avLst/>
              <a:gdLst/>
              <a:ahLst/>
              <a:cxnLst/>
              <a:rect l="l" t="t" r="r" b="b"/>
              <a:pathLst>
                <a:path w="78104" h="76200">
                  <a:moveTo>
                    <a:pt x="0" y="0"/>
                  </a:moveTo>
                  <a:lnTo>
                    <a:pt x="3314" y="76123"/>
                  </a:lnTo>
                  <a:lnTo>
                    <a:pt x="77787" y="34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800" spc="-85" dirty="0">
                <a:solidFill>
                  <a:srgbClr val="1E4091"/>
                </a:solidFill>
                <a:latin typeface="Lucida Sans Unicode"/>
                <a:cs typeface="Lucida Sans Unicode"/>
              </a:rPr>
              <a:t>Fusión</a:t>
            </a:r>
            <a:r>
              <a:rPr sz="3800" spc="-21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z="3800" spc="-25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spc="-55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58341" y="1179576"/>
            <a:ext cx="4172585" cy="229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Tiempo</a:t>
            </a:r>
            <a:r>
              <a:rPr sz="1300" u="sng" spc="-5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300" u="sng" spc="-2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del</a:t>
            </a:r>
            <a:r>
              <a:rPr sz="1300" u="sng" spc="-5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30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fusible</a:t>
            </a:r>
            <a:r>
              <a:rPr sz="1300" u="sng" spc="-5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300" u="sng" spc="-2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versus</a:t>
            </a:r>
            <a:r>
              <a:rPr sz="1300" u="sng" spc="-5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300" u="sng" spc="-2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característica</a:t>
            </a:r>
            <a:r>
              <a:rPr sz="1300" u="sng" spc="-5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3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actual</a:t>
            </a:r>
            <a:endParaRPr sz="1300">
              <a:latin typeface="Lucida Sans Unicode"/>
              <a:cs typeface="Lucida Sans Unicode"/>
            </a:endParaRPr>
          </a:p>
          <a:p>
            <a:pPr marL="104775" marR="5080" indent="-104775">
              <a:lnSpc>
                <a:spcPct val="139100"/>
              </a:lnSpc>
              <a:spcBef>
                <a:spcPts val="975"/>
              </a:spcBef>
              <a:buChar char="•"/>
              <a:tabLst>
                <a:tab pos="241300" algn="l"/>
              </a:tabLst>
            </a:pP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características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versus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 	tienen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dos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curvas.</a:t>
            </a:r>
            <a:endParaRPr sz="1150">
              <a:latin typeface="Lucida Sans Unicode"/>
              <a:cs typeface="Lucida Sans Unicode"/>
            </a:endParaRPr>
          </a:p>
          <a:p>
            <a:pPr marL="120650" indent="-120650">
              <a:lnSpc>
                <a:spcPct val="100000"/>
              </a:lnSpc>
              <a:spcBef>
                <a:spcPts val="1300"/>
              </a:spcBef>
              <a:buChar char="•"/>
              <a:tabLst>
                <a:tab pos="120650" algn="l"/>
              </a:tabLst>
            </a:pP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primera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llama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previa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al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arco.</a:t>
            </a:r>
            <a:endParaRPr sz="1350">
              <a:latin typeface="Lucida Sans Unicode"/>
              <a:cs typeface="Lucida Sans Unicode"/>
            </a:endParaRPr>
          </a:p>
          <a:p>
            <a:pPr marL="561340" marR="88900" lvl="1" indent="-104775">
              <a:lnSpc>
                <a:spcPct val="139100"/>
              </a:lnSpc>
              <a:spcBef>
                <a:spcPts val="919"/>
              </a:spcBef>
              <a:buChar char="•"/>
              <a:tabLst>
                <a:tab pos="697865" algn="l"/>
              </a:tabLst>
            </a:pP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prearco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(o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fusión)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el 	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inicio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suficientemente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grande 	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como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causar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elementos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se 	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fundan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produce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arco.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57890" y="3557515"/>
            <a:ext cx="10261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60" dirty="0">
                <a:solidFill>
                  <a:srgbClr val="006600"/>
                </a:solidFill>
                <a:latin typeface="Arial Black"/>
                <a:cs typeface="Arial Black"/>
              </a:rPr>
              <a:t>compensación</a:t>
            </a:r>
            <a:r>
              <a:rPr sz="800" spc="20" dirty="0">
                <a:solidFill>
                  <a:srgbClr val="006600"/>
                </a:solidFill>
                <a:latin typeface="Arial Black"/>
                <a:cs typeface="Arial Black"/>
              </a:rPr>
              <a:t> </a:t>
            </a:r>
            <a:r>
              <a:rPr sz="800" spc="-20" dirty="0">
                <a:solidFill>
                  <a:srgbClr val="006600"/>
                </a:solidFill>
                <a:latin typeface="Arial Black"/>
                <a:cs typeface="Arial Black"/>
              </a:rPr>
              <a:t>total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7890" y="3819915"/>
            <a:ext cx="79756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0" dirty="0">
                <a:solidFill>
                  <a:srgbClr val="006600"/>
                </a:solidFill>
                <a:latin typeface="Arial Black"/>
                <a:cs typeface="Arial Black"/>
              </a:rPr>
              <a:t>curva</a:t>
            </a:r>
            <a:r>
              <a:rPr sz="750" spc="-35" dirty="0">
                <a:solidFill>
                  <a:srgbClr val="006600"/>
                </a:solidFill>
                <a:latin typeface="Arial Black"/>
                <a:cs typeface="Arial Black"/>
              </a:rPr>
              <a:t> </a:t>
            </a:r>
            <a:r>
              <a:rPr sz="750" spc="-50" dirty="0">
                <a:solidFill>
                  <a:srgbClr val="006600"/>
                </a:solidFill>
                <a:latin typeface="Arial Black"/>
                <a:cs typeface="Arial Black"/>
              </a:rPr>
              <a:t>de</a:t>
            </a:r>
            <a:r>
              <a:rPr sz="750" spc="-35" dirty="0">
                <a:solidFill>
                  <a:srgbClr val="006600"/>
                </a:solidFill>
                <a:latin typeface="Arial Black"/>
                <a:cs typeface="Arial Black"/>
              </a:rPr>
              <a:t> </a:t>
            </a:r>
            <a:r>
              <a:rPr sz="750" spc="-25" dirty="0">
                <a:solidFill>
                  <a:srgbClr val="006600"/>
                </a:solidFill>
                <a:latin typeface="Arial Black"/>
                <a:cs typeface="Arial Black"/>
              </a:rPr>
              <a:t>tiempo</a:t>
            </a:r>
            <a:endParaRPr sz="75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89013" y="3690432"/>
            <a:ext cx="42608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45" dirty="0">
                <a:solidFill>
                  <a:srgbClr val="006600"/>
                </a:solidFill>
                <a:latin typeface="Arial Black"/>
                <a:cs typeface="Arial Black"/>
              </a:rPr>
              <a:t>Tiempo</a:t>
            </a:r>
            <a:endParaRPr sz="85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55879" y="3672570"/>
            <a:ext cx="678815" cy="46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30" dirty="0">
                <a:solidFill>
                  <a:srgbClr val="006600"/>
                </a:solidFill>
                <a:latin typeface="Arial Black"/>
                <a:cs typeface="Arial Black"/>
              </a:rPr>
              <a:t>Mínimo</a:t>
            </a:r>
            <a:endParaRPr sz="13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650" spc="-10" dirty="0">
                <a:solidFill>
                  <a:srgbClr val="006600"/>
                </a:solidFill>
                <a:latin typeface="Arial Black"/>
                <a:cs typeface="Arial Black"/>
              </a:rPr>
              <a:t>derretir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58341" y="3819653"/>
            <a:ext cx="434975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9040" indent="-8890">
              <a:lnSpc>
                <a:spcPct val="133300"/>
              </a:lnSpc>
              <a:spcBef>
                <a:spcPts val="100"/>
              </a:spcBef>
              <a:buSzPct val="95833"/>
              <a:buChar char="•"/>
              <a:tabLst>
                <a:tab pos="108585" algn="l"/>
              </a:tabLst>
            </a:pP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	La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segunda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llama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total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compensación.</a:t>
            </a:r>
            <a:endParaRPr sz="1200">
              <a:latin typeface="Lucida Sans Unicode"/>
              <a:cs typeface="Lucida Sans Unicode"/>
            </a:endParaRPr>
          </a:p>
          <a:p>
            <a:pPr marL="561975" marR="350520" lvl="1" indent="-104775">
              <a:lnSpc>
                <a:spcPct val="139100"/>
              </a:lnSpc>
              <a:spcBef>
                <a:spcPts val="950"/>
              </a:spcBef>
              <a:buChar char="•"/>
              <a:tabLst>
                <a:tab pos="698500" algn="l"/>
              </a:tabLst>
            </a:pP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total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limpieza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total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que 	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transcurre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desde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inicio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 	hasta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interrupción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final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circuito.</a:t>
            </a:r>
            <a:endParaRPr sz="1150">
              <a:latin typeface="Lucida Sans Unicode"/>
              <a:cs typeface="Lucida Sans Unicode"/>
            </a:endParaRPr>
          </a:p>
          <a:p>
            <a:pPr marL="107950" marR="5080" indent="-104775">
              <a:lnSpc>
                <a:spcPct val="133300"/>
              </a:lnSpc>
              <a:spcBef>
                <a:spcPts val="969"/>
              </a:spcBef>
              <a:buSzPct val="95833"/>
              <a:buChar char="•"/>
              <a:tabLst>
                <a:tab pos="240665" algn="l"/>
              </a:tabLst>
            </a:pP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tiempo-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sigue 	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</a:t>
            </a:r>
            <a:r>
              <a:rPr sz="800" spc="-20" dirty="0">
                <a:solidFill>
                  <a:srgbClr val="4057AC"/>
                </a:solidFill>
                <a:latin typeface="Arial Black"/>
                <a:cs typeface="Arial Black"/>
              </a:rPr>
              <a:t>2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T: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decir,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medida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aumenta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disminuye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cuadrado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del 	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aumento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87702" y="4865180"/>
            <a:ext cx="6362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5" dirty="0">
                <a:solidFill>
                  <a:srgbClr val="006600"/>
                </a:solidFill>
                <a:latin typeface="Arial Black"/>
                <a:cs typeface="Arial Black"/>
              </a:rPr>
              <a:t>Actual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12381" y="1984246"/>
            <a:ext cx="3827145" cy="1961514"/>
            <a:chOff x="6612381" y="1984246"/>
            <a:chExt cx="3827145" cy="1961514"/>
          </a:xfrm>
        </p:grpSpPr>
        <p:sp>
          <p:nvSpPr>
            <p:cNvPr id="3" name="object 3"/>
            <p:cNvSpPr/>
            <p:nvPr/>
          </p:nvSpPr>
          <p:spPr>
            <a:xfrm>
              <a:off x="6954011" y="2047747"/>
              <a:ext cx="0" cy="1898014"/>
            </a:xfrm>
            <a:custGeom>
              <a:avLst/>
              <a:gdLst/>
              <a:ahLst/>
              <a:cxnLst/>
              <a:rect l="l" t="t" r="r" b="b"/>
              <a:pathLst>
                <a:path h="1898014">
                  <a:moveTo>
                    <a:pt x="0" y="18978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15916" y="198424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18731" y="3903141"/>
              <a:ext cx="3757295" cy="10795"/>
            </a:xfrm>
            <a:custGeom>
              <a:avLst/>
              <a:gdLst/>
              <a:ahLst/>
              <a:cxnLst/>
              <a:rect l="l" t="t" r="r" b="b"/>
              <a:pathLst>
                <a:path w="3757295" h="10795">
                  <a:moveTo>
                    <a:pt x="0" y="10490"/>
                  </a:moveTo>
                  <a:lnTo>
                    <a:pt x="3757167" y="0"/>
                  </a:lnTo>
                </a:path>
              </a:pathLst>
            </a:custGeom>
            <a:ln w="126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63091" y="3865079"/>
              <a:ext cx="76835" cy="76200"/>
            </a:xfrm>
            <a:custGeom>
              <a:avLst/>
              <a:gdLst/>
              <a:ahLst/>
              <a:cxnLst/>
              <a:rect l="l" t="t" r="r" b="b"/>
              <a:pathLst>
                <a:path w="76834" h="76200">
                  <a:moveTo>
                    <a:pt x="0" y="0"/>
                  </a:moveTo>
                  <a:lnTo>
                    <a:pt x="215" y="76200"/>
                  </a:lnTo>
                  <a:lnTo>
                    <a:pt x="76301" y="378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14715" y="2240279"/>
              <a:ext cx="1118870" cy="1388745"/>
            </a:xfrm>
            <a:custGeom>
              <a:avLst/>
              <a:gdLst/>
              <a:ahLst/>
              <a:cxnLst/>
              <a:rect l="l" t="t" r="r" b="b"/>
              <a:pathLst>
                <a:path w="1118870" h="1388745">
                  <a:moveTo>
                    <a:pt x="0" y="0"/>
                  </a:moveTo>
                  <a:lnTo>
                    <a:pt x="13023" y="55529"/>
                  </a:lnTo>
                  <a:lnTo>
                    <a:pt x="26082" y="110966"/>
                  </a:lnTo>
                  <a:lnTo>
                    <a:pt x="39213" y="166217"/>
                  </a:lnTo>
                  <a:lnTo>
                    <a:pt x="52452" y="221191"/>
                  </a:lnTo>
                  <a:lnTo>
                    <a:pt x="65833" y="275795"/>
                  </a:lnTo>
                  <a:lnTo>
                    <a:pt x="79394" y="329935"/>
                  </a:lnTo>
                  <a:lnTo>
                    <a:pt x="93169" y="383520"/>
                  </a:lnTo>
                  <a:lnTo>
                    <a:pt x="107194" y="436457"/>
                  </a:lnTo>
                  <a:lnTo>
                    <a:pt x="121506" y="488653"/>
                  </a:lnTo>
                  <a:lnTo>
                    <a:pt x="136139" y="540016"/>
                  </a:lnTo>
                  <a:lnTo>
                    <a:pt x="151130" y="590453"/>
                  </a:lnTo>
                  <a:lnTo>
                    <a:pt x="166514" y="639872"/>
                  </a:lnTo>
                  <a:lnTo>
                    <a:pt x="182327" y="688179"/>
                  </a:lnTo>
                  <a:lnTo>
                    <a:pt x="198605" y="735284"/>
                  </a:lnTo>
                  <a:lnTo>
                    <a:pt x="215384" y="781092"/>
                  </a:lnTo>
                  <a:lnTo>
                    <a:pt x="232699" y="825512"/>
                  </a:lnTo>
                  <a:lnTo>
                    <a:pt x="250586" y="868450"/>
                  </a:lnTo>
                  <a:lnTo>
                    <a:pt x="269081" y="909815"/>
                  </a:lnTo>
                  <a:lnTo>
                    <a:pt x="288220" y="949513"/>
                  </a:lnTo>
                  <a:lnTo>
                    <a:pt x="308038" y="987453"/>
                  </a:lnTo>
                  <a:lnTo>
                    <a:pt x="328571" y="1023541"/>
                  </a:lnTo>
                  <a:lnTo>
                    <a:pt x="349854" y="1057685"/>
                  </a:lnTo>
                  <a:lnTo>
                    <a:pt x="371925" y="1089793"/>
                  </a:lnTo>
                  <a:lnTo>
                    <a:pt x="430016" y="1158136"/>
                  </a:lnTo>
                  <a:lnTo>
                    <a:pt x="469350" y="1191913"/>
                  </a:lnTo>
                  <a:lnTo>
                    <a:pt x="512174" y="1221456"/>
                  </a:lnTo>
                  <a:lnTo>
                    <a:pt x="557848" y="1247119"/>
                  </a:lnTo>
                  <a:lnTo>
                    <a:pt x="605728" y="1269254"/>
                  </a:lnTo>
                  <a:lnTo>
                    <a:pt x="655173" y="1288216"/>
                  </a:lnTo>
                  <a:lnTo>
                    <a:pt x="705540" y="1304357"/>
                  </a:lnTo>
                  <a:lnTo>
                    <a:pt x="756187" y="1318030"/>
                  </a:lnTo>
                  <a:lnTo>
                    <a:pt x="806471" y="1329590"/>
                  </a:lnTo>
                  <a:lnTo>
                    <a:pt x="855751" y="1339389"/>
                  </a:lnTo>
                  <a:lnTo>
                    <a:pt x="903383" y="1347781"/>
                  </a:lnTo>
                  <a:lnTo>
                    <a:pt x="948726" y="1355118"/>
                  </a:lnTo>
                  <a:lnTo>
                    <a:pt x="991137" y="1361755"/>
                  </a:lnTo>
                  <a:lnTo>
                    <a:pt x="1029973" y="1368045"/>
                  </a:lnTo>
                  <a:lnTo>
                    <a:pt x="1064594" y="1374341"/>
                  </a:lnTo>
                  <a:lnTo>
                    <a:pt x="1094355" y="1380996"/>
                  </a:lnTo>
                  <a:lnTo>
                    <a:pt x="1118616" y="13883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950964" y="1524000"/>
            <a:ext cx="350520" cy="352425"/>
            <a:chOff x="6950964" y="1524000"/>
            <a:chExt cx="350520" cy="352425"/>
          </a:xfrm>
        </p:grpSpPr>
        <p:sp>
          <p:nvSpPr>
            <p:cNvPr id="9" name="object 9"/>
            <p:cNvSpPr/>
            <p:nvPr/>
          </p:nvSpPr>
          <p:spPr>
            <a:xfrm>
              <a:off x="6955536" y="1524000"/>
              <a:ext cx="0" cy="352425"/>
            </a:xfrm>
            <a:custGeom>
              <a:avLst/>
              <a:gdLst/>
              <a:ahLst/>
              <a:cxnLst/>
              <a:rect l="l" t="t" r="r" b="b"/>
              <a:pathLst>
                <a:path h="352425">
                  <a:moveTo>
                    <a:pt x="0" y="0"/>
                  </a:moveTo>
                  <a:lnTo>
                    <a:pt x="0" y="352044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70776" y="1744979"/>
              <a:ext cx="330835" cy="0"/>
            </a:xfrm>
            <a:custGeom>
              <a:avLst/>
              <a:gdLst/>
              <a:ahLst/>
              <a:cxnLst/>
              <a:rect l="l" t="t" r="r" b="b"/>
              <a:pathLst>
                <a:path w="330834">
                  <a:moveTo>
                    <a:pt x="0" y="0"/>
                  </a:moveTo>
                  <a:lnTo>
                    <a:pt x="330707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301483" y="1665732"/>
            <a:ext cx="822960" cy="182880"/>
            <a:chOff x="7301483" y="1665732"/>
            <a:chExt cx="822960" cy="182880"/>
          </a:xfrm>
        </p:grpSpPr>
        <p:sp>
          <p:nvSpPr>
            <p:cNvPr id="12" name="object 12"/>
            <p:cNvSpPr/>
            <p:nvPr/>
          </p:nvSpPr>
          <p:spPr>
            <a:xfrm>
              <a:off x="7496555" y="1744980"/>
              <a:ext cx="628015" cy="0"/>
            </a:xfrm>
            <a:custGeom>
              <a:avLst/>
              <a:gdLst/>
              <a:ahLst/>
              <a:cxnLst/>
              <a:rect l="l" t="t" r="r" b="b"/>
              <a:pathLst>
                <a:path w="628015">
                  <a:moveTo>
                    <a:pt x="0" y="0"/>
                  </a:moveTo>
                  <a:lnTo>
                    <a:pt x="627888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01483" y="1665732"/>
              <a:ext cx="195580" cy="182880"/>
            </a:xfrm>
            <a:custGeom>
              <a:avLst/>
              <a:gdLst/>
              <a:ahLst/>
              <a:cxnLst/>
              <a:rect l="l" t="t" r="r" b="b"/>
              <a:pathLst>
                <a:path w="195579" h="182880">
                  <a:moveTo>
                    <a:pt x="195072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95072" y="182879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4559" y="1752600"/>
            <a:ext cx="68578" cy="37490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08947" y="1752600"/>
            <a:ext cx="68578" cy="37490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1331" y="1752600"/>
            <a:ext cx="67055" cy="37490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7743442" y="2238755"/>
            <a:ext cx="919480" cy="1681480"/>
            <a:chOff x="7743442" y="2238755"/>
            <a:chExt cx="919480" cy="1681480"/>
          </a:xfrm>
        </p:grpSpPr>
        <p:sp>
          <p:nvSpPr>
            <p:cNvPr id="18" name="object 18"/>
            <p:cNvSpPr/>
            <p:nvPr/>
          </p:nvSpPr>
          <p:spPr>
            <a:xfrm>
              <a:off x="7748014" y="2243327"/>
              <a:ext cx="561340" cy="1671955"/>
            </a:xfrm>
            <a:custGeom>
              <a:avLst/>
              <a:gdLst/>
              <a:ahLst/>
              <a:cxnLst/>
              <a:rect l="l" t="t" r="r" b="b"/>
              <a:pathLst>
                <a:path w="561340" h="1671954">
                  <a:moveTo>
                    <a:pt x="0" y="0"/>
                  </a:moveTo>
                  <a:lnTo>
                    <a:pt x="19380" y="603935"/>
                  </a:lnTo>
                  <a:lnTo>
                    <a:pt x="147472" y="1238351"/>
                  </a:lnTo>
                  <a:lnTo>
                    <a:pt x="196989" y="1671828"/>
                  </a:lnTo>
                  <a:lnTo>
                    <a:pt x="560831" y="1671828"/>
                  </a:lnTo>
                  <a:lnTo>
                    <a:pt x="560831" y="1553298"/>
                  </a:lnTo>
                  <a:lnTo>
                    <a:pt x="442417" y="1460728"/>
                  </a:lnTo>
                  <a:lnTo>
                    <a:pt x="304634" y="1274470"/>
                  </a:lnTo>
                  <a:lnTo>
                    <a:pt x="166852" y="872032"/>
                  </a:lnTo>
                  <a:lnTo>
                    <a:pt x="78587" y="273748"/>
                  </a:lnTo>
                  <a:lnTo>
                    <a:pt x="78587" y="5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014" y="2243327"/>
              <a:ext cx="561340" cy="1671955"/>
            </a:xfrm>
            <a:custGeom>
              <a:avLst/>
              <a:gdLst/>
              <a:ahLst/>
              <a:cxnLst/>
              <a:rect l="l" t="t" r="r" b="b"/>
              <a:pathLst>
                <a:path w="561340" h="1671954">
                  <a:moveTo>
                    <a:pt x="560831" y="1671828"/>
                  </a:moveTo>
                  <a:lnTo>
                    <a:pt x="560831" y="1553298"/>
                  </a:lnTo>
                  <a:lnTo>
                    <a:pt x="442417" y="1460728"/>
                  </a:lnTo>
                  <a:lnTo>
                    <a:pt x="304634" y="1274470"/>
                  </a:lnTo>
                  <a:lnTo>
                    <a:pt x="166852" y="872032"/>
                  </a:lnTo>
                  <a:lnTo>
                    <a:pt x="78587" y="273748"/>
                  </a:lnTo>
                  <a:lnTo>
                    <a:pt x="78587" y="5080"/>
                  </a:lnTo>
                  <a:lnTo>
                    <a:pt x="0" y="0"/>
                  </a:lnTo>
                  <a:lnTo>
                    <a:pt x="19380" y="603935"/>
                  </a:lnTo>
                  <a:lnTo>
                    <a:pt x="147472" y="1238351"/>
                  </a:lnTo>
                  <a:lnTo>
                    <a:pt x="196989" y="1671828"/>
                  </a:lnTo>
                  <a:lnTo>
                    <a:pt x="560831" y="1671828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68767" y="3370275"/>
              <a:ext cx="273685" cy="273685"/>
            </a:xfrm>
            <a:custGeom>
              <a:avLst/>
              <a:gdLst/>
              <a:ahLst/>
              <a:cxnLst/>
              <a:rect l="l" t="t" r="r" b="b"/>
              <a:pathLst>
                <a:path w="273684" h="273685">
                  <a:moveTo>
                    <a:pt x="273608" y="27360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23860" y="3325367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0"/>
                  </a:moveTo>
                  <a:lnTo>
                    <a:pt x="26936" y="80822"/>
                  </a:lnTo>
                  <a:lnTo>
                    <a:pt x="80822" y="269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39886" y="2926054"/>
              <a:ext cx="316865" cy="38735"/>
            </a:xfrm>
            <a:custGeom>
              <a:avLst/>
              <a:gdLst/>
              <a:ahLst/>
              <a:cxnLst/>
              <a:rect l="l" t="t" r="r" b="b"/>
              <a:pathLst>
                <a:path w="316865" h="38735">
                  <a:moveTo>
                    <a:pt x="316433" y="3812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76841" y="2889750"/>
              <a:ext cx="80645" cy="76200"/>
            </a:xfrm>
            <a:custGeom>
              <a:avLst/>
              <a:gdLst/>
              <a:ahLst/>
              <a:cxnLst/>
              <a:rect l="l" t="t" r="r" b="b"/>
              <a:pathLst>
                <a:path w="80645" h="76200">
                  <a:moveTo>
                    <a:pt x="80213" y="0"/>
                  </a:moveTo>
                  <a:lnTo>
                    <a:pt x="0" y="28714"/>
                  </a:lnTo>
                  <a:lnTo>
                    <a:pt x="71094" y="75653"/>
                  </a:lnTo>
                  <a:lnTo>
                    <a:pt x="802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049768" y="1524000"/>
            <a:ext cx="2051685" cy="402590"/>
            <a:chOff x="8049768" y="1524000"/>
            <a:chExt cx="2051685" cy="402590"/>
          </a:xfrm>
        </p:grpSpPr>
        <p:sp>
          <p:nvSpPr>
            <p:cNvPr id="25" name="object 25"/>
            <p:cNvSpPr/>
            <p:nvPr/>
          </p:nvSpPr>
          <p:spPr>
            <a:xfrm>
              <a:off x="8697293" y="1696209"/>
              <a:ext cx="165100" cy="183515"/>
            </a:xfrm>
            <a:custGeom>
              <a:avLst/>
              <a:gdLst/>
              <a:ahLst/>
              <a:cxnLst/>
              <a:rect l="l" t="t" r="r" b="b"/>
              <a:pathLst>
                <a:path w="165100" h="183514">
                  <a:moveTo>
                    <a:pt x="0" y="182943"/>
                  </a:moveTo>
                  <a:lnTo>
                    <a:pt x="164769" y="0"/>
                  </a:lnTo>
                </a:path>
              </a:pathLst>
            </a:custGeom>
            <a:ln w="126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654789" y="1844219"/>
              <a:ext cx="79375" cy="82550"/>
            </a:xfrm>
            <a:custGeom>
              <a:avLst/>
              <a:gdLst/>
              <a:ahLst/>
              <a:cxnLst/>
              <a:rect l="l" t="t" r="r" b="b"/>
              <a:pathLst>
                <a:path w="79375" h="82550">
                  <a:moveTo>
                    <a:pt x="22694" y="0"/>
                  </a:moveTo>
                  <a:lnTo>
                    <a:pt x="0" y="82118"/>
                  </a:lnTo>
                  <a:lnTo>
                    <a:pt x="79311" y="51003"/>
                  </a:lnTo>
                  <a:lnTo>
                    <a:pt x="226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820912" y="1703831"/>
              <a:ext cx="40005" cy="134620"/>
            </a:xfrm>
            <a:custGeom>
              <a:avLst/>
              <a:gdLst/>
              <a:ahLst/>
              <a:cxnLst/>
              <a:rect l="l" t="t" r="r" b="b"/>
              <a:pathLst>
                <a:path w="40004" h="134619">
                  <a:moveTo>
                    <a:pt x="39624" y="0"/>
                  </a:moveTo>
                  <a:lnTo>
                    <a:pt x="0" y="134112"/>
                  </a:lnTo>
                </a:path>
              </a:pathLst>
            </a:custGeom>
            <a:ln w="9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830056" y="1528572"/>
              <a:ext cx="300355" cy="307975"/>
            </a:xfrm>
            <a:custGeom>
              <a:avLst/>
              <a:gdLst/>
              <a:ahLst/>
              <a:cxnLst/>
              <a:rect l="l" t="t" r="r" b="b"/>
              <a:pathLst>
                <a:path w="300354" h="307975">
                  <a:moveTo>
                    <a:pt x="0" y="307848"/>
                  </a:moveTo>
                  <a:lnTo>
                    <a:pt x="300228" y="0"/>
                  </a:lnTo>
                </a:path>
              </a:pathLst>
            </a:custGeom>
            <a:ln w="9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88096" y="1741931"/>
              <a:ext cx="1649730" cy="0"/>
            </a:xfrm>
            <a:custGeom>
              <a:avLst/>
              <a:gdLst/>
              <a:ahLst/>
              <a:cxnLst/>
              <a:rect l="l" t="t" r="r" b="b"/>
              <a:pathLst>
                <a:path w="1649729">
                  <a:moveTo>
                    <a:pt x="0" y="0"/>
                  </a:moveTo>
                  <a:lnTo>
                    <a:pt x="1649476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024873" y="17038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9768" y="1706879"/>
              <a:ext cx="376427" cy="68579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42187" y="2022348"/>
            <a:ext cx="428461" cy="179831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7060692" y="1655064"/>
            <a:ext cx="175260" cy="402590"/>
            <a:chOff x="7060692" y="1655064"/>
            <a:chExt cx="175260" cy="402590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60692" y="1655064"/>
              <a:ext cx="175259" cy="1325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156704" y="1795272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h="262255">
                  <a:moveTo>
                    <a:pt x="0" y="0"/>
                  </a:moveTo>
                  <a:lnTo>
                    <a:pt x="0" y="262128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7347208" y="1844037"/>
            <a:ext cx="76200" cy="182880"/>
            <a:chOff x="7347208" y="1844037"/>
            <a:chExt cx="76200" cy="182880"/>
          </a:xfrm>
        </p:grpSpPr>
        <p:sp>
          <p:nvSpPr>
            <p:cNvPr id="37" name="object 37"/>
            <p:cNvSpPr/>
            <p:nvPr/>
          </p:nvSpPr>
          <p:spPr>
            <a:xfrm>
              <a:off x="7385304" y="1907539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80">
                  <a:moveTo>
                    <a:pt x="0" y="11937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47208" y="184403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150354" y="2240279"/>
            <a:ext cx="753110" cy="1795780"/>
            <a:chOff x="7150354" y="2240279"/>
            <a:chExt cx="753110" cy="1795780"/>
          </a:xfrm>
        </p:grpSpPr>
        <p:sp>
          <p:nvSpPr>
            <p:cNvPr id="40" name="object 40"/>
            <p:cNvSpPr/>
            <p:nvPr/>
          </p:nvSpPr>
          <p:spPr>
            <a:xfrm>
              <a:off x="7341108" y="2244851"/>
              <a:ext cx="558165" cy="1671955"/>
            </a:xfrm>
            <a:custGeom>
              <a:avLst/>
              <a:gdLst/>
              <a:ahLst/>
              <a:cxnLst/>
              <a:rect l="l" t="t" r="r" b="b"/>
              <a:pathLst>
                <a:path w="558165" h="1671954">
                  <a:moveTo>
                    <a:pt x="0" y="0"/>
                  </a:moveTo>
                  <a:lnTo>
                    <a:pt x="19265" y="603935"/>
                  </a:lnTo>
                  <a:lnTo>
                    <a:pt x="146672" y="1238351"/>
                  </a:lnTo>
                  <a:lnTo>
                    <a:pt x="195922" y="1671828"/>
                  </a:lnTo>
                  <a:lnTo>
                    <a:pt x="557783" y="1671828"/>
                  </a:lnTo>
                  <a:lnTo>
                    <a:pt x="557783" y="1553298"/>
                  </a:lnTo>
                  <a:lnTo>
                    <a:pt x="440016" y="1460728"/>
                  </a:lnTo>
                  <a:lnTo>
                    <a:pt x="302983" y="1274470"/>
                  </a:lnTo>
                  <a:lnTo>
                    <a:pt x="165938" y="872032"/>
                  </a:lnTo>
                  <a:lnTo>
                    <a:pt x="78155" y="273748"/>
                  </a:lnTo>
                  <a:lnTo>
                    <a:pt x="78155" y="5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41108" y="2244851"/>
              <a:ext cx="558165" cy="1671955"/>
            </a:xfrm>
            <a:custGeom>
              <a:avLst/>
              <a:gdLst/>
              <a:ahLst/>
              <a:cxnLst/>
              <a:rect l="l" t="t" r="r" b="b"/>
              <a:pathLst>
                <a:path w="558165" h="1671954">
                  <a:moveTo>
                    <a:pt x="557783" y="1671828"/>
                  </a:moveTo>
                  <a:lnTo>
                    <a:pt x="557783" y="1553298"/>
                  </a:lnTo>
                  <a:lnTo>
                    <a:pt x="440016" y="1460728"/>
                  </a:lnTo>
                  <a:lnTo>
                    <a:pt x="302983" y="1274470"/>
                  </a:lnTo>
                  <a:lnTo>
                    <a:pt x="165938" y="872032"/>
                  </a:lnTo>
                  <a:lnTo>
                    <a:pt x="78155" y="273748"/>
                  </a:lnTo>
                  <a:lnTo>
                    <a:pt x="78155" y="5080"/>
                  </a:lnTo>
                  <a:lnTo>
                    <a:pt x="0" y="0"/>
                  </a:lnTo>
                  <a:lnTo>
                    <a:pt x="19265" y="603935"/>
                  </a:lnTo>
                  <a:lnTo>
                    <a:pt x="146672" y="1238351"/>
                  </a:lnTo>
                  <a:lnTo>
                    <a:pt x="195922" y="1671828"/>
                  </a:lnTo>
                  <a:lnTo>
                    <a:pt x="557783" y="1671828"/>
                  </a:lnTo>
                  <a:close/>
                </a:path>
              </a:pathLst>
            </a:custGeom>
            <a:ln w="9143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56704" y="3602062"/>
              <a:ext cx="261620" cy="427990"/>
            </a:xfrm>
            <a:custGeom>
              <a:avLst/>
              <a:gdLst/>
              <a:ahLst/>
              <a:cxnLst/>
              <a:rect l="l" t="t" r="r" b="b"/>
              <a:pathLst>
                <a:path w="261620" h="427989">
                  <a:moveTo>
                    <a:pt x="0" y="427393"/>
                  </a:moveTo>
                  <a:lnTo>
                    <a:pt x="261035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78599" y="3547874"/>
              <a:ext cx="72390" cy="85090"/>
            </a:xfrm>
            <a:custGeom>
              <a:avLst/>
              <a:gdLst/>
              <a:ahLst/>
              <a:cxnLst/>
              <a:rect l="l" t="t" r="r" b="b"/>
              <a:pathLst>
                <a:path w="72390" h="85089">
                  <a:moveTo>
                    <a:pt x="72237" y="0"/>
                  </a:moveTo>
                  <a:lnTo>
                    <a:pt x="0" y="45173"/>
                  </a:lnTo>
                  <a:lnTo>
                    <a:pt x="65036" y="84886"/>
                  </a:lnTo>
                  <a:lnTo>
                    <a:pt x="722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65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z="2800" spc="-16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elementos</a:t>
            </a:r>
            <a:r>
              <a:rPr sz="28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protectores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84892" y="1078241"/>
            <a:ext cx="398970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indent="-117475">
              <a:lnSpc>
                <a:spcPct val="100000"/>
              </a:lnSpc>
              <a:spcBef>
                <a:spcPts val="100"/>
              </a:spcBef>
              <a:buChar char="•"/>
              <a:tabLst>
                <a:tab pos="117475" algn="l"/>
              </a:tabLst>
            </a:pP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muy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importante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coordinar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contra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30840" y="1276361"/>
            <a:ext cx="398462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500"/>
              </a:lnSpc>
              <a:spcBef>
                <a:spcPts val="100"/>
              </a:spcBef>
            </a:pP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sobrecorriente.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Tome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sistema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ejemplo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muestra.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apareciera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falla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posición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indicada,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F5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debería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abrirse.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fallara,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el disyuntor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alimentador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debería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dispararse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un poco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tarde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porque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su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ha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coordinado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adecuadamente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aguas abajo.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09802" y="1245108"/>
            <a:ext cx="258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45" dirty="0">
                <a:latin typeface="Arial Black"/>
                <a:cs typeface="Arial Black"/>
              </a:rPr>
              <a:t>CB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60678" y="1528128"/>
            <a:ext cx="43878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4057AC"/>
                </a:solidFill>
                <a:latin typeface="Arial Black"/>
                <a:cs typeface="Arial Black"/>
              </a:rPr>
              <a:t>FUSIBLE</a:t>
            </a:r>
            <a:r>
              <a:rPr sz="600" spc="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00" spc="-40" dirty="0">
                <a:solidFill>
                  <a:srgbClr val="4057AC"/>
                </a:solidFill>
                <a:latin typeface="Arial Black"/>
                <a:cs typeface="Arial Black"/>
              </a:rPr>
              <a:t>F5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65478" y="2193291"/>
            <a:ext cx="43878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4057AC"/>
                </a:solidFill>
                <a:latin typeface="Arial Black"/>
                <a:cs typeface="Arial Black"/>
              </a:rPr>
              <a:t>FUSIBLE</a:t>
            </a:r>
            <a:r>
              <a:rPr sz="600" spc="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00" spc="-40" dirty="0">
                <a:solidFill>
                  <a:srgbClr val="4057AC"/>
                </a:solidFill>
                <a:latin typeface="Arial Black"/>
                <a:cs typeface="Arial Black"/>
              </a:rPr>
              <a:t>F3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189402" y="2195286"/>
            <a:ext cx="43878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4057AC"/>
                </a:solidFill>
                <a:latin typeface="Arial Black"/>
                <a:cs typeface="Arial Black"/>
              </a:rPr>
              <a:t>FUSIBLE</a:t>
            </a:r>
            <a:r>
              <a:rPr sz="600" spc="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00" spc="-40" dirty="0">
                <a:solidFill>
                  <a:srgbClr val="4057AC"/>
                </a:solidFill>
                <a:latin typeface="Arial Black"/>
                <a:cs typeface="Arial Black"/>
              </a:rPr>
              <a:t>F2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895840" y="2195286"/>
            <a:ext cx="43878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4057AC"/>
                </a:solidFill>
                <a:latin typeface="Arial Black"/>
                <a:cs typeface="Arial Black"/>
              </a:rPr>
              <a:t>FUSIBLE</a:t>
            </a:r>
            <a:r>
              <a:rPr sz="600" spc="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00" spc="-40" dirty="0">
                <a:solidFill>
                  <a:srgbClr val="4057AC"/>
                </a:solidFill>
                <a:latin typeface="Arial Black"/>
                <a:cs typeface="Arial Black"/>
              </a:rPr>
              <a:t>F1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43315" y="3014028"/>
            <a:ext cx="135191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40" dirty="0">
                <a:latin typeface="Arial Black"/>
                <a:cs typeface="Arial Black"/>
              </a:rPr>
              <a:t>Curva</a:t>
            </a:r>
            <a:r>
              <a:rPr sz="650" spc="-15" dirty="0">
                <a:latin typeface="Arial Black"/>
                <a:cs typeface="Arial Black"/>
              </a:rPr>
              <a:t> </a:t>
            </a:r>
            <a:r>
              <a:rPr sz="650" spc="-50" dirty="0">
                <a:latin typeface="Arial Black"/>
                <a:cs typeface="Arial Black"/>
              </a:rPr>
              <a:t>de</a:t>
            </a:r>
            <a:r>
              <a:rPr sz="650" spc="-10" dirty="0">
                <a:latin typeface="Arial Black"/>
                <a:cs typeface="Arial Black"/>
              </a:rPr>
              <a:t> </a:t>
            </a:r>
            <a:r>
              <a:rPr sz="650" spc="-40" dirty="0">
                <a:latin typeface="Arial Black"/>
                <a:cs typeface="Arial Black"/>
              </a:rPr>
              <a:t>sobrecorriente</a:t>
            </a:r>
            <a:r>
              <a:rPr sz="650" spc="-10" dirty="0">
                <a:latin typeface="Arial Black"/>
                <a:cs typeface="Arial Black"/>
              </a:rPr>
              <a:t> </a:t>
            </a:r>
            <a:r>
              <a:rPr sz="650" spc="-40" dirty="0">
                <a:latin typeface="Arial Black"/>
                <a:cs typeface="Arial Black"/>
              </a:rPr>
              <a:t>del</a:t>
            </a:r>
            <a:r>
              <a:rPr sz="650" spc="-10" dirty="0">
                <a:latin typeface="Arial Black"/>
                <a:cs typeface="Arial Black"/>
              </a:rPr>
              <a:t> </a:t>
            </a:r>
            <a:r>
              <a:rPr sz="650" spc="-20" dirty="0">
                <a:latin typeface="Arial Black"/>
                <a:cs typeface="Arial Black"/>
              </a:rPr>
              <a:t>relé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360567" y="3334799"/>
            <a:ext cx="42608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45" dirty="0">
                <a:solidFill>
                  <a:srgbClr val="006600"/>
                </a:solidFill>
                <a:latin typeface="Arial Black"/>
                <a:cs typeface="Arial Black"/>
              </a:rPr>
              <a:t>Tiempo</a:t>
            </a:r>
            <a:endParaRPr sz="850">
              <a:latin typeface="Arial Black"/>
              <a:cs typeface="Arial Black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484892" y="3441711"/>
            <a:ext cx="3854450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indent="-97155">
              <a:lnSpc>
                <a:spcPct val="100000"/>
              </a:lnSpc>
              <a:spcBef>
                <a:spcPts val="100"/>
              </a:spcBef>
              <a:buChar char="•"/>
              <a:tabLst>
                <a:tab pos="97790" algn="l"/>
              </a:tabLst>
            </a:pP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0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dispositivos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adecuadamente</a:t>
            </a:r>
            <a:r>
              <a:rPr sz="10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coordinados</a:t>
            </a:r>
            <a:endParaRPr sz="1050">
              <a:latin typeface="Lucida Sans Unicode"/>
              <a:cs typeface="Lucida Sans Unicode"/>
            </a:endParaRPr>
          </a:p>
          <a:p>
            <a:pPr marL="358140">
              <a:lnSpc>
                <a:spcPct val="100000"/>
              </a:lnSpc>
              <a:spcBef>
                <a:spcPts val="900"/>
              </a:spcBef>
            </a:pP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ayudan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a: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21052" y="3791903"/>
            <a:ext cx="7670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0" dirty="0">
                <a:solidFill>
                  <a:srgbClr val="FF0000"/>
                </a:solidFill>
                <a:latin typeface="Arial Black"/>
                <a:cs typeface="Arial Black"/>
              </a:rPr>
              <a:t>F5</a:t>
            </a:r>
            <a:r>
              <a:rPr sz="600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00" spc="-35" dirty="0">
                <a:solidFill>
                  <a:srgbClr val="FF0000"/>
                </a:solidFill>
                <a:latin typeface="Arial Black"/>
                <a:cs typeface="Arial Black"/>
              </a:rPr>
              <a:t>Curva</a:t>
            </a:r>
            <a:r>
              <a:rPr sz="600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00" spc="-35" dirty="0">
                <a:solidFill>
                  <a:srgbClr val="FF0000"/>
                </a:solidFill>
                <a:latin typeface="Arial Black"/>
                <a:cs typeface="Arial Black"/>
              </a:rPr>
              <a:t>del</a:t>
            </a:r>
            <a:r>
              <a:rPr sz="600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00" spc="-20" dirty="0">
                <a:solidFill>
                  <a:srgbClr val="FF0000"/>
                </a:solidFill>
                <a:latin typeface="Arial Black"/>
                <a:cs typeface="Arial Black"/>
              </a:rPr>
              <a:t>fusible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30840" y="4022101"/>
            <a:ext cx="3811904" cy="194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 marR="47625" indent="-194310">
              <a:lnSpc>
                <a:spcPct val="128600"/>
              </a:lnSpc>
              <a:spcBef>
                <a:spcPts val="100"/>
              </a:spcBef>
              <a:buAutoNum type="arabicPeriod"/>
              <a:tabLst>
                <a:tab pos="360045" algn="l"/>
              </a:tabLst>
            </a:pPr>
            <a:r>
              <a:rPr sz="14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Eliminar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interrupciones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servicio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por 	fallas</a:t>
            </a:r>
            <a:r>
              <a:rPr sz="14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temporales</a:t>
            </a:r>
            <a:endParaRPr sz="1400">
              <a:latin typeface="Lucida Sans Unicode"/>
              <a:cs typeface="Lucida Sans Unicode"/>
            </a:endParaRPr>
          </a:p>
          <a:p>
            <a:pPr marL="221615" marR="5080" indent="-209550">
              <a:lnSpc>
                <a:spcPct val="120000"/>
              </a:lnSpc>
              <a:spcBef>
                <a:spcPts val="1100"/>
              </a:spcBef>
              <a:buAutoNum type="arabicPeriod"/>
              <a:tabLst>
                <a:tab pos="360045" algn="l"/>
              </a:tabLst>
            </a:pPr>
            <a:r>
              <a:rPr sz="15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Minimizar</a:t>
            </a:r>
            <a:r>
              <a:rPr sz="15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5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alcance</a:t>
            </a:r>
            <a:r>
              <a:rPr sz="15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5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5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fallas</a:t>
            </a:r>
            <a:r>
              <a:rPr sz="15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para 	reducir</a:t>
            </a:r>
            <a:r>
              <a:rPr sz="15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5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4057AC"/>
                </a:solidFill>
                <a:latin typeface="Lucida Sans Unicode"/>
                <a:cs typeface="Lucida Sans Unicode"/>
              </a:rPr>
              <a:t>número</a:t>
            </a:r>
            <a:r>
              <a:rPr sz="15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5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cargas</a:t>
            </a:r>
            <a:r>
              <a:rPr sz="15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afectadas</a:t>
            </a:r>
            <a:endParaRPr sz="1500">
              <a:latin typeface="Lucida Sans Unicode"/>
              <a:cs typeface="Lucida Sans Unicode"/>
            </a:endParaRPr>
          </a:p>
          <a:p>
            <a:pPr marL="193040" marR="619125" indent="-180975">
              <a:lnSpc>
                <a:spcPct val="138500"/>
              </a:lnSpc>
              <a:spcBef>
                <a:spcPts val="1035"/>
              </a:spcBef>
              <a:buAutoNum type="arabicPeriod"/>
              <a:tabLst>
                <a:tab pos="360045" algn="l"/>
              </a:tabLst>
            </a:pP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Localizar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avería,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minimizando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así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las 	interrupciones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servicio.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536690" y="4207828"/>
            <a:ext cx="7670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0" dirty="0">
                <a:solidFill>
                  <a:srgbClr val="FF0000"/>
                </a:solidFill>
                <a:latin typeface="Arial Black"/>
                <a:cs typeface="Arial Black"/>
              </a:rPr>
              <a:t>F2</a:t>
            </a:r>
            <a:r>
              <a:rPr sz="600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00" spc="-35" dirty="0">
                <a:solidFill>
                  <a:srgbClr val="FF0000"/>
                </a:solidFill>
                <a:latin typeface="Arial Black"/>
                <a:cs typeface="Arial Black"/>
              </a:rPr>
              <a:t>Curva</a:t>
            </a:r>
            <a:r>
              <a:rPr sz="600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00" spc="-35" dirty="0">
                <a:solidFill>
                  <a:srgbClr val="FF0000"/>
                </a:solidFill>
                <a:latin typeface="Arial Black"/>
                <a:cs typeface="Arial Black"/>
              </a:rPr>
              <a:t>del</a:t>
            </a:r>
            <a:r>
              <a:rPr sz="600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00" spc="-20" dirty="0">
                <a:solidFill>
                  <a:srgbClr val="FF0000"/>
                </a:solidFill>
                <a:latin typeface="Arial Black"/>
                <a:cs typeface="Arial Black"/>
              </a:rPr>
              <a:t>fusible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98740" y="4076192"/>
            <a:ext cx="6362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5" dirty="0">
                <a:solidFill>
                  <a:srgbClr val="006600"/>
                </a:solidFill>
                <a:latin typeface="Arial Black"/>
                <a:cs typeface="Arial Black"/>
              </a:rPr>
              <a:t>Actual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81094" y="3303270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580" y="0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980938" y="3288791"/>
            <a:ext cx="3084830" cy="367030"/>
            <a:chOff x="5980938" y="3288791"/>
            <a:chExt cx="3084830" cy="367030"/>
          </a:xfrm>
        </p:grpSpPr>
        <p:sp>
          <p:nvSpPr>
            <p:cNvPr id="4" name="object 4"/>
            <p:cNvSpPr/>
            <p:nvPr/>
          </p:nvSpPr>
          <p:spPr>
            <a:xfrm>
              <a:off x="5980938" y="3303269"/>
              <a:ext cx="3084830" cy="0"/>
            </a:xfrm>
            <a:custGeom>
              <a:avLst/>
              <a:gdLst/>
              <a:ahLst/>
              <a:cxnLst/>
              <a:rect l="l" t="t" r="r" b="b"/>
              <a:pathLst>
                <a:path w="3084829">
                  <a:moveTo>
                    <a:pt x="0" y="0"/>
                  </a:moveTo>
                  <a:lnTo>
                    <a:pt x="3084576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36814" y="3303269"/>
              <a:ext cx="0" cy="352425"/>
            </a:xfrm>
            <a:custGeom>
              <a:avLst/>
              <a:gdLst/>
              <a:ahLst/>
              <a:cxnLst/>
              <a:rect l="l" t="t" r="r" b="b"/>
              <a:pathLst>
                <a:path h="352425">
                  <a:moveTo>
                    <a:pt x="0" y="0"/>
                  </a:moveTo>
                  <a:lnTo>
                    <a:pt x="0" y="352044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876793" y="5252465"/>
            <a:ext cx="321945" cy="1137285"/>
          </a:xfrm>
          <a:custGeom>
            <a:avLst/>
            <a:gdLst/>
            <a:ahLst/>
            <a:cxnLst/>
            <a:rect l="l" t="t" r="r" b="b"/>
            <a:pathLst>
              <a:path w="321945" h="1137285">
                <a:moveTo>
                  <a:pt x="0" y="0"/>
                </a:moveTo>
                <a:lnTo>
                  <a:pt x="321564" y="0"/>
                </a:lnTo>
                <a:lnTo>
                  <a:pt x="321564" y="1136904"/>
                </a:lnTo>
                <a:lnTo>
                  <a:pt x="0" y="1136904"/>
                </a:lnTo>
                <a:lnTo>
                  <a:pt x="0" y="0"/>
                </a:lnTo>
                <a:close/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862316" y="3640835"/>
            <a:ext cx="350520" cy="1611630"/>
            <a:chOff x="7862316" y="3640835"/>
            <a:chExt cx="350520" cy="1611630"/>
          </a:xfrm>
        </p:grpSpPr>
        <p:sp>
          <p:nvSpPr>
            <p:cNvPr id="8" name="object 8"/>
            <p:cNvSpPr/>
            <p:nvPr/>
          </p:nvSpPr>
          <p:spPr>
            <a:xfrm>
              <a:off x="7876794" y="3655313"/>
              <a:ext cx="321945" cy="1137285"/>
            </a:xfrm>
            <a:custGeom>
              <a:avLst/>
              <a:gdLst/>
              <a:ahLst/>
              <a:cxnLst/>
              <a:rect l="l" t="t" r="r" b="b"/>
              <a:pathLst>
                <a:path w="321945" h="1137285">
                  <a:moveTo>
                    <a:pt x="0" y="0"/>
                  </a:moveTo>
                  <a:lnTo>
                    <a:pt x="321564" y="0"/>
                  </a:lnTo>
                  <a:lnTo>
                    <a:pt x="321564" y="1136903"/>
                  </a:lnTo>
                  <a:lnTo>
                    <a:pt x="0" y="1136903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36814" y="4792217"/>
              <a:ext cx="0" cy="460375"/>
            </a:xfrm>
            <a:custGeom>
              <a:avLst/>
              <a:gdLst/>
              <a:ahLst/>
              <a:cxnLst/>
              <a:rect l="l" t="t" r="r" b="b"/>
              <a:pathLst>
                <a:path h="460375">
                  <a:moveTo>
                    <a:pt x="0" y="0"/>
                  </a:moveTo>
                  <a:lnTo>
                    <a:pt x="0" y="460247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065514" y="3303270"/>
            <a:ext cx="0" cy="352425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2044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05493" y="5252465"/>
            <a:ext cx="321945" cy="1137285"/>
          </a:xfrm>
          <a:custGeom>
            <a:avLst/>
            <a:gdLst/>
            <a:ahLst/>
            <a:cxnLst/>
            <a:rect l="l" t="t" r="r" b="b"/>
            <a:pathLst>
              <a:path w="321945" h="1137285">
                <a:moveTo>
                  <a:pt x="0" y="0"/>
                </a:moveTo>
                <a:lnTo>
                  <a:pt x="321564" y="0"/>
                </a:lnTo>
                <a:lnTo>
                  <a:pt x="321564" y="1136904"/>
                </a:lnTo>
                <a:lnTo>
                  <a:pt x="0" y="1136904"/>
                </a:lnTo>
                <a:lnTo>
                  <a:pt x="0" y="0"/>
                </a:lnTo>
                <a:close/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891016" y="3640835"/>
            <a:ext cx="350520" cy="1611630"/>
            <a:chOff x="8891016" y="3640835"/>
            <a:chExt cx="350520" cy="1611630"/>
          </a:xfrm>
        </p:grpSpPr>
        <p:sp>
          <p:nvSpPr>
            <p:cNvPr id="13" name="object 13"/>
            <p:cNvSpPr/>
            <p:nvPr/>
          </p:nvSpPr>
          <p:spPr>
            <a:xfrm>
              <a:off x="8905494" y="3655313"/>
              <a:ext cx="321945" cy="1137285"/>
            </a:xfrm>
            <a:custGeom>
              <a:avLst/>
              <a:gdLst/>
              <a:ahLst/>
              <a:cxnLst/>
              <a:rect l="l" t="t" r="r" b="b"/>
              <a:pathLst>
                <a:path w="321945" h="1137285">
                  <a:moveTo>
                    <a:pt x="0" y="0"/>
                  </a:moveTo>
                  <a:lnTo>
                    <a:pt x="321564" y="0"/>
                  </a:lnTo>
                  <a:lnTo>
                    <a:pt x="321564" y="1136903"/>
                  </a:lnTo>
                  <a:lnTo>
                    <a:pt x="0" y="1136903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65514" y="4792217"/>
              <a:ext cx="0" cy="460375"/>
            </a:xfrm>
            <a:custGeom>
              <a:avLst/>
              <a:gdLst/>
              <a:ahLst/>
              <a:cxnLst/>
              <a:rect l="l" t="t" r="r" b="b"/>
              <a:pathLst>
                <a:path h="460375">
                  <a:moveTo>
                    <a:pt x="0" y="0"/>
                  </a:moveTo>
                  <a:lnTo>
                    <a:pt x="0" y="460247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339084" y="3846576"/>
            <a:ext cx="2255520" cy="2308860"/>
            <a:chOff x="3339084" y="3846576"/>
            <a:chExt cx="2255520" cy="2308860"/>
          </a:xfrm>
        </p:grpSpPr>
        <p:sp>
          <p:nvSpPr>
            <p:cNvPr id="16" name="object 16"/>
            <p:cNvSpPr/>
            <p:nvPr/>
          </p:nvSpPr>
          <p:spPr>
            <a:xfrm>
              <a:off x="3343656" y="3846576"/>
              <a:ext cx="0" cy="2301240"/>
            </a:xfrm>
            <a:custGeom>
              <a:avLst/>
              <a:gdLst/>
              <a:ahLst/>
              <a:cxnLst/>
              <a:rect l="l" t="t" r="r" b="b"/>
              <a:pathLst>
                <a:path h="2301240">
                  <a:moveTo>
                    <a:pt x="0" y="0"/>
                  </a:moveTo>
                  <a:lnTo>
                    <a:pt x="0" y="230124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43656" y="6147816"/>
              <a:ext cx="2251075" cy="0"/>
            </a:xfrm>
            <a:custGeom>
              <a:avLst/>
              <a:gdLst/>
              <a:ahLst/>
              <a:cxnLst/>
              <a:rect l="l" t="t" r="r" b="b"/>
              <a:pathLst>
                <a:path w="2251075">
                  <a:moveTo>
                    <a:pt x="0" y="0"/>
                  </a:moveTo>
                  <a:lnTo>
                    <a:pt x="2250948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3424" y="3966972"/>
              <a:ext cx="870585" cy="2184400"/>
            </a:xfrm>
            <a:custGeom>
              <a:avLst/>
              <a:gdLst/>
              <a:ahLst/>
              <a:cxnLst/>
              <a:rect l="l" t="t" r="r" b="b"/>
              <a:pathLst>
                <a:path w="870585" h="2184400">
                  <a:moveTo>
                    <a:pt x="0" y="0"/>
                  </a:moveTo>
                  <a:lnTo>
                    <a:pt x="30060" y="788911"/>
                  </a:lnTo>
                  <a:lnTo>
                    <a:pt x="228828" y="1617637"/>
                  </a:lnTo>
                  <a:lnTo>
                    <a:pt x="305650" y="2183891"/>
                  </a:lnTo>
                  <a:lnTo>
                    <a:pt x="870203" y="2183891"/>
                  </a:lnTo>
                  <a:lnTo>
                    <a:pt x="870203" y="2029053"/>
                  </a:lnTo>
                  <a:lnTo>
                    <a:pt x="686473" y="1908136"/>
                  </a:lnTo>
                  <a:lnTo>
                    <a:pt x="472681" y="1664830"/>
                  </a:lnTo>
                  <a:lnTo>
                    <a:pt x="258889" y="1139139"/>
                  </a:lnTo>
                  <a:lnTo>
                    <a:pt x="121932" y="357593"/>
                  </a:lnTo>
                  <a:lnTo>
                    <a:pt x="121932" y="6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73424" y="3966972"/>
              <a:ext cx="870585" cy="2184400"/>
            </a:xfrm>
            <a:custGeom>
              <a:avLst/>
              <a:gdLst/>
              <a:ahLst/>
              <a:cxnLst/>
              <a:rect l="l" t="t" r="r" b="b"/>
              <a:pathLst>
                <a:path w="870585" h="2184400">
                  <a:moveTo>
                    <a:pt x="870203" y="2183891"/>
                  </a:moveTo>
                  <a:lnTo>
                    <a:pt x="870203" y="2029053"/>
                  </a:lnTo>
                  <a:lnTo>
                    <a:pt x="686473" y="1908136"/>
                  </a:lnTo>
                  <a:lnTo>
                    <a:pt x="472681" y="1664830"/>
                  </a:lnTo>
                  <a:lnTo>
                    <a:pt x="258889" y="1139139"/>
                  </a:lnTo>
                  <a:lnTo>
                    <a:pt x="121932" y="357593"/>
                  </a:lnTo>
                  <a:lnTo>
                    <a:pt x="121932" y="6629"/>
                  </a:lnTo>
                  <a:lnTo>
                    <a:pt x="0" y="0"/>
                  </a:lnTo>
                  <a:lnTo>
                    <a:pt x="30060" y="788911"/>
                  </a:lnTo>
                  <a:lnTo>
                    <a:pt x="228828" y="1617637"/>
                  </a:lnTo>
                  <a:lnTo>
                    <a:pt x="305650" y="2183891"/>
                  </a:lnTo>
                  <a:lnTo>
                    <a:pt x="870203" y="2183891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6740" y="3966972"/>
              <a:ext cx="870585" cy="2184400"/>
            </a:xfrm>
            <a:custGeom>
              <a:avLst/>
              <a:gdLst/>
              <a:ahLst/>
              <a:cxnLst/>
              <a:rect l="l" t="t" r="r" b="b"/>
              <a:pathLst>
                <a:path w="870585" h="2184400">
                  <a:moveTo>
                    <a:pt x="0" y="0"/>
                  </a:moveTo>
                  <a:lnTo>
                    <a:pt x="30060" y="788911"/>
                  </a:lnTo>
                  <a:lnTo>
                    <a:pt x="228828" y="1617637"/>
                  </a:lnTo>
                  <a:lnTo>
                    <a:pt x="305650" y="2183891"/>
                  </a:lnTo>
                  <a:lnTo>
                    <a:pt x="870203" y="2183891"/>
                  </a:lnTo>
                  <a:lnTo>
                    <a:pt x="870203" y="2029053"/>
                  </a:lnTo>
                  <a:lnTo>
                    <a:pt x="686473" y="1908136"/>
                  </a:lnTo>
                  <a:lnTo>
                    <a:pt x="472681" y="1664830"/>
                  </a:lnTo>
                  <a:lnTo>
                    <a:pt x="258889" y="1139139"/>
                  </a:lnTo>
                  <a:lnTo>
                    <a:pt x="121932" y="357593"/>
                  </a:lnTo>
                  <a:lnTo>
                    <a:pt x="121932" y="6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6740" y="3966972"/>
              <a:ext cx="870585" cy="2184400"/>
            </a:xfrm>
            <a:custGeom>
              <a:avLst/>
              <a:gdLst/>
              <a:ahLst/>
              <a:cxnLst/>
              <a:rect l="l" t="t" r="r" b="b"/>
              <a:pathLst>
                <a:path w="870585" h="2184400">
                  <a:moveTo>
                    <a:pt x="870203" y="2183891"/>
                  </a:moveTo>
                  <a:lnTo>
                    <a:pt x="870203" y="2029053"/>
                  </a:lnTo>
                  <a:lnTo>
                    <a:pt x="686473" y="1908136"/>
                  </a:lnTo>
                  <a:lnTo>
                    <a:pt x="472681" y="1664830"/>
                  </a:lnTo>
                  <a:lnTo>
                    <a:pt x="258889" y="1139139"/>
                  </a:lnTo>
                  <a:lnTo>
                    <a:pt x="121932" y="357593"/>
                  </a:lnTo>
                  <a:lnTo>
                    <a:pt x="121932" y="6629"/>
                  </a:lnTo>
                  <a:lnTo>
                    <a:pt x="0" y="0"/>
                  </a:lnTo>
                  <a:lnTo>
                    <a:pt x="30060" y="788911"/>
                  </a:lnTo>
                  <a:lnTo>
                    <a:pt x="228828" y="1617637"/>
                  </a:lnTo>
                  <a:lnTo>
                    <a:pt x="305650" y="2183891"/>
                  </a:lnTo>
                  <a:lnTo>
                    <a:pt x="870203" y="2183891"/>
                  </a:lnTo>
                  <a:close/>
                </a:path>
              </a:pathLst>
            </a:custGeom>
            <a:ln w="914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1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500" spc="-60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z="35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500" dirty="0">
                <a:solidFill>
                  <a:srgbClr val="1E4091"/>
                </a:solidFill>
                <a:latin typeface="Lucida Sans Unicode"/>
                <a:cs typeface="Lucida Sans Unicode"/>
              </a:rPr>
              <a:t>–</a:t>
            </a:r>
            <a:r>
              <a:rPr sz="3500" spc="-18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500" dirty="0">
                <a:solidFill>
                  <a:srgbClr val="1E4091"/>
                </a:solidFill>
                <a:latin typeface="Lucida Sans Unicode"/>
                <a:cs typeface="Lucida Sans Unicode"/>
              </a:rPr>
              <a:t>Entre</a:t>
            </a:r>
            <a:r>
              <a:rPr sz="3500" spc="-18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500" spc="-70" dirty="0">
                <a:solidFill>
                  <a:srgbClr val="1E4091"/>
                </a:solidFill>
                <a:latin typeface="Lucida Sans Unicode"/>
                <a:cs typeface="Lucida Sans Unicode"/>
              </a:rPr>
              <a:t>fusibles</a:t>
            </a:r>
            <a:endParaRPr sz="35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3302" y="1349439"/>
            <a:ext cx="7714615" cy="146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indent="-120650">
              <a:lnSpc>
                <a:spcPct val="100000"/>
              </a:lnSpc>
              <a:spcBef>
                <a:spcPts val="100"/>
              </a:spcBef>
              <a:buChar char="•"/>
              <a:tabLst>
                <a:tab pos="120650" algn="l"/>
              </a:tabLst>
            </a:pP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funcionamiento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función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prearco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(fusión)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arco.</a:t>
            </a:r>
            <a:endParaRPr sz="13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45"/>
              </a:spcBef>
              <a:buFont typeface="Lucida Sans Unicode"/>
              <a:buChar char="•"/>
            </a:pPr>
            <a:endParaRPr sz="1350">
              <a:latin typeface="Lucida Sans Unicode"/>
              <a:cs typeface="Lucida Sans Unicode"/>
            </a:endParaRPr>
          </a:p>
          <a:p>
            <a:pPr marL="113030" marR="250825" indent="-113030">
              <a:lnSpc>
                <a:spcPct val="144000"/>
              </a:lnSpc>
              <a:buChar char="•"/>
              <a:tabLst>
                <a:tab pos="241300" algn="l"/>
              </a:tabLst>
            </a:pP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adecuada,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total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I</a:t>
            </a:r>
            <a:r>
              <a:rPr sz="850" dirty="0">
                <a:solidFill>
                  <a:srgbClr val="4057AC"/>
                </a:solidFill>
                <a:latin typeface="Arial Black"/>
                <a:cs typeface="Arial Black"/>
              </a:rPr>
              <a:t>2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T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secundario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exceder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prearmado 	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(fusión)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primario.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Esto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establece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relación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clasificación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primario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secundario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2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mayor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mismo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tipo.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30673" y="3167633"/>
            <a:ext cx="1350645" cy="27178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215"/>
              </a:spcBef>
            </a:pP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Primario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93652" y="3680841"/>
            <a:ext cx="3835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solidFill>
                  <a:srgbClr val="007F00"/>
                </a:solidFill>
                <a:latin typeface="Arial Black"/>
                <a:cs typeface="Arial Black"/>
              </a:rPr>
              <a:t>2yo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93962" y="4114196"/>
            <a:ext cx="3835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1yo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02121" y="4114196"/>
            <a:ext cx="3835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1yo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52066" y="4452430"/>
            <a:ext cx="4070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33136" y="6225728"/>
            <a:ext cx="5816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Actual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53331" y="3730037"/>
            <a:ext cx="250825" cy="897890"/>
          </a:xfrm>
          <a:prstGeom prst="rect">
            <a:avLst/>
          </a:prstGeom>
        </p:spPr>
        <p:txBody>
          <a:bodyPr vert="vert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Secundario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27089" y="5542915"/>
            <a:ext cx="224790" cy="431800"/>
          </a:xfrm>
          <a:prstGeom prst="rect">
            <a:avLst/>
          </a:prstGeom>
        </p:spPr>
        <p:txBody>
          <a:bodyPr vert="vert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Carga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24558" y="3729990"/>
            <a:ext cx="250825" cy="897890"/>
          </a:xfrm>
          <a:prstGeom prst="rect">
            <a:avLst/>
          </a:prstGeom>
        </p:spPr>
        <p:txBody>
          <a:bodyPr vert="vert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Secundario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98389" y="5542915"/>
            <a:ext cx="224790" cy="431800"/>
          </a:xfrm>
          <a:prstGeom prst="rect">
            <a:avLst/>
          </a:prstGeom>
        </p:spPr>
        <p:txBody>
          <a:bodyPr vert="vert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Carga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34885" y="3290310"/>
            <a:ext cx="4530725" cy="3540760"/>
            <a:chOff x="5634885" y="3290310"/>
            <a:chExt cx="4530725" cy="3540760"/>
          </a:xfrm>
        </p:grpSpPr>
        <p:sp>
          <p:nvSpPr>
            <p:cNvPr id="3" name="object 3"/>
            <p:cNvSpPr/>
            <p:nvPr/>
          </p:nvSpPr>
          <p:spPr>
            <a:xfrm>
              <a:off x="5672874" y="3353815"/>
              <a:ext cx="27305" cy="3100705"/>
            </a:xfrm>
            <a:custGeom>
              <a:avLst/>
              <a:gdLst/>
              <a:ahLst/>
              <a:cxnLst/>
              <a:rect l="l" t="t" r="r" b="b"/>
              <a:pathLst>
                <a:path w="27304" h="3100704">
                  <a:moveTo>
                    <a:pt x="26885" y="310032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34885" y="3290310"/>
              <a:ext cx="76200" cy="76835"/>
            </a:xfrm>
            <a:custGeom>
              <a:avLst/>
              <a:gdLst/>
              <a:ahLst/>
              <a:cxnLst/>
              <a:rect l="l" t="t" r="r" b="b"/>
              <a:pathLst>
                <a:path w="76200" h="76835">
                  <a:moveTo>
                    <a:pt x="37439" y="0"/>
                  </a:moveTo>
                  <a:lnTo>
                    <a:pt x="0" y="76530"/>
                  </a:lnTo>
                  <a:lnTo>
                    <a:pt x="76200" y="75869"/>
                  </a:lnTo>
                  <a:lnTo>
                    <a:pt x="3743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72328" y="6454139"/>
              <a:ext cx="4493260" cy="0"/>
            </a:xfrm>
            <a:custGeom>
              <a:avLst/>
              <a:gdLst/>
              <a:ahLst/>
              <a:cxnLst/>
              <a:rect l="l" t="t" r="r" b="b"/>
              <a:pathLst>
                <a:path w="4493259">
                  <a:moveTo>
                    <a:pt x="0" y="0"/>
                  </a:moveTo>
                  <a:lnTo>
                    <a:pt x="4492752" y="0"/>
                  </a:lnTo>
                </a:path>
              </a:pathLst>
            </a:custGeom>
            <a:ln w="9143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24244" y="3874007"/>
              <a:ext cx="867410" cy="2585085"/>
            </a:xfrm>
            <a:custGeom>
              <a:avLst/>
              <a:gdLst/>
              <a:ahLst/>
              <a:cxnLst/>
              <a:rect l="l" t="t" r="r" b="b"/>
              <a:pathLst>
                <a:path w="867409" h="2585085">
                  <a:moveTo>
                    <a:pt x="0" y="0"/>
                  </a:moveTo>
                  <a:lnTo>
                    <a:pt x="29959" y="933704"/>
                  </a:lnTo>
                  <a:lnTo>
                    <a:pt x="228028" y="1914525"/>
                  </a:lnTo>
                  <a:lnTo>
                    <a:pt x="304584" y="2584704"/>
                  </a:lnTo>
                  <a:lnTo>
                    <a:pt x="867155" y="2584704"/>
                  </a:lnTo>
                  <a:lnTo>
                    <a:pt x="867155" y="2401455"/>
                  </a:lnTo>
                  <a:lnTo>
                    <a:pt x="684072" y="2258339"/>
                  </a:lnTo>
                  <a:lnTo>
                    <a:pt x="471030" y="1970379"/>
                  </a:lnTo>
                  <a:lnTo>
                    <a:pt x="257987" y="1348193"/>
                  </a:lnTo>
                  <a:lnTo>
                    <a:pt x="121500" y="423227"/>
                  </a:lnTo>
                  <a:lnTo>
                    <a:pt x="121500" y="7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24244" y="3874007"/>
              <a:ext cx="867410" cy="2585085"/>
            </a:xfrm>
            <a:custGeom>
              <a:avLst/>
              <a:gdLst/>
              <a:ahLst/>
              <a:cxnLst/>
              <a:rect l="l" t="t" r="r" b="b"/>
              <a:pathLst>
                <a:path w="867409" h="2585085">
                  <a:moveTo>
                    <a:pt x="867155" y="2584704"/>
                  </a:moveTo>
                  <a:lnTo>
                    <a:pt x="867155" y="2401455"/>
                  </a:lnTo>
                  <a:lnTo>
                    <a:pt x="684072" y="2258339"/>
                  </a:lnTo>
                  <a:lnTo>
                    <a:pt x="471030" y="1970379"/>
                  </a:lnTo>
                  <a:lnTo>
                    <a:pt x="257987" y="1348193"/>
                  </a:lnTo>
                  <a:lnTo>
                    <a:pt x="121500" y="423227"/>
                  </a:lnTo>
                  <a:lnTo>
                    <a:pt x="121500" y="7848"/>
                  </a:lnTo>
                  <a:lnTo>
                    <a:pt x="0" y="0"/>
                  </a:lnTo>
                  <a:lnTo>
                    <a:pt x="29959" y="933704"/>
                  </a:lnTo>
                  <a:lnTo>
                    <a:pt x="228028" y="1914525"/>
                  </a:lnTo>
                  <a:lnTo>
                    <a:pt x="304584" y="2584704"/>
                  </a:lnTo>
                  <a:lnTo>
                    <a:pt x="867155" y="2584704"/>
                  </a:lnTo>
                  <a:close/>
                </a:path>
              </a:pathLst>
            </a:custGeom>
            <a:ln w="9143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61632" y="3930395"/>
              <a:ext cx="1038225" cy="2342515"/>
            </a:xfrm>
            <a:custGeom>
              <a:avLst/>
              <a:gdLst/>
              <a:ahLst/>
              <a:cxnLst/>
              <a:rect l="l" t="t" r="r" b="b"/>
              <a:pathLst>
                <a:path w="1038225" h="2342515">
                  <a:moveTo>
                    <a:pt x="0" y="0"/>
                  </a:moveTo>
                  <a:lnTo>
                    <a:pt x="8445" y="60116"/>
                  </a:lnTo>
                  <a:lnTo>
                    <a:pt x="18782" y="139446"/>
                  </a:lnTo>
                  <a:lnTo>
                    <a:pt x="24665" y="185000"/>
                  </a:lnTo>
                  <a:lnTo>
                    <a:pt x="31026" y="233778"/>
                  </a:lnTo>
                  <a:lnTo>
                    <a:pt x="37868" y="285252"/>
                  </a:lnTo>
                  <a:lnTo>
                    <a:pt x="45192" y="338897"/>
                  </a:lnTo>
                  <a:lnTo>
                    <a:pt x="53001" y="394187"/>
                  </a:lnTo>
                  <a:lnTo>
                    <a:pt x="61297" y="450594"/>
                  </a:lnTo>
                  <a:lnTo>
                    <a:pt x="70081" y="507592"/>
                  </a:lnTo>
                  <a:lnTo>
                    <a:pt x="79356" y="564654"/>
                  </a:lnTo>
                  <a:lnTo>
                    <a:pt x="89123" y="621254"/>
                  </a:lnTo>
                  <a:lnTo>
                    <a:pt x="99384" y="676866"/>
                  </a:lnTo>
                  <a:lnTo>
                    <a:pt x="110142" y="730963"/>
                  </a:lnTo>
                  <a:lnTo>
                    <a:pt x="121399" y="783018"/>
                  </a:lnTo>
                  <a:lnTo>
                    <a:pt x="132707" y="831911"/>
                  </a:lnTo>
                  <a:lnTo>
                    <a:pt x="144911" y="882620"/>
                  </a:lnTo>
                  <a:lnTo>
                    <a:pt x="157906" y="934798"/>
                  </a:lnTo>
                  <a:lnTo>
                    <a:pt x="171590" y="988097"/>
                  </a:lnTo>
                  <a:lnTo>
                    <a:pt x="185861" y="1042169"/>
                  </a:lnTo>
                  <a:lnTo>
                    <a:pt x="200616" y="1096667"/>
                  </a:lnTo>
                  <a:lnTo>
                    <a:pt x="215753" y="1151243"/>
                  </a:lnTo>
                  <a:lnTo>
                    <a:pt x="231168" y="1205550"/>
                  </a:lnTo>
                  <a:lnTo>
                    <a:pt x="246760" y="1259239"/>
                  </a:lnTo>
                  <a:lnTo>
                    <a:pt x="262425" y="1311964"/>
                  </a:lnTo>
                  <a:lnTo>
                    <a:pt x="278061" y="1363377"/>
                  </a:lnTo>
                  <a:lnTo>
                    <a:pt x="293565" y="1413131"/>
                  </a:lnTo>
                  <a:lnTo>
                    <a:pt x="308835" y="1460877"/>
                  </a:lnTo>
                  <a:lnTo>
                    <a:pt x="323768" y="1506268"/>
                  </a:lnTo>
                  <a:lnTo>
                    <a:pt x="338261" y="1548957"/>
                  </a:lnTo>
                  <a:lnTo>
                    <a:pt x="352212" y="1588596"/>
                  </a:lnTo>
                  <a:lnTo>
                    <a:pt x="365518" y="1624837"/>
                  </a:lnTo>
                  <a:lnTo>
                    <a:pt x="392379" y="1691632"/>
                  </a:lnTo>
                  <a:lnTo>
                    <a:pt x="418084" y="1747059"/>
                  </a:lnTo>
                  <a:lnTo>
                    <a:pt x="442849" y="1793154"/>
                  </a:lnTo>
                  <a:lnTo>
                    <a:pt x="466896" y="1831952"/>
                  </a:lnTo>
                  <a:lnTo>
                    <a:pt x="490443" y="1865489"/>
                  </a:lnTo>
                  <a:lnTo>
                    <a:pt x="513708" y="1895800"/>
                  </a:lnTo>
                  <a:lnTo>
                    <a:pt x="536912" y="1924920"/>
                  </a:lnTo>
                  <a:lnTo>
                    <a:pt x="560273" y="1954885"/>
                  </a:lnTo>
                  <a:lnTo>
                    <a:pt x="595672" y="1998327"/>
                  </a:lnTo>
                  <a:lnTo>
                    <a:pt x="628638" y="2032405"/>
                  </a:lnTo>
                  <a:lnTo>
                    <a:pt x="662179" y="2061865"/>
                  </a:lnTo>
                  <a:lnTo>
                    <a:pt x="699305" y="2091454"/>
                  </a:lnTo>
                  <a:lnTo>
                    <a:pt x="743026" y="2125916"/>
                  </a:lnTo>
                  <a:lnTo>
                    <a:pt x="781341" y="2155721"/>
                  </a:lnTo>
                  <a:lnTo>
                    <a:pt x="825745" y="2188938"/>
                  </a:lnTo>
                  <a:lnTo>
                    <a:pt x="873346" y="2223743"/>
                  </a:lnTo>
                  <a:lnTo>
                    <a:pt x="921249" y="2258314"/>
                  </a:lnTo>
                  <a:lnTo>
                    <a:pt x="966562" y="2290827"/>
                  </a:lnTo>
                  <a:lnTo>
                    <a:pt x="1006391" y="2319459"/>
                  </a:lnTo>
                  <a:lnTo>
                    <a:pt x="1037844" y="23423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92924" y="5381243"/>
              <a:ext cx="0" cy="1153795"/>
            </a:xfrm>
            <a:custGeom>
              <a:avLst/>
              <a:gdLst/>
              <a:ahLst/>
              <a:cxnLst/>
              <a:rect l="l" t="t" r="r" b="b"/>
              <a:pathLst>
                <a:path h="1153795">
                  <a:moveTo>
                    <a:pt x="0" y="115366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63666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56424" y="5661659"/>
              <a:ext cx="1435100" cy="0"/>
            </a:xfrm>
            <a:custGeom>
              <a:avLst/>
              <a:gdLst/>
              <a:ahLst/>
              <a:cxnLst/>
              <a:rect l="l" t="t" r="r" b="b"/>
              <a:pathLst>
                <a:path w="1435100">
                  <a:moveTo>
                    <a:pt x="0" y="0"/>
                  </a:moveTo>
                  <a:lnTo>
                    <a:pt x="1434592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92925" y="562355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80808" y="6272918"/>
              <a:ext cx="1378585" cy="3175"/>
            </a:xfrm>
            <a:custGeom>
              <a:avLst/>
              <a:gdLst/>
              <a:ahLst/>
              <a:cxnLst/>
              <a:rect l="l" t="t" r="r" b="b"/>
              <a:pathLst>
                <a:path w="1378584" h="3175">
                  <a:moveTo>
                    <a:pt x="0" y="0"/>
                  </a:moveTo>
                  <a:lnTo>
                    <a:pt x="1378204" y="2908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17305" y="6234841"/>
              <a:ext cx="76835" cy="76200"/>
            </a:xfrm>
            <a:custGeom>
              <a:avLst/>
              <a:gdLst/>
              <a:ahLst/>
              <a:cxnLst/>
              <a:rect l="l" t="t" r="r" b="b"/>
              <a:pathLst>
                <a:path w="76834" h="76200">
                  <a:moveTo>
                    <a:pt x="76276" y="0"/>
                  </a:moveTo>
                  <a:lnTo>
                    <a:pt x="0" y="37947"/>
                  </a:lnTo>
                  <a:lnTo>
                    <a:pt x="76123" y="76199"/>
                  </a:lnTo>
                  <a:lnTo>
                    <a:pt x="7627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65820" y="5195315"/>
              <a:ext cx="0" cy="403225"/>
            </a:xfrm>
            <a:custGeom>
              <a:avLst/>
              <a:gdLst/>
              <a:ahLst/>
              <a:cxnLst/>
              <a:rect l="l" t="t" r="r" b="b"/>
              <a:pathLst>
                <a:path h="403225">
                  <a:moveTo>
                    <a:pt x="0" y="0"/>
                  </a:moveTo>
                  <a:lnTo>
                    <a:pt x="0" y="402843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27723" y="558546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505444" y="6339331"/>
              <a:ext cx="0" cy="491490"/>
            </a:xfrm>
            <a:custGeom>
              <a:avLst/>
              <a:gdLst/>
              <a:ahLst/>
              <a:cxnLst/>
              <a:rect l="l" t="t" r="r" b="b"/>
              <a:pathLst>
                <a:path h="491490">
                  <a:moveTo>
                    <a:pt x="0" y="49123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67347" y="62758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199"/>
                  </a:lnTo>
                  <a:lnTo>
                    <a:pt x="76200" y="76199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30948" y="4061459"/>
              <a:ext cx="571500" cy="437515"/>
            </a:xfrm>
            <a:custGeom>
              <a:avLst/>
              <a:gdLst/>
              <a:ahLst/>
              <a:cxnLst/>
              <a:rect l="l" t="t" r="r" b="b"/>
              <a:pathLst>
                <a:path w="571500" h="437514">
                  <a:moveTo>
                    <a:pt x="571347" y="0"/>
                  </a:moveTo>
                  <a:lnTo>
                    <a:pt x="0" y="43691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80497" y="4460393"/>
              <a:ext cx="83820" cy="76835"/>
            </a:xfrm>
            <a:custGeom>
              <a:avLst/>
              <a:gdLst/>
              <a:ahLst/>
              <a:cxnLst/>
              <a:rect l="l" t="t" r="r" b="b"/>
              <a:pathLst>
                <a:path w="83820" h="76835">
                  <a:moveTo>
                    <a:pt x="37388" y="0"/>
                  </a:moveTo>
                  <a:lnTo>
                    <a:pt x="0" y="76555"/>
                  </a:lnTo>
                  <a:lnTo>
                    <a:pt x="83680" y="60528"/>
                  </a:lnTo>
                  <a:lnTo>
                    <a:pt x="37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99770" y="3589019"/>
              <a:ext cx="53340" cy="159385"/>
            </a:xfrm>
            <a:custGeom>
              <a:avLst/>
              <a:gdLst/>
              <a:ahLst/>
              <a:cxnLst/>
              <a:rect l="l" t="t" r="r" b="b"/>
              <a:pathLst>
                <a:path w="53340" h="159385">
                  <a:moveTo>
                    <a:pt x="53073" y="0"/>
                  </a:moveTo>
                  <a:lnTo>
                    <a:pt x="0" y="159219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67639" y="3724138"/>
              <a:ext cx="72390" cy="84455"/>
            </a:xfrm>
            <a:custGeom>
              <a:avLst/>
              <a:gdLst/>
              <a:ahLst/>
              <a:cxnLst/>
              <a:rect l="l" t="t" r="r" b="b"/>
              <a:pathLst>
                <a:path w="72390" h="84454">
                  <a:moveTo>
                    <a:pt x="0" y="0"/>
                  </a:moveTo>
                  <a:lnTo>
                    <a:pt x="12052" y="84340"/>
                  </a:lnTo>
                  <a:lnTo>
                    <a:pt x="72288" y="24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800" spc="-80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Coordinación:</a:t>
            </a:r>
            <a:r>
              <a:rPr sz="3800" spc="-2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1E4091"/>
                </a:solidFill>
                <a:latin typeface="Lucida Sans Unicode"/>
                <a:cs typeface="Lucida Sans Unicode"/>
              </a:rPr>
              <a:t>entre</a:t>
            </a:r>
            <a:r>
              <a:rPr sz="3800" spc="-21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spc="-95" dirty="0">
                <a:solidFill>
                  <a:srgbClr val="1E4091"/>
                </a:solidFill>
                <a:latin typeface="Lucida Sans Unicode"/>
                <a:cs typeface="Lucida Sans Unicode"/>
              </a:rPr>
              <a:t>fusibles</a:t>
            </a:r>
            <a:r>
              <a:rPr sz="3800" spc="-21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z="3800" spc="-2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relés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32952" y="1077724"/>
            <a:ext cx="7917815" cy="292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97155">
              <a:lnSpc>
                <a:spcPct val="1524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respaldar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al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todo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rango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corriente.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adecuada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Extremadamente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Inversa,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similar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I.</a:t>
            </a:r>
            <a:r>
              <a:rPr sz="700" spc="-20" dirty="0">
                <a:solidFill>
                  <a:srgbClr val="4057AC"/>
                </a:solidFill>
                <a:latin typeface="Arial Black"/>
                <a:cs typeface="Arial Black"/>
              </a:rPr>
              <a:t>2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fusionar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curvas.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extremadamente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inversas,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configuración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activación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primaria 	debe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ser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3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veces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clasificación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fusible.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otras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relé,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considerar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hasta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4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veces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capacidad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del 	</a:t>
            </a:r>
            <a:r>
              <a:rPr sz="10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fusible.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Asegúrese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crucen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curvas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0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tiempo.</a:t>
            </a:r>
            <a:endParaRPr sz="10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65"/>
              </a:spcBef>
              <a:buClr>
                <a:srgbClr val="4057AC"/>
              </a:buClr>
              <a:buFont typeface="Lucida Sans Unicode"/>
              <a:buChar char="•"/>
            </a:pPr>
            <a:endParaRPr sz="1050">
              <a:latin typeface="Lucida Sans Unicode"/>
              <a:cs typeface="Lucida Sans Unicode"/>
            </a:endParaRPr>
          </a:p>
          <a:p>
            <a:pPr marL="97790" marR="854075" indent="-97155">
              <a:lnSpc>
                <a:spcPct val="152400"/>
              </a:lnSpc>
              <a:buChar char="•"/>
              <a:tabLst>
                <a:tab pos="241300" algn="l"/>
              </a:tabLst>
            </a:pP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tener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cuenta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saturación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errores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TC,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sobreimpulso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electromecánico,</a:t>
            </a:r>
            <a:r>
              <a:rPr sz="10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errores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sincronización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errores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fusibles,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debe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utilizar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TCI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mínimo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0,4</a:t>
            </a:r>
            <a:r>
              <a:rPr sz="10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s.</a:t>
            </a:r>
            <a:endParaRPr sz="10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050">
              <a:latin typeface="Lucida Sans Unicode"/>
              <a:cs typeface="Lucida Sans Unicode"/>
            </a:endParaRPr>
          </a:p>
          <a:p>
            <a:pPr marL="4445000">
              <a:lnSpc>
                <a:spcPct val="100000"/>
              </a:lnSpc>
            </a:pPr>
            <a:r>
              <a:rPr sz="900" spc="-20" dirty="0">
                <a:solidFill>
                  <a:srgbClr val="FF0000"/>
                </a:solidFill>
                <a:latin typeface="Lucida Sans Unicode"/>
                <a:cs typeface="Lucida Sans Unicode"/>
              </a:rPr>
              <a:t>Curva</a:t>
            </a:r>
            <a:r>
              <a:rPr sz="900" spc="-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fusible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900">
              <a:latin typeface="Lucida Sans Unicode"/>
              <a:cs typeface="Lucida Sans Unicode"/>
            </a:endParaRPr>
          </a:p>
          <a:p>
            <a:pPr marR="433070" algn="r">
              <a:lnSpc>
                <a:spcPct val="100000"/>
              </a:lnSpc>
              <a:spcBef>
                <a:spcPts val="5"/>
              </a:spcBef>
            </a:pPr>
            <a:r>
              <a:rPr sz="1150" spc="-30" dirty="0">
                <a:latin typeface="Lucida Sans Unicode"/>
                <a:cs typeface="Lucida Sans Unicode"/>
              </a:rPr>
              <a:t>Tiempo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10" dirty="0">
                <a:latin typeface="Lucida Sans Unicode"/>
                <a:cs typeface="Lucida Sans Unicode"/>
              </a:rPr>
              <a:t>sobre</a:t>
            </a:r>
            <a:r>
              <a:rPr sz="1150" spc="-75" dirty="0">
                <a:latin typeface="Lucida Sans Unicode"/>
                <a:cs typeface="Lucida Sans Unicode"/>
              </a:rPr>
              <a:t> </a:t>
            </a:r>
            <a:r>
              <a:rPr sz="1150" spc="-20" dirty="0">
                <a:latin typeface="Lucida Sans Unicode"/>
                <a:cs typeface="Lucida Sans Unicode"/>
              </a:rPr>
              <a:t>la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10" dirty="0">
                <a:latin typeface="Lucida Sans Unicode"/>
                <a:cs typeface="Lucida Sans Unicode"/>
              </a:rPr>
              <a:t>curva</a:t>
            </a:r>
            <a:r>
              <a:rPr sz="1150" spc="-70" dirty="0">
                <a:latin typeface="Lucida Sans Unicode"/>
                <a:cs typeface="Lucida Sans Unicode"/>
              </a:rPr>
              <a:t> </a:t>
            </a:r>
            <a:r>
              <a:rPr sz="1150" spc="-10" dirty="0">
                <a:latin typeface="Lucida Sans Unicode"/>
                <a:cs typeface="Lucida Sans Unicode"/>
              </a:rPr>
              <a:t>actual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65124" y="5365271"/>
            <a:ext cx="42608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45" dirty="0">
                <a:solidFill>
                  <a:srgbClr val="006600"/>
                </a:solidFill>
                <a:latin typeface="Arial Black"/>
                <a:cs typeface="Arial Black"/>
              </a:rPr>
              <a:t>Tiempo</a:t>
            </a:r>
            <a:endParaRPr sz="85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76577" y="5701782"/>
            <a:ext cx="15151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sz="1050" spc="-70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r>
              <a:rPr sz="1050" spc="-5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050" spc="-110" dirty="0">
                <a:solidFill>
                  <a:srgbClr val="4057AC"/>
                </a:solidFill>
                <a:latin typeface="Arial Black"/>
                <a:cs typeface="Arial Black"/>
              </a:rPr>
              <a:t>TCI</a:t>
            </a:r>
            <a:r>
              <a:rPr sz="1050" spc="-5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050" spc="-35" dirty="0">
                <a:solidFill>
                  <a:srgbClr val="4057AC"/>
                </a:solidFill>
                <a:latin typeface="Arial Black"/>
                <a:cs typeface="Arial Black"/>
              </a:rPr>
              <a:t>mínimo</a:t>
            </a:r>
            <a:r>
              <a:rPr sz="1050" spc="-5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050" spc="-60" dirty="0">
                <a:solidFill>
                  <a:srgbClr val="4057AC"/>
                </a:solidFill>
                <a:latin typeface="Arial Black"/>
                <a:cs typeface="Arial Black"/>
              </a:rPr>
              <a:t>de </a:t>
            </a:r>
            <a:r>
              <a:rPr sz="1050" spc="-95" dirty="0">
                <a:solidFill>
                  <a:srgbClr val="4057AC"/>
                </a:solidFill>
                <a:latin typeface="Arial Black"/>
                <a:cs typeface="Arial Black"/>
              </a:rPr>
              <a:t>0,4</a:t>
            </a:r>
            <a:r>
              <a:rPr sz="1050" spc="-6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050" spc="-25" dirty="0">
                <a:solidFill>
                  <a:srgbClr val="4057AC"/>
                </a:solidFill>
                <a:latin typeface="Arial Black"/>
                <a:cs typeface="Arial Black"/>
              </a:rPr>
              <a:t>s.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01790" y="6576504"/>
            <a:ext cx="6362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5" dirty="0">
                <a:solidFill>
                  <a:srgbClr val="006600"/>
                </a:solidFill>
                <a:latin typeface="Arial Black"/>
                <a:cs typeface="Arial Black"/>
              </a:rPr>
              <a:t>Actual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79590" y="2242358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5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03768" y="2242358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5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27946" y="2242358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5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52124" y="2242358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58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3110483" y="2238494"/>
            <a:ext cx="6181725" cy="3717925"/>
            <a:chOff x="3110483" y="2238494"/>
            <a:chExt cx="6181725" cy="3717925"/>
          </a:xfrm>
        </p:grpSpPr>
        <p:sp>
          <p:nvSpPr>
            <p:cNvPr id="7" name="object 7"/>
            <p:cNvSpPr/>
            <p:nvPr/>
          </p:nvSpPr>
          <p:spPr>
            <a:xfrm>
              <a:off x="7183925" y="2242358"/>
              <a:ext cx="0" cy="3475990"/>
            </a:xfrm>
            <a:custGeom>
              <a:avLst/>
              <a:gdLst/>
              <a:ahLst/>
              <a:cxnLst/>
              <a:rect l="l" t="t" r="r" b="b"/>
              <a:pathLst>
                <a:path h="3475990">
                  <a:moveTo>
                    <a:pt x="0" y="0"/>
                  </a:moveTo>
                  <a:lnTo>
                    <a:pt x="0" y="3475758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79590" y="5718117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9590" y="5138823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79590" y="4559530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79590" y="3980237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79590" y="3400944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79590" y="2821651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79590" y="2242358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79593" y="2242356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0" y="0"/>
                  </a:moveTo>
                  <a:lnTo>
                    <a:pt x="2904334" y="0"/>
                  </a:lnTo>
                </a:path>
              </a:pathLst>
            </a:custGeom>
            <a:ln w="7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83927" y="2242356"/>
              <a:ext cx="0" cy="3475990"/>
            </a:xfrm>
            <a:custGeom>
              <a:avLst/>
              <a:gdLst/>
              <a:ahLst/>
              <a:cxnLst/>
              <a:rect l="l" t="t" r="r" b="b"/>
              <a:pathLst>
                <a:path h="3475990">
                  <a:moveTo>
                    <a:pt x="0" y="0"/>
                  </a:moveTo>
                  <a:lnTo>
                    <a:pt x="0" y="3475758"/>
                  </a:lnTo>
                </a:path>
              </a:pathLst>
            </a:custGeom>
            <a:ln w="7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79593" y="5718115"/>
              <a:ext cx="2904490" cy="0"/>
            </a:xfrm>
            <a:custGeom>
              <a:avLst/>
              <a:gdLst/>
              <a:ahLst/>
              <a:cxnLst/>
              <a:rect l="l" t="t" r="r" b="b"/>
              <a:pathLst>
                <a:path w="2904490">
                  <a:moveTo>
                    <a:pt x="2904334" y="0"/>
                  </a:moveTo>
                  <a:lnTo>
                    <a:pt x="0" y="0"/>
                  </a:lnTo>
                </a:path>
              </a:pathLst>
            </a:custGeom>
            <a:ln w="7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79593" y="2242357"/>
              <a:ext cx="0" cy="3475990"/>
            </a:xfrm>
            <a:custGeom>
              <a:avLst/>
              <a:gdLst/>
              <a:ahLst/>
              <a:cxnLst/>
              <a:rect l="l" t="t" r="r" b="b"/>
              <a:pathLst>
                <a:path h="3475990">
                  <a:moveTo>
                    <a:pt x="0" y="3475758"/>
                  </a:moveTo>
                  <a:lnTo>
                    <a:pt x="0" y="0"/>
                  </a:lnTo>
                </a:path>
              </a:pathLst>
            </a:custGeom>
            <a:ln w="7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38412" y="2242362"/>
              <a:ext cx="5715" cy="69850"/>
            </a:xfrm>
            <a:custGeom>
              <a:avLst/>
              <a:gdLst/>
              <a:ahLst/>
              <a:cxnLst/>
              <a:rect l="l" t="t" r="r" b="b"/>
              <a:pathLst>
                <a:path w="5714" h="69850">
                  <a:moveTo>
                    <a:pt x="0" y="0"/>
                  </a:moveTo>
                  <a:lnTo>
                    <a:pt x="5276" y="69509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43689" y="2311872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h="100964">
                  <a:moveTo>
                    <a:pt x="0" y="0"/>
                  </a:moveTo>
                  <a:lnTo>
                    <a:pt x="0" y="100410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43689" y="2412282"/>
              <a:ext cx="7620" cy="92710"/>
            </a:xfrm>
            <a:custGeom>
              <a:avLst/>
              <a:gdLst/>
              <a:ahLst/>
              <a:cxnLst/>
              <a:rect l="l" t="t" r="r" b="b"/>
              <a:pathLst>
                <a:path w="7620" h="92710">
                  <a:moveTo>
                    <a:pt x="0" y="0"/>
                  </a:moveTo>
                  <a:lnTo>
                    <a:pt x="7622" y="92686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51312" y="2504969"/>
              <a:ext cx="7620" cy="85090"/>
            </a:xfrm>
            <a:custGeom>
              <a:avLst/>
              <a:gdLst/>
              <a:ahLst/>
              <a:cxnLst/>
              <a:rect l="l" t="t" r="r" b="b"/>
              <a:pathLst>
                <a:path w="7620" h="85089">
                  <a:moveTo>
                    <a:pt x="0" y="0"/>
                  </a:moveTo>
                  <a:lnTo>
                    <a:pt x="7622" y="84962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58935" y="258993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962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58935" y="2674895"/>
              <a:ext cx="7620" cy="77470"/>
            </a:xfrm>
            <a:custGeom>
              <a:avLst/>
              <a:gdLst/>
              <a:ahLst/>
              <a:cxnLst/>
              <a:rect l="l" t="t" r="r" b="b"/>
              <a:pathLst>
                <a:path w="7620" h="77469">
                  <a:moveTo>
                    <a:pt x="0" y="0"/>
                  </a:moveTo>
                  <a:lnTo>
                    <a:pt x="7622" y="77239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66558" y="2752134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h="77469">
                  <a:moveTo>
                    <a:pt x="0" y="0"/>
                  </a:moveTo>
                  <a:lnTo>
                    <a:pt x="0" y="77239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66558" y="2829374"/>
              <a:ext cx="7620" cy="69850"/>
            </a:xfrm>
            <a:custGeom>
              <a:avLst/>
              <a:gdLst/>
              <a:ahLst/>
              <a:cxnLst/>
              <a:rect l="l" t="t" r="r" b="b"/>
              <a:pathLst>
                <a:path w="7620" h="69850">
                  <a:moveTo>
                    <a:pt x="0" y="0"/>
                  </a:moveTo>
                  <a:lnTo>
                    <a:pt x="7622" y="69515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74181" y="2898889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15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74181" y="2968404"/>
              <a:ext cx="7620" cy="69850"/>
            </a:xfrm>
            <a:custGeom>
              <a:avLst/>
              <a:gdLst/>
              <a:ahLst/>
              <a:cxnLst/>
              <a:rect l="l" t="t" r="r" b="b"/>
              <a:pathLst>
                <a:path w="7620" h="69850">
                  <a:moveTo>
                    <a:pt x="0" y="0"/>
                  </a:moveTo>
                  <a:lnTo>
                    <a:pt x="7622" y="69515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81804" y="3037919"/>
              <a:ext cx="7620" cy="62230"/>
            </a:xfrm>
            <a:custGeom>
              <a:avLst/>
              <a:gdLst/>
              <a:ahLst/>
              <a:cxnLst/>
              <a:rect l="l" t="t" r="r" b="b"/>
              <a:pathLst>
                <a:path w="7620" h="62230">
                  <a:moveTo>
                    <a:pt x="0" y="0"/>
                  </a:moveTo>
                  <a:lnTo>
                    <a:pt x="7622" y="61791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89427" y="3099710"/>
              <a:ext cx="0" cy="62230"/>
            </a:xfrm>
            <a:custGeom>
              <a:avLst/>
              <a:gdLst/>
              <a:ahLst/>
              <a:cxnLst/>
              <a:rect l="l" t="t" r="r" b="b"/>
              <a:pathLst>
                <a:path h="62230">
                  <a:moveTo>
                    <a:pt x="0" y="0"/>
                  </a:moveTo>
                  <a:lnTo>
                    <a:pt x="0" y="61791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89427" y="3161502"/>
              <a:ext cx="7620" cy="54610"/>
            </a:xfrm>
            <a:custGeom>
              <a:avLst/>
              <a:gdLst/>
              <a:ahLst/>
              <a:cxnLst/>
              <a:rect l="l" t="t" r="r" b="b"/>
              <a:pathLst>
                <a:path w="7620" h="54610">
                  <a:moveTo>
                    <a:pt x="0" y="0"/>
                  </a:moveTo>
                  <a:lnTo>
                    <a:pt x="7622" y="54067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97049" y="3215569"/>
              <a:ext cx="0" cy="62230"/>
            </a:xfrm>
            <a:custGeom>
              <a:avLst/>
              <a:gdLst/>
              <a:ahLst/>
              <a:cxnLst/>
              <a:rect l="l" t="t" r="r" b="b"/>
              <a:pathLst>
                <a:path h="62229">
                  <a:moveTo>
                    <a:pt x="0" y="0"/>
                  </a:moveTo>
                  <a:lnTo>
                    <a:pt x="0" y="61791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97049" y="3277360"/>
              <a:ext cx="7620" cy="54610"/>
            </a:xfrm>
            <a:custGeom>
              <a:avLst/>
              <a:gdLst/>
              <a:ahLst/>
              <a:cxnLst/>
              <a:rect l="l" t="t" r="r" b="b"/>
              <a:pathLst>
                <a:path w="7620" h="54610">
                  <a:moveTo>
                    <a:pt x="0" y="0"/>
                  </a:moveTo>
                  <a:lnTo>
                    <a:pt x="7622" y="54067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04672" y="3331428"/>
              <a:ext cx="0" cy="54610"/>
            </a:xfrm>
            <a:custGeom>
              <a:avLst/>
              <a:gdLst/>
              <a:ahLst/>
              <a:cxnLst/>
              <a:rect l="l" t="t" r="r" b="b"/>
              <a:pathLst>
                <a:path h="54610">
                  <a:moveTo>
                    <a:pt x="0" y="0"/>
                  </a:moveTo>
                  <a:lnTo>
                    <a:pt x="0" y="5406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04672" y="3385495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20" h="46354">
                  <a:moveTo>
                    <a:pt x="0" y="0"/>
                  </a:moveTo>
                  <a:lnTo>
                    <a:pt x="7622" y="46343"/>
                  </a:lnTo>
                </a:path>
              </a:pathLst>
            </a:custGeom>
            <a:ln w="7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12295" y="3431838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20" h="46354">
                  <a:moveTo>
                    <a:pt x="0" y="0"/>
                  </a:moveTo>
                  <a:lnTo>
                    <a:pt x="7622" y="46343"/>
                  </a:lnTo>
                </a:path>
              </a:pathLst>
            </a:custGeom>
            <a:ln w="7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19918" y="3478182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34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19918" y="3524525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20" h="46354">
                  <a:moveTo>
                    <a:pt x="0" y="0"/>
                  </a:moveTo>
                  <a:lnTo>
                    <a:pt x="7622" y="46343"/>
                  </a:lnTo>
                </a:path>
              </a:pathLst>
            </a:custGeom>
            <a:ln w="7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27541" y="3570869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34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27541" y="3617212"/>
              <a:ext cx="7620" cy="38735"/>
            </a:xfrm>
            <a:custGeom>
              <a:avLst/>
              <a:gdLst/>
              <a:ahLst/>
              <a:cxnLst/>
              <a:rect l="l" t="t" r="r" b="b"/>
              <a:pathLst>
                <a:path w="7620" h="38735">
                  <a:moveTo>
                    <a:pt x="0" y="0"/>
                  </a:moveTo>
                  <a:lnTo>
                    <a:pt x="7622" y="38619"/>
                  </a:lnTo>
                </a:path>
              </a:pathLst>
            </a:custGeom>
            <a:ln w="7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35164" y="3655832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34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35164" y="3702175"/>
              <a:ext cx="7620" cy="38735"/>
            </a:xfrm>
            <a:custGeom>
              <a:avLst/>
              <a:gdLst/>
              <a:ahLst/>
              <a:cxnLst/>
              <a:rect l="l" t="t" r="r" b="b"/>
              <a:pathLst>
                <a:path w="7620" h="38735">
                  <a:moveTo>
                    <a:pt x="0" y="0"/>
                  </a:moveTo>
                  <a:lnTo>
                    <a:pt x="7622" y="38619"/>
                  </a:lnTo>
                </a:path>
              </a:pathLst>
            </a:custGeom>
            <a:ln w="7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42787" y="3740795"/>
              <a:ext cx="7620" cy="38735"/>
            </a:xfrm>
            <a:custGeom>
              <a:avLst/>
              <a:gdLst/>
              <a:ahLst/>
              <a:cxnLst/>
              <a:rect l="l" t="t" r="r" b="b"/>
              <a:pathLst>
                <a:path w="7620" h="38735">
                  <a:moveTo>
                    <a:pt x="0" y="0"/>
                  </a:moveTo>
                  <a:lnTo>
                    <a:pt x="7622" y="38619"/>
                  </a:lnTo>
                </a:path>
              </a:pathLst>
            </a:custGeom>
            <a:ln w="7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50410" y="3779414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619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50410" y="3818034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20" h="31114">
                  <a:moveTo>
                    <a:pt x="0" y="0"/>
                  </a:moveTo>
                  <a:lnTo>
                    <a:pt x="7622" y="30895"/>
                  </a:lnTo>
                </a:path>
              </a:pathLst>
            </a:custGeom>
            <a:ln w="76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58033" y="384892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619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58033" y="3887549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20" h="31114">
                  <a:moveTo>
                    <a:pt x="0" y="0"/>
                  </a:moveTo>
                  <a:lnTo>
                    <a:pt x="7622" y="30895"/>
                  </a:lnTo>
                </a:path>
              </a:pathLst>
            </a:custGeom>
            <a:ln w="76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65656" y="3918445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65656" y="3949340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20" h="31114">
                  <a:moveTo>
                    <a:pt x="0" y="0"/>
                  </a:moveTo>
                  <a:lnTo>
                    <a:pt x="7622" y="30895"/>
                  </a:lnTo>
                </a:path>
              </a:pathLst>
            </a:custGeom>
            <a:ln w="76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73279" y="3980236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20" h="31114">
                  <a:moveTo>
                    <a:pt x="0" y="0"/>
                  </a:moveTo>
                  <a:lnTo>
                    <a:pt x="7622" y="30895"/>
                  </a:lnTo>
                </a:path>
              </a:pathLst>
            </a:custGeom>
            <a:ln w="76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80902" y="401113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80902" y="4042027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20" h="31114">
                  <a:moveTo>
                    <a:pt x="0" y="0"/>
                  </a:moveTo>
                  <a:lnTo>
                    <a:pt x="7622" y="30895"/>
                  </a:lnTo>
                </a:path>
              </a:pathLst>
            </a:custGeom>
            <a:ln w="76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88525" y="407292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88525" y="4103818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996147" y="4126990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96147" y="4157886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03770" y="4181057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11393" y="4204229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3171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11393" y="4227401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19016" y="4250573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3171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19016" y="4273744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26639" y="4296916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3171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26639" y="4320088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34262" y="4343260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41885" y="436643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041885" y="4381879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49508" y="440505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49508" y="4420499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57131" y="444367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057131" y="4459118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20" h="23495">
                  <a:moveTo>
                    <a:pt x="0" y="0"/>
                  </a:moveTo>
                  <a:lnTo>
                    <a:pt x="7622" y="23171"/>
                  </a:lnTo>
                </a:path>
              </a:pathLst>
            </a:custGeom>
            <a:ln w="76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64754" y="4482290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72377" y="449773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072377" y="4513186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80000" y="452863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80000" y="4544081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87623" y="455952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87623" y="4574977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095245" y="4590425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102868" y="460587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102868" y="4621320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10491" y="463676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10491" y="4652216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18114" y="46676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118114" y="4675388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125737" y="4690835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33360" y="470628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133360" y="4714007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140983" y="472945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40983" y="474490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48606" y="4752627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48606" y="476807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56229" y="4775798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63852" y="479124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63852" y="479897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71475" y="4806694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71475" y="482214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79098" y="482986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79098" y="484531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186721" y="485303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194343" y="486076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194343" y="4868485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201966" y="488393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201966" y="489165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09589" y="489938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09589" y="490710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217212" y="491482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224835" y="492255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24835" y="4930277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32458" y="494572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232458" y="495344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240081" y="49611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240081" y="496889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247704" y="497662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255327" y="498434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255327" y="499206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262950" y="499979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262950" y="50075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270573" y="50152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278196" y="502296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285819" y="503068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285819" y="503841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293442" y="504613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293442" y="505385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301064" y="506158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308687" y="506930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16310" y="507703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316310" y="508475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323933" y="509247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331556" y="510020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331556" y="510792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339179" y="51156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346802" y="511565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346802" y="512337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354425" y="513109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62048" y="513882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62048" y="514654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369671" y="514654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377294" y="515427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377294" y="516199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384917" y="516199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384917" y="516971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392540" y="516971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92540" y="517744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00163" y="518516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407786" y="518516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07786" y="519289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415408" y="519289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415408" y="520061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423031" y="520061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423031" y="520833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430654" y="521606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438277" y="521606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438277" y="522378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445900" y="52237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445900" y="52315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453523" y="523150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453523" y="523923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461146" y="523923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468769" y="524695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76392" y="525468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484015" y="526240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491638" y="526240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99261" y="527012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506884" y="527785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514507" y="528557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522129" y="528557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529752" y="529330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537375" y="53010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544998" y="53010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544998" y="53087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552621" y="530874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560244" y="53164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567867" y="53164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567867" y="532419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575490" y="532419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583113" y="53319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590736" y="533192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598359" y="53396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605982" y="533964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605982" y="53473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613605" y="53473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621227" y="534736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621227" y="535509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628850" y="535509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636473" y="53628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644096" y="53628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651719" y="537054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659342" y="53705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666965" y="537826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674588" y="537826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682211" y="5385987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689834" y="538598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697457" y="539371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705080" y="539371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712703" y="539371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712703" y="540143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720325" y="540143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727948" y="540143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727948" y="540915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735571" y="540915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743194" y="540915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750817" y="541688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758440" y="541688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766063" y="5424607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773686" y="5424607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781309" y="542460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788932" y="543233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796555" y="543233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804178" y="543233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811801" y="544005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232458" y="226552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240081" y="227325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240081" y="231187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236270" y="235435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240081" y="235821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240081" y="24045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247704" y="241228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247704" y="245090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247704" y="245862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247704" y="249724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255327" y="254358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251516" y="258607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255327" y="258993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251516" y="263241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255327" y="263627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262950" y="267489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262950" y="268261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259138" y="271737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262950" y="272123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259138" y="276372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262950" y="276758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266761" y="281006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270573" y="281392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270573" y="286026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278196" y="290661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278196" y="291433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274384" y="29490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278196" y="295295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285819" y="299929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285819" y="300702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282007" y="304178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285819" y="304564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293442" y="309198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293442" y="309971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293442" y="313833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293442" y="314605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289630" y="318081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293442" y="318467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301064" y="322329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301064" y="323101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308687" y="326963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08687" y="32773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08687" y="331598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308687" y="332370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16310" y="336232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16310" y="337004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12499" y="340480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16310" y="3408667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2" y="15447"/>
                  </a:lnTo>
                </a:path>
              </a:pathLst>
            </a:custGeom>
            <a:ln w="764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323933" y="345501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323933" y="346273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327745" y="349749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331556" y="350135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327745" y="353611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331556" y="353997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339179" y="358631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339179" y="35940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346802" y="36326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346802" y="364038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354425" y="367900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54425" y="368672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350614" y="372148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354425" y="372534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362048" y="376396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362048" y="377169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365859" y="380644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369671" y="381031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369671" y="381803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373482" y="385279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377294" y="385665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377294" y="386437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381105" y="389141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384917" y="389527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384917" y="390299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381105" y="393775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384917" y="39416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392540" y="39493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396351" y="398409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400163" y="39879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396351" y="402271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400163" y="402657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407786" y="403430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411597" y="406906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415408" y="407292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415408" y="408064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419220" y="411540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423031" y="411926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426843" y="415402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430654" y="415788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430654" y="416561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434466" y="419264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438277" y="419650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438277" y="420422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442089" y="423898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5445900" y="42428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445900" y="425057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5457334" y="428533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5461146" y="428919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464957" y="432395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468769" y="432781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468769" y="433553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472580" y="436256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476392" y="436643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5476392" y="437415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5487826" y="440118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5491638" y="440505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5491638" y="441277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5495449" y="443980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5499261" y="444367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5499261" y="44513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5510695" y="447842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5514507" y="448229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5514507" y="449001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5518318" y="451704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5522129" y="452091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522129" y="452863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533564" y="454794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537375" y="455180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537375" y="455952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541187" y="458656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544998" y="459042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552621" y="45981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556432" y="462518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560244" y="462904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571678" y="466380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575490" y="46676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575490" y="46753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586924" y="469469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590736" y="469855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602170" y="472559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605982" y="472945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605982" y="473717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617416" y="475648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621227" y="476035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621227" y="476807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632662" y="478738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636473" y="479124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636473" y="479897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647908" y="481828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651719" y="482214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651719" y="482986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670776" y="485690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674588" y="486076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674588" y="48684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686022" y="488779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689834" y="489165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689834" y="489938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701268" y="491869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705080" y="492255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712703" y="492255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724137" y="494186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727948" y="494572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727948" y="49534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739383" y="49727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743194" y="49766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750817" y="49766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762251" y="499593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766063" y="499979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766063" y="50075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785120" y="502682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788932" y="503068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788932" y="503841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807989" y="504999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811801" y="505385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811801" y="506158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830858" y="508089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834669" y="508475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842292" y="509247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861349" y="511178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865161" y="511565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872784" y="511565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5884218" y="513496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888030" y="513882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895653" y="513882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907087" y="515813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910899" y="516199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918521" y="516199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937579" y="518130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941390" y="518516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949013" y="518516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968070" y="519675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971882" y="520061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971882" y="5208337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998562" y="521992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002374" y="52237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002374" y="52315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029054" y="524309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032865" y="524695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2" y="7723"/>
                  </a:lnTo>
                </a:path>
              </a:pathLst>
            </a:custGeom>
            <a:ln w="7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059546" y="525854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063357" y="526240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063357" y="5270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090037" y="528171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093849" y="528557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101472" y="528557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120529" y="529716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124340" y="53010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131963" y="53010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151021" y="531261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154832" y="53164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162455" y="53164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181512" y="53280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6" y="6592"/>
                  </a:lnTo>
                  <a:lnTo>
                    <a:pt x="7622" y="3861"/>
                  </a:lnTo>
                  <a:lnTo>
                    <a:pt x="6506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185324" y="53319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2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6192947" y="53319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4591813" y="2246375"/>
              <a:ext cx="954405" cy="3447415"/>
            </a:xfrm>
            <a:custGeom>
              <a:avLst/>
              <a:gdLst/>
              <a:ahLst/>
              <a:cxnLst/>
              <a:rect l="l" t="t" r="r" b="b"/>
              <a:pathLst>
                <a:path w="954404" h="3447415">
                  <a:moveTo>
                    <a:pt x="0" y="0"/>
                  </a:moveTo>
                  <a:lnTo>
                    <a:pt x="33337" y="1245285"/>
                  </a:lnTo>
                  <a:lnTo>
                    <a:pt x="247637" y="2553309"/>
                  </a:lnTo>
                  <a:lnTo>
                    <a:pt x="331762" y="3447288"/>
                  </a:lnTo>
                  <a:lnTo>
                    <a:pt x="942911" y="3447288"/>
                  </a:lnTo>
                  <a:lnTo>
                    <a:pt x="954024" y="3328085"/>
                  </a:lnTo>
                  <a:lnTo>
                    <a:pt x="750836" y="3220402"/>
                  </a:lnTo>
                  <a:lnTo>
                    <a:pt x="579399" y="3006051"/>
                  </a:lnTo>
                  <a:lnTo>
                    <a:pt x="447649" y="2642184"/>
                  </a:lnTo>
                  <a:lnTo>
                    <a:pt x="280962" y="1798408"/>
                  </a:lnTo>
                  <a:lnTo>
                    <a:pt x="131749" y="564616"/>
                  </a:lnTo>
                  <a:lnTo>
                    <a:pt x="131749" y="10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4591813" y="2246375"/>
              <a:ext cx="954405" cy="3447415"/>
            </a:xfrm>
            <a:custGeom>
              <a:avLst/>
              <a:gdLst/>
              <a:ahLst/>
              <a:cxnLst/>
              <a:rect l="l" t="t" r="r" b="b"/>
              <a:pathLst>
                <a:path w="954404" h="3447415">
                  <a:moveTo>
                    <a:pt x="942911" y="3447288"/>
                  </a:moveTo>
                  <a:lnTo>
                    <a:pt x="954024" y="3328085"/>
                  </a:lnTo>
                  <a:lnTo>
                    <a:pt x="750836" y="3220402"/>
                  </a:lnTo>
                  <a:lnTo>
                    <a:pt x="579399" y="3006051"/>
                  </a:lnTo>
                  <a:lnTo>
                    <a:pt x="447649" y="2642184"/>
                  </a:lnTo>
                  <a:lnTo>
                    <a:pt x="280962" y="1798408"/>
                  </a:lnTo>
                  <a:lnTo>
                    <a:pt x="131749" y="564616"/>
                  </a:lnTo>
                  <a:lnTo>
                    <a:pt x="131749" y="10452"/>
                  </a:lnTo>
                  <a:lnTo>
                    <a:pt x="0" y="0"/>
                  </a:lnTo>
                  <a:lnTo>
                    <a:pt x="33337" y="1245285"/>
                  </a:lnTo>
                  <a:lnTo>
                    <a:pt x="247637" y="2553309"/>
                  </a:lnTo>
                  <a:lnTo>
                    <a:pt x="331762" y="3447288"/>
                  </a:lnTo>
                  <a:lnTo>
                    <a:pt x="942911" y="3447288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529072" y="4911851"/>
              <a:ext cx="0" cy="655320"/>
            </a:xfrm>
            <a:custGeom>
              <a:avLst/>
              <a:gdLst/>
              <a:ahLst/>
              <a:cxnLst/>
              <a:rect l="l" t="t" r="r" b="b"/>
              <a:pathLst>
                <a:path h="655320">
                  <a:moveTo>
                    <a:pt x="0" y="65532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5804916" y="4896611"/>
              <a:ext cx="6350" cy="928369"/>
            </a:xfrm>
            <a:custGeom>
              <a:avLst/>
              <a:gdLst/>
              <a:ahLst/>
              <a:cxnLst/>
              <a:rect l="l" t="t" r="r" b="b"/>
              <a:pathLst>
                <a:path w="6350" h="928370">
                  <a:moveTo>
                    <a:pt x="0" y="928116"/>
                  </a:moveTo>
                  <a:lnTo>
                    <a:pt x="6096" y="0"/>
                  </a:lnTo>
                </a:path>
              </a:pathLst>
            </a:custGeom>
            <a:ln w="9143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874511" y="5023109"/>
              <a:ext cx="3408679" cy="5080"/>
            </a:xfrm>
            <a:custGeom>
              <a:avLst/>
              <a:gdLst/>
              <a:ahLst/>
              <a:cxnLst/>
              <a:rect l="l" t="t" r="r" b="b"/>
              <a:pathLst>
                <a:path w="3408679" h="5079">
                  <a:moveTo>
                    <a:pt x="0" y="4483"/>
                  </a:moveTo>
                  <a:lnTo>
                    <a:pt x="3408172" y="0"/>
                  </a:lnTo>
                </a:path>
              </a:pathLst>
            </a:custGeom>
            <a:ln w="126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811014" y="4989479"/>
              <a:ext cx="76835" cy="76200"/>
            </a:xfrm>
            <a:custGeom>
              <a:avLst/>
              <a:gdLst/>
              <a:ahLst/>
              <a:cxnLst/>
              <a:rect l="l" t="t" r="r" b="b"/>
              <a:pathLst>
                <a:path w="76835" h="76200">
                  <a:moveTo>
                    <a:pt x="76149" y="0"/>
                  </a:moveTo>
                  <a:lnTo>
                    <a:pt x="0" y="38201"/>
                  </a:lnTo>
                  <a:lnTo>
                    <a:pt x="76250" y="76200"/>
                  </a:lnTo>
                  <a:lnTo>
                    <a:pt x="7614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879083" y="5413247"/>
              <a:ext cx="3413125" cy="0"/>
            </a:xfrm>
            <a:custGeom>
              <a:avLst/>
              <a:gdLst/>
              <a:ahLst/>
              <a:cxnLst/>
              <a:rect l="l" t="t" r="r" b="b"/>
              <a:pathLst>
                <a:path w="3413125">
                  <a:moveTo>
                    <a:pt x="0" y="0"/>
                  </a:moveTo>
                  <a:lnTo>
                    <a:pt x="3412744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815586" y="537514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110483" y="5269991"/>
              <a:ext cx="2350770" cy="0"/>
            </a:xfrm>
            <a:custGeom>
              <a:avLst/>
              <a:gdLst/>
              <a:ahLst/>
              <a:cxnLst/>
              <a:rect l="l" t="t" r="r" b="b"/>
              <a:pathLst>
                <a:path w="2350770">
                  <a:moveTo>
                    <a:pt x="2350516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448297" y="523188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110483" y="5567172"/>
              <a:ext cx="2359660" cy="0"/>
            </a:xfrm>
            <a:custGeom>
              <a:avLst/>
              <a:gdLst/>
              <a:ahLst/>
              <a:cxnLst/>
              <a:rect l="l" t="t" r="r" b="b"/>
              <a:pathLst>
                <a:path w="2359660">
                  <a:moveTo>
                    <a:pt x="235966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5457441" y="552906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486911" y="4879847"/>
              <a:ext cx="0" cy="327025"/>
            </a:xfrm>
            <a:custGeom>
              <a:avLst/>
              <a:gdLst/>
              <a:ahLst/>
              <a:cxnLst/>
              <a:rect l="l" t="t" r="r" b="b"/>
              <a:pathLst>
                <a:path h="327025">
                  <a:moveTo>
                    <a:pt x="0" y="0"/>
                  </a:moveTo>
                  <a:lnTo>
                    <a:pt x="0" y="326644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448815" y="519379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471671" y="5630672"/>
              <a:ext cx="0" cy="325120"/>
            </a:xfrm>
            <a:custGeom>
              <a:avLst/>
              <a:gdLst/>
              <a:ahLst/>
              <a:cxnLst/>
              <a:rect l="l" t="t" r="r" b="b"/>
              <a:pathLst>
                <a:path h="325120">
                  <a:moveTo>
                    <a:pt x="0" y="32511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433575" y="556717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8196072" y="4642103"/>
              <a:ext cx="0" cy="327025"/>
            </a:xfrm>
            <a:custGeom>
              <a:avLst/>
              <a:gdLst/>
              <a:ahLst/>
              <a:cxnLst/>
              <a:rect l="l" t="t" r="r" b="b"/>
              <a:pathLst>
                <a:path h="327025">
                  <a:moveTo>
                    <a:pt x="0" y="0"/>
                  </a:moveTo>
                  <a:lnTo>
                    <a:pt x="0" y="326644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8157977" y="495604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8157972" y="5533136"/>
              <a:ext cx="0" cy="325120"/>
            </a:xfrm>
            <a:custGeom>
              <a:avLst/>
              <a:gdLst/>
              <a:ahLst/>
              <a:cxnLst/>
              <a:rect l="l" t="t" r="r" b="b"/>
              <a:pathLst>
                <a:path h="325120">
                  <a:moveTo>
                    <a:pt x="0" y="32511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8119877" y="546963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3" name="object 4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800" spc="-80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Coordinación:</a:t>
            </a:r>
            <a:r>
              <a:rPr sz="3800" spc="-2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1E4091"/>
                </a:solidFill>
                <a:latin typeface="Lucida Sans Unicode"/>
                <a:cs typeface="Lucida Sans Unicode"/>
              </a:rPr>
              <a:t>entre</a:t>
            </a:r>
            <a:r>
              <a:rPr sz="3800" spc="-21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spc="-95" dirty="0">
                <a:solidFill>
                  <a:srgbClr val="1E4091"/>
                </a:solidFill>
                <a:latin typeface="Lucida Sans Unicode"/>
                <a:cs typeface="Lucida Sans Unicode"/>
              </a:rPr>
              <a:t>fusibles</a:t>
            </a:r>
            <a:r>
              <a:rPr sz="3800" spc="-21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z="3800" spc="-2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relés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2279014" y="1405002"/>
            <a:ext cx="6163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460" indent="-120650">
              <a:lnSpc>
                <a:spcPct val="100000"/>
              </a:lnSpc>
              <a:spcBef>
                <a:spcPts val="100"/>
              </a:spcBef>
              <a:buSzPct val="96428"/>
              <a:buChar char="•"/>
              <a:tabLst>
                <a:tab pos="124460" algn="l"/>
              </a:tabLst>
            </a:pPr>
            <a:r>
              <a:rPr sz="14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TCI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recomienda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siguiente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garantizar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4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adecuada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4183069" y="2174562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3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4114493" y="2753835"/>
            <a:ext cx="1689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Lucida Sans Unicode"/>
                <a:cs typeface="Lucida Sans Unicode"/>
              </a:rPr>
              <a:t>2.5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4183069" y="3333108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4114493" y="3912380"/>
            <a:ext cx="1689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Lucida Sans Unicode"/>
                <a:cs typeface="Lucida Sans Unicode"/>
              </a:rPr>
              <a:t>1.5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4183069" y="4491653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1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4114493" y="5070926"/>
            <a:ext cx="1689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Lucida Sans Unicode"/>
                <a:cs typeface="Lucida Sans Unicode"/>
              </a:rPr>
              <a:t>0,5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7622540" y="5104891"/>
            <a:ext cx="242062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0,3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s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relés/reenganchador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1602739" y="5268404"/>
            <a:ext cx="21507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0,4</a:t>
            </a:r>
            <a:r>
              <a:rPr sz="15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s</a:t>
            </a:r>
            <a:r>
              <a:rPr sz="15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500" spc="-10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5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5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4157669" y="5650199"/>
            <a:ext cx="210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800" spc="-45" dirty="0">
                <a:latin typeface="Lucida Sans Unicode"/>
                <a:cs typeface="Lucida Sans Unicode"/>
              </a:rPr>
              <a:t>0</a:t>
            </a:r>
            <a:r>
              <a:rPr sz="800" spc="-114" dirty="0">
                <a:latin typeface="Lucida Sans Unicode"/>
                <a:cs typeface="Lucida Sans Unicode"/>
              </a:rPr>
              <a:t> </a:t>
            </a:r>
            <a:r>
              <a:rPr sz="1200" spc="-89" baseline="-34722" dirty="0">
                <a:latin typeface="Lucida Sans Unicode"/>
                <a:cs typeface="Lucida Sans Unicode"/>
              </a:rPr>
              <a:t>0</a:t>
            </a:r>
            <a:endParaRPr sz="1200" baseline="-34722">
              <a:latin typeface="Lucida Sans Unicode"/>
              <a:cs typeface="Lucida Sans Unicode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4914840" y="5711952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1000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5" name="object 445"/>
          <p:cNvSpPr txBox="1"/>
          <p:nvPr/>
        </p:nvSpPr>
        <p:spPr>
          <a:xfrm>
            <a:off x="5639018" y="5711952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2000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6" name="object 446"/>
          <p:cNvSpPr txBox="1"/>
          <p:nvPr/>
        </p:nvSpPr>
        <p:spPr>
          <a:xfrm>
            <a:off x="5288365" y="5890455"/>
            <a:ext cx="84518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latin typeface="Lucida Sans Unicode"/>
                <a:cs typeface="Lucida Sans Unicode"/>
              </a:rPr>
              <a:t>Corriente</a:t>
            </a:r>
            <a:r>
              <a:rPr sz="550" spc="-30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de</a:t>
            </a:r>
            <a:r>
              <a:rPr sz="550" spc="-30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falla</a:t>
            </a:r>
            <a:r>
              <a:rPr sz="550" spc="-30" dirty="0">
                <a:latin typeface="Lucida Sans Unicode"/>
                <a:cs typeface="Lucida Sans Unicode"/>
              </a:rPr>
              <a:t> </a:t>
            </a:r>
            <a:r>
              <a:rPr sz="550" dirty="0">
                <a:latin typeface="Lucida Sans Unicode"/>
                <a:cs typeface="Lucida Sans Unicode"/>
              </a:rPr>
              <a:t>a</a:t>
            </a:r>
            <a:r>
              <a:rPr sz="550" spc="-30" dirty="0">
                <a:latin typeface="Lucida Sans Unicode"/>
                <a:cs typeface="Lucida Sans Unicode"/>
              </a:rPr>
              <a:t> </a:t>
            </a:r>
            <a:r>
              <a:rPr sz="550" spc="-40" dirty="0">
                <a:latin typeface="Lucida Sans Unicode"/>
                <a:cs typeface="Lucida Sans Unicode"/>
              </a:rPr>
              <a:t>11</a:t>
            </a:r>
            <a:r>
              <a:rPr sz="550" spc="-30" dirty="0">
                <a:latin typeface="Lucida Sans Unicode"/>
                <a:cs typeface="Lucida Sans Unicode"/>
              </a:rPr>
              <a:t> </a:t>
            </a:r>
            <a:r>
              <a:rPr sz="550" spc="-25" dirty="0">
                <a:latin typeface="Lucida Sans Unicode"/>
                <a:cs typeface="Lucida Sans Unicode"/>
              </a:rPr>
              <a:t>kV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47" name="object 447"/>
          <p:cNvSpPr txBox="1"/>
          <p:nvPr/>
        </p:nvSpPr>
        <p:spPr>
          <a:xfrm>
            <a:off x="6363227" y="5711952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3000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8" name="object 448"/>
          <p:cNvSpPr txBox="1"/>
          <p:nvPr/>
        </p:nvSpPr>
        <p:spPr>
          <a:xfrm>
            <a:off x="7095066" y="5711952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4000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9" name="object 449"/>
          <p:cNvSpPr txBox="1"/>
          <p:nvPr/>
        </p:nvSpPr>
        <p:spPr>
          <a:xfrm>
            <a:off x="3879683" y="3605427"/>
            <a:ext cx="120650" cy="774065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spc="-25" dirty="0">
                <a:latin typeface="Lucida Sans Unicode"/>
                <a:cs typeface="Lucida Sans Unicode"/>
              </a:rPr>
              <a:t>Tiempo</a:t>
            </a:r>
            <a:r>
              <a:rPr sz="550" spc="-5" dirty="0">
                <a:latin typeface="Lucida Sans Unicode"/>
                <a:cs typeface="Lucida Sans Unicode"/>
              </a:rPr>
              <a:t> </a:t>
            </a:r>
            <a:r>
              <a:rPr sz="550" dirty="0">
                <a:latin typeface="Lucida Sans Unicode"/>
                <a:cs typeface="Lucida Sans Unicode"/>
              </a:rPr>
              <a:t>para</a:t>
            </a:r>
            <a:r>
              <a:rPr sz="550" spc="-5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operar</a:t>
            </a:r>
            <a:r>
              <a:rPr sz="550" spc="-5" dirty="0">
                <a:latin typeface="Lucida Sans Unicode"/>
                <a:cs typeface="Lucida Sans Unicode"/>
              </a:rPr>
              <a:t> </a:t>
            </a:r>
            <a:r>
              <a:rPr sz="550" spc="-25" dirty="0">
                <a:latin typeface="Lucida Sans Unicode"/>
                <a:cs typeface="Lucida Sans Unicode"/>
              </a:rPr>
              <a:t>(s)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9127" y="1519427"/>
            <a:ext cx="6454140" cy="4676140"/>
            <a:chOff x="2929127" y="1519427"/>
            <a:chExt cx="6454140" cy="4676140"/>
          </a:xfrm>
        </p:grpSpPr>
        <p:sp>
          <p:nvSpPr>
            <p:cNvPr id="3" name="object 3"/>
            <p:cNvSpPr/>
            <p:nvPr/>
          </p:nvSpPr>
          <p:spPr>
            <a:xfrm>
              <a:off x="5285994" y="1636013"/>
              <a:ext cx="990600" cy="4505325"/>
            </a:xfrm>
            <a:custGeom>
              <a:avLst/>
              <a:gdLst/>
              <a:ahLst/>
              <a:cxnLst/>
              <a:rect l="l" t="t" r="r" b="b"/>
              <a:pathLst>
                <a:path w="990600" h="4505325">
                  <a:moveTo>
                    <a:pt x="0" y="0"/>
                  </a:moveTo>
                  <a:lnTo>
                    <a:pt x="45313" y="1630222"/>
                  </a:lnTo>
                  <a:lnTo>
                    <a:pt x="259181" y="3344583"/>
                  </a:lnTo>
                  <a:lnTo>
                    <a:pt x="349021" y="4504944"/>
                  </a:lnTo>
                  <a:lnTo>
                    <a:pt x="990600" y="4504944"/>
                  </a:lnTo>
                  <a:lnTo>
                    <a:pt x="990600" y="4192231"/>
                  </a:lnTo>
                  <a:lnTo>
                    <a:pt x="777532" y="3933494"/>
                  </a:lnTo>
                  <a:lnTo>
                    <a:pt x="541413" y="3430295"/>
                  </a:lnTo>
                  <a:lnTo>
                    <a:pt x="292569" y="2357234"/>
                  </a:lnTo>
                  <a:lnTo>
                    <a:pt x="146278" y="729399"/>
                  </a:lnTo>
                  <a:lnTo>
                    <a:pt x="146278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85994" y="1636013"/>
              <a:ext cx="990600" cy="4505325"/>
            </a:xfrm>
            <a:custGeom>
              <a:avLst/>
              <a:gdLst/>
              <a:ahLst/>
              <a:cxnLst/>
              <a:rect l="l" t="t" r="r" b="b"/>
              <a:pathLst>
                <a:path w="990600" h="4505325">
                  <a:moveTo>
                    <a:pt x="990600" y="4504944"/>
                  </a:moveTo>
                  <a:lnTo>
                    <a:pt x="990600" y="4192231"/>
                  </a:lnTo>
                  <a:lnTo>
                    <a:pt x="777532" y="3933494"/>
                  </a:lnTo>
                  <a:lnTo>
                    <a:pt x="541413" y="3430295"/>
                  </a:lnTo>
                  <a:lnTo>
                    <a:pt x="292569" y="2357234"/>
                  </a:lnTo>
                  <a:lnTo>
                    <a:pt x="146278" y="729399"/>
                  </a:lnTo>
                  <a:lnTo>
                    <a:pt x="146278" y="19050"/>
                  </a:lnTo>
                  <a:lnTo>
                    <a:pt x="0" y="0"/>
                  </a:lnTo>
                  <a:lnTo>
                    <a:pt x="45313" y="1630222"/>
                  </a:lnTo>
                  <a:lnTo>
                    <a:pt x="259181" y="3344583"/>
                  </a:lnTo>
                  <a:lnTo>
                    <a:pt x="349021" y="4504944"/>
                  </a:lnTo>
                  <a:lnTo>
                    <a:pt x="990600" y="4504944"/>
                  </a:lnTo>
                  <a:close/>
                </a:path>
              </a:pathLst>
            </a:custGeom>
            <a:ln w="10668">
              <a:solidFill>
                <a:srgbClr val="4157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9477" y="2362200"/>
              <a:ext cx="0" cy="3787140"/>
            </a:xfrm>
            <a:custGeom>
              <a:avLst/>
              <a:gdLst/>
              <a:ahLst/>
              <a:cxnLst/>
              <a:rect l="l" t="t" r="r" b="b"/>
              <a:pathLst>
                <a:path h="3787140">
                  <a:moveTo>
                    <a:pt x="0" y="0"/>
                  </a:moveTo>
                  <a:lnTo>
                    <a:pt x="0" y="3787140"/>
                  </a:lnTo>
                </a:path>
              </a:pathLst>
            </a:custGeom>
            <a:ln w="289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5000" y="165049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0809" y="1562099"/>
              <a:ext cx="118872" cy="1188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87039" y="1652015"/>
              <a:ext cx="6308090" cy="4483735"/>
            </a:xfrm>
            <a:custGeom>
              <a:avLst/>
              <a:gdLst/>
              <a:ahLst/>
              <a:cxnLst/>
              <a:rect l="l" t="t" r="r" b="b"/>
              <a:pathLst>
                <a:path w="6308090" h="4483735">
                  <a:moveTo>
                    <a:pt x="0" y="0"/>
                  </a:moveTo>
                  <a:lnTo>
                    <a:pt x="0" y="4483608"/>
                  </a:lnTo>
                  <a:lnTo>
                    <a:pt x="6307836" y="4483608"/>
                  </a:lnTo>
                </a:path>
              </a:pathLst>
            </a:custGeom>
            <a:ln w="2743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127" y="1562099"/>
              <a:ext cx="117348" cy="118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4395" y="6077712"/>
              <a:ext cx="118872" cy="1173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414516" y="1652015"/>
              <a:ext cx="1905" cy="4483735"/>
            </a:xfrm>
            <a:custGeom>
              <a:avLst/>
              <a:gdLst/>
              <a:ahLst/>
              <a:cxnLst/>
              <a:rect l="l" t="t" r="r" b="b"/>
              <a:pathLst>
                <a:path w="1904" h="4483735">
                  <a:moveTo>
                    <a:pt x="0" y="448360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6604" y="1562099"/>
              <a:ext cx="117348" cy="1188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643116" y="1652015"/>
              <a:ext cx="1905" cy="4483735"/>
            </a:xfrm>
            <a:custGeom>
              <a:avLst/>
              <a:gdLst/>
              <a:ahLst/>
              <a:cxnLst/>
              <a:rect l="l" t="t" r="r" b="b"/>
              <a:pathLst>
                <a:path w="1904" h="4483735">
                  <a:moveTo>
                    <a:pt x="0" y="448360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3685" y="1562099"/>
              <a:ext cx="118872" cy="1188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28132" y="4535423"/>
              <a:ext cx="451484" cy="0"/>
            </a:xfrm>
            <a:custGeom>
              <a:avLst/>
              <a:gdLst/>
              <a:ahLst/>
              <a:cxnLst/>
              <a:rect l="l" t="t" r="r" b="b"/>
              <a:pathLst>
                <a:path w="451485">
                  <a:moveTo>
                    <a:pt x="0" y="0"/>
                  </a:moveTo>
                  <a:lnTo>
                    <a:pt x="451104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28132" y="3704844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27192" y="3749039"/>
              <a:ext cx="1905" cy="741045"/>
            </a:xfrm>
            <a:custGeom>
              <a:avLst/>
              <a:gdLst/>
              <a:ahLst/>
              <a:cxnLst/>
              <a:rect l="l" t="t" r="r" b="b"/>
              <a:pathLst>
                <a:path w="1904" h="741045">
                  <a:moveTo>
                    <a:pt x="0" y="371856"/>
                  </a:moveTo>
                  <a:lnTo>
                    <a:pt x="1524" y="740664"/>
                  </a:lnTo>
                </a:path>
                <a:path w="1904" h="741045">
                  <a:moveTo>
                    <a:pt x="0" y="371856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02808" y="3704843"/>
              <a:ext cx="52069" cy="830580"/>
            </a:xfrm>
            <a:custGeom>
              <a:avLst/>
              <a:gdLst/>
              <a:ahLst/>
              <a:cxnLst/>
              <a:rect l="l" t="t" r="r" b="b"/>
              <a:pathLst>
                <a:path w="52070" h="830579">
                  <a:moveTo>
                    <a:pt x="51816" y="778764"/>
                  </a:moveTo>
                  <a:lnTo>
                    <a:pt x="0" y="778764"/>
                  </a:lnTo>
                  <a:lnTo>
                    <a:pt x="26301" y="830580"/>
                  </a:lnTo>
                  <a:lnTo>
                    <a:pt x="51816" y="778764"/>
                  </a:lnTo>
                  <a:close/>
                </a:path>
                <a:path w="52070" h="830579">
                  <a:moveTo>
                    <a:pt x="51816" y="53340"/>
                  </a:moveTo>
                  <a:lnTo>
                    <a:pt x="26301" y="0"/>
                  </a:lnTo>
                  <a:lnTo>
                    <a:pt x="0" y="53340"/>
                  </a:lnTo>
                  <a:lnTo>
                    <a:pt x="51816" y="53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72227" y="3448811"/>
              <a:ext cx="692150" cy="800100"/>
            </a:xfrm>
            <a:custGeom>
              <a:avLst/>
              <a:gdLst/>
              <a:ahLst/>
              <a:cxnLst/>
              <a:rect l="l" t="t" r="r" b="b"/>
              <a:pathLst>
                <a:path w="692150" h="800100">
                  <a:moveTo>
                    <a:pt x="0" y="0"/>
                  </a:moveTo>
                  <a:lnTo>
                    <a:pt x="258965" y="594525"/>
                  </a:lnTo>
                  <a:lnTo>
                    <a:pt x="280416" y="634212"/>
                  </a:lnTo>
                  <a:lnTo>
                    <a:pt x="304241" y="670725"/>
                  </a:lnTo>
                  <a:lnTo>
                    <a:pt x="335229" y="702475"/>
                  </a:lnTo>
                  <a:lnTo>
                    <a:pt x="368592" y="731837"/>
                  </a:lnTo>
                  <a:lnTo>
                    <a:pt x="405130" y="756450"/>
                  </a:lnTo>
                  <a:lnTo>
                    <a:pt x="444842" y="776287"/>
                  </a:lnTo>
                  <a:lnTo>
                    <a:pt x="487743" y="789787"/>
                  </a:lnTo>
                  <a:lnTo>
                    <a:pt x="529844" y="798512"/>
                  </a:lnTo>
                  <a:lnTo>
                    <a:pt x="574332" y="800100"/>
                  </a:lnTo>
                  <a:lnTo>
                    <a:pt x="691896" y="800100"/>
                  </a:lnTo>
                </a:path>
              </a:pathLst>
            </a:custGeom>
            <a:ln w="3962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9072" y="4177285"/>
              <a:ext cx="143255" cy="14173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843016" y="1562099"/>
              <a:ext cx="3350260" cy="4218940"/>
            </a:xfrm>
            <a:custGeom>
              <a:avLst/>
              <a:gdLst/>
              <a:ahLst/>
              <a:cxnLst/>
              <a:rect l="l" t="t" r="r" b="b"/>
              <a:pathLst>
                <a:path w="3350259" h="4218940">
                  <a:moveTo>
                    <a:pt x="0" y="0"/>
                  </a:moveTo>
                  <a:lnTo>
                    <a:pt x="749" y="140030"/>
                  </a:lnTo>
                  <a:lnTo>
                    <a:pt x="749" y="280047"/>
                  </a:lnTo>
                  <a:lnTo>
                    <a:pt x="749" y="420077"/>
                  </a:lnTo>
                  <a:lnTo>
                    <a:pt x="2247" y="559003"/>
                  </a:lnTo>
                  <a:lnTo>
                    <a:pt x="2247" y="699033"/>
                  </a:lnTo>
                  <a:lnTo>
                    <a:pt x="3759" y="839050"/>
                  </a:lnTo>
                  <a:lnTo>
                    <a:pt x="8267" y="979081"/>
                  </a:lnTo>
                  <a:lnTo>
                    <a:pt x="12776" y="1115796"/>
                  </a:lnTo>
                  <a:lnTo>
                    <a:pt x="18034" y="1255826"/>
                  </a:lnTo>
                  <a:lnTo>
                    <a:pt x="28549" y="1393647"/>
                  </a:lnTo>
                  <a:lnTo>
                    <a:pt x="39814" y="1531467"/>
                  </a:lnTo>
                  <a:lnTo>
                    <a:pt x="66103" y="1749780"/>
                  </a:lnTo>
                  <a:lnTo>
                    <a:pt x="78879" y="1830260"/>
                  </a:lnTo>
                  <a:lnTo>
                    <a:pt x="91655" y="1912962"/>
                  </a:lnTo>
                  <a:lnTo>
                    <a:pt x="107429" y="1993442"/>
                  </a:lnTo>
                  <a:lnTo>
                    <a:pt x="123952" y="2073935"/>
                  </a:lnTo>
                  <a:lnTo>
                    <a:pt x="141236" y="2152218"/>
                  </a:lnTo>
                  <a:lnTo>
                    <a:pt x="159258" y="2232698"/>
                  </a:lnTo>
                  <a:lnTo>
                    <a:pt x="179539" y="2310980"/>
                  </a:lnTo>
                  <a:lnTo>
                    <a:pt x="199821" y="2389263"/>
                  </a:lnTo>
                  <a:lnTo>
                    <a:pt x="223113" y="2467546"/>
                  </a:lnTo>
                  <a:lnTo>
                    <a:pt x="246405" y="2543632"/>
                  </a:lnTo>
                  <a:lnTo>
                    <a:pt x="283210" y="2656090"/>
                  </a:lnTo>
                  <a:lnTo>
                    <a:pt x="308000" y="2723349"/>
                  </a:lnTo>
                  <a:lnTo>
                    <a:pt x="334302" y="2791701"/>
                  </a:lnTo>
                  <a:lnTo>
                    <a:pt x="347065" y="2824784"/>
                  </a:lnTo>
                  <a:lnTo>
                    <a:pt x="361340" y="2856763"/>
                  </a:lnTo>
                  <a:lnTo>
                    <a:pt x="375615" y="2890939"/>
                  </a:lnTo>
                  <a:lnTo>
                    <a:pt x="389890" y="2922917"/>
                  </a:lnTo>
                  <a:lnTo>
                    <a:pt x="404914" y="2952686"/>
                  </a:lnTo>
                  <a:lnTo>
                    <a:pt x="420687" y="2983547"/>
                  </a:lnTo>
                  <a:lnTo>
                    <a:pt x="436460" y="3013329"/>
                  </a:lnTo>
                  <a:lnTo>
                    <a:pt x="453745" y="3040888"/>
                  </a:lnTo>
                  <a:lnTo>
                    <a:pt x="471017" y="3070656"/>
                  </a:lnTo>
                  <a:lnTo>
                    <a:pt x="522859" y="3144532"/>
                  </a:lnTo>
                  <a:lnTo>
                    <a:pt x="558914" y="3189732"/>
                  </a:lnTo>
                  <a:lnTo>
                    <a:pt x="596480" y="3231629"/>
                  </a:lnTo>
                  <a:lnTo>
                    <a:pt x="636295" y="3270224"/>
                  </a:lnTo>
                  <a:lnTo>
                    <a:pt x="676859" y="3307715"/>
                  </a:lnTo>
                  <a:lnTo>
                    <a:pt x="720432" y="3341890"/>
                  </a:lnTo>
                  <a:lnTo>
                    <a:pt x="763257" y="3373869"/>
                  </a:lnTo>
                  <a:lnTo>
                    <a:pt x="808329" y="3403638"/>
                  </a:lnTo>
                  <a:lnTo>
                    <a:pt x="854151" y="3433406"/>
                  </a:lnTo>
                  <a:lnTo>
                    <a:pt x="899972" y="3458756"/>
                  </a:lnTo>
                  <a:lnTo>
                    <a:pt x="946556" y="3484117"/>
                  </a:lnTo>
                  <a:lnTo>
                    <a:pt x="993876" y="3507270"/>
                  </a:lnTo>
                  <a:lnTo>
                    <a:pt x="1041209" y="3530434"/>
                  </a:lnTo>
                  <a:lnTo>
                    <a:pt x="1089291" y="3551377"/>
                  </a:lnTo>
                  <a:lnTo>
                    <a:pt x="1208735" y="3604298"/>
                  </a:lnTo>
                  <a:lnTo>
                    <a:pt x="1282357" y="3636276"/>
                  </a:lnTo>
                  <a:lnTo>
                    <a:pt x="1354480" y="3666045"/>
                  </a:lnTo>
                  <a:lnTo>
                    <a:pt x="1426591" y="3693604"/>
                  </a:lnTo>
                  <a:lnTo>
                    <a:pt x="1497965" y="3721176"/>
                  </a:lnTo>
                  <a:lnTo>
                    <a:pt x="1570075" y="3746538"/>
                  </a:lnTo>
                  <a:lnTo>
                    <a:pt x="1642198" y="3774097"/>
                  </a:lnTo>
                  <a:lnTo>
                    <a:pt x="1714322" y="3797249"/>
                  </a:lnTo>
                  <a:lnTo>
                    <a:pt x="1784934" y="3822611"/>
                  </a:lnTo>
                  <a:lnTo>
                    <a:pt x="1857044" y="3845763"/>
                  </a:lnTo>
                  <a:lnTo>
                    <a:pt x="1929168" y="3868915"/>
                  </a:lnTo>
                  <a:lnTo>
                    <a:pt x="2103450" y="3921836"/>
                  </a:lnTo>
                  <a:lnTo>
                    <a:pt x="2205621" y="3951604"/>
                  </a:lnTo>
                  <a:lnTo>
                    <a:pt x="2307793" y="3981373"/>
                  </a:lnTo>
                  <a:lnTo>
                    <a:pt x="2412212" y="4008945"/>
                  </a:lnTo>
                  <a:lnTo>
                    <a:pt x="2515882" y="4036504"/>
                  </a:lnTo>
                  <a:lnTo>
                    <a:pt x="2619552" y="4061866"/>
                  </a:lnTo>
                  <a:lnTo>
                    <a:pt x="2723222" y="4087228"/>
                  </a:lnTo>
                  <a:lnTo>
                    <a:pt x="2826893" y="4112590"/>
                  </a:lnTo>
                  <a:lnTo>
                    <a:pt x="2930563" y="4135742"/>
                  </a:lnTo>
                  <a:lnTo>
                    <a:pt x="3035731" y="4156684"/>
                  </a:lnTo>
                  <a:lnTo>
                    <a:pt x="3139401" y="4178744"/>
                  </a:lnTo>
                  <a:lnTo>
                    <a:pt x="3244583" y="4199686"/>
                  </a:lnTo>
                  <a:lnTo>
                    <a:pt x="3349752" y="4218432"/>
                  </a:lnTo>
                </a:path>
              </a:pathLst>
            </a:custGeom>
            <a:ln w="27432">
              <a:solidFill>
                <a:srgbClr val="00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58027" y="1533143"/>
              <a:ext cx="3622675" cy="3744595"/>
            </a:xfrm>
            <a:custGeom>
              <a:avLst/>
              <a:gdLst/>
              <a:ahLst/>
              <a:cxnLst/>
              <a:rect l="l" t="t" r="r" b="b"/>
              <a:pathLst>
                <a:path w="3622675" h="3744595">
                  <a:moveTo>
                    <a:pt x="0" y="0"/>
                  </a:moveTo>
                  <a:lnTo>
                    <a:pt x="18783" y="122377"/>
                  </a:lnTo>
                  <a:lnTo>
                    <a:pt x="31572" y="243941"/>
                  </a:lnTo>
                  <a:lnTo>
                    <a:pt x="42087" y="367931"/>
                  </a:lnTo>
                  <a:lnTo>
                    <a:pt x="47345" y="491909"/>
                  </a:lnTo>
                  <a:lnTo>
                    <a:pt x="51854" y="615086"/>
                  </a:lnTo>
                  <a:lnTo>
                    <a:pt x="53365" y="740676"/>
                  </a:lnTo>
                  <a:lnTo>
                    <a:pt x="53365" y="865466"/>
                  </a:lnTo>
                  <a:lnTo>
                    <a:pt x="54864" y="989457"/>
                  </a:lnTo>
                  <a:lnTo>
                    <a:pt x="54864" y="1115047"/>
                  </a:lnTo>
                  <a:lnTo>
                    <a:pt x="57873" y="1239837"/>
                  </a:lnTo>
                  <a:lnTo>
                    <a:pt x="60121" y="1363814"/>
                  </a:lnTo>
                  <a:lnTo>
                    <a:pt x="66141" y="1487004"/>
                  </a:lnTo>
                  <a:lnTo>
                    <a:pt x="76657" y="1610982"/>
                  </a:lnTo>
                  <a:lnTo>
                    <a:pt x="89433" y="1733359"/>
                  </a:lnTo>
                  <a:lnTo>
                    <a:pt x="116497" y="1903234"/>
                  </a:lnTo>
                  <a:lnTo>
                    <a:pt x="127012" y="1951532"/>
                  </a:lnTo>
                  <a:lnTo>
                    <a:pt x="136779" y="1997430"/>
                  </a:lnTo>
                  <a:lnTo>
                    <a:pt x="148805" y="2045728"/>
                  </a:lnTo>
                  <a:lnTo>
                    <a:pt x="160083" y="2091626"/>
                  </a:lnTo>
                  <a:lnTo>
                    <a:pt x="172859" y="2139924"/>
                  </a:lnTo>
                  <a:lnTo>
                    <a:pt x="185635" y="2186622"/>
                  </a:lnTo>
                  <a:lnTo>
                    <a:pt x="200672" y="2232507"/>
                  </a:lnTo>
                  <a:lnTo>
                    <a:pt x="216446" y="2279205"/>
                  </a:lnTo>
                  <a:lnTo>
                    <a:pt x="232232" y="2325090"/>
                  </a:lnTo>
                  <a:lnTo>
                    <a:pt x="249516" y="2370175"/>
                  </a:lnTo>
                  <a:lnTo>
                    <a:pt x="266801" y="2416873"/>
                  </a:lnTo>
                  <a:lnTo>
                    <a:pt x="285597" y="2461158"/>
                  </a:lnTo>
                  <a:lnTo>
                    <a:pt x="304380" y="2506243"/>
                  </a:lnTo>
                  <a:lnTo>
                    <a:pt x="335953" y="2577084"/>
                  </a:lnTo>
                  <a:lnTo>
                    <a:pt x="348729" y="2602052"/>
                  </a:lnTo>
                  <a:lnTo>
                    <a:pt x="359994" y="2627007"/>
                  </a:lnTo>
                  <a:lnTo>
                    <a:pt x="373532" y="2651963"/>
                  </a:lnTo>
                  <a:lnTo>
                    <a:pt x="386308" y="2676118"/>
                  </a:lnTo>
                  <a:lnTo>
                    <a:pt x="399084" y="2701074"/>
                  </a:lnTo>
                  <a:lnTo>
                    <a:pt x="413359" y="2724416"/>
                  </a:lnTo>
                  <a:lnTo>
                    <a:pt x="428396" y="2747772"/>
                  </a:lnTo>
                  <a:lnTo>
                    <a:pt x="442671" y="2770314"/>
                  </a:lnTo>
                  <a:lnTo>
                    <a:pt x="456945" y="2793657"/>
                  </a:lnTo>
                  <a:lnTo>
                    <a:pt x="472732" y="2815399"/>
                  </a:lnTo>
                  <a:lnTo>
                    <a:pt x="505802" y="2858871"/>
                  </a:lnTo>
                  <a:lnTo>
                    <a:pt x="574941" y="2934550"/>
                  </a:lnTo>
                  <a:lnTo>
                    <a:pt x="611022" y="2966758"/>
                  </a:lnTo>
                  <a:lnTo>
                    <a:pt x="650100" y="2998152"/>
                  </a:lnTo>
                  <a:lnTo>
                    <a:pt x="689190" y="3025521"/>
                  </a:lnTo>
                  <a:lnTo>
                    <a:pt x="730516" y="3053702"/>
                  </a:lnTo>
                  <a:lnTo>
                    <a:pt x="772604" y="3078657"/>
                  </a:lnTo>
                  <a:lnTo>
                    <a:pt x="816203" y="3101200"/>
                  </a:lnTo>
                  <a:lnTo>
                    <a:pt x="860539" y="3122942"/>
                  </a:lnTo>
                  <a:lnTo>
                    <a:pt x="906386" y="3143072"/>
                  </a:lnTo>
                  <a:lnTo>
                    <a:pt x="952982" y="3163189"/>
                  </a:lnTo>
                  <a:lnTo>
                    <a:pt x="998829" y="3181705"/>
                  </a:lnTo>
                  <a:lnTo>
                    <a:pt x="1046937" y="3198622"/>
                  </a:lnTo>
                  <a:lnTo>
                    <a:pt x="1094282" y="3216325"/>
                  </a:lnTo>
                  <a:lnTo>
                    <a:pt x="1141628" y="3231629"/>
                  </a:lnTo>
                  <a:lnTo>
                    <a:pt x="1257376" y="3268662"/>
                  </a:lnTo>
                  <a:lnTo>
                    <a:pt x="1323505" y="3288791"/>
                  </a:lnTo>
                  <a:lnTo>
                    <a:pt x="1391145" y="3308908"/>
                  </a:lnTo>
                  <a:lnTo>
                    <a:pt x="1457286" y="3329038"/>
                  </a:lnTo>
                  <a:lnTo>
                    <a:pt x="1523428" y="3347554"/>
                  </a:lnTo>
                  <a:lnTo>
                    <a:pt x="1590319" y="3366071"/>
                  </a:lnTo>
                  <a:lnTo>
                    <a:pt x="1656448" y="3382987"/>
                  </a:lnTo>
                  <a:lnTo>
                    <a:pt x="1722589" y="3399891"/>
                  </a:lnTo>
                  <a:lnTo>
                    <a:pt x="1788731" y="3416795"/>
                  </a:lnTo>
                  <a:lnTo>
                    <a:pt x="1855622" y="3432098"/>
                  </a:lnTo>
                  <a:lnTo>
                    <a:pt x="1921751" y="3448189"/>
                  </a:lnTo>
                  <a:lnTo>
                    <a:pt x="1987892" y="3463493"/>
                  </a:lnTo>
                  <a:lnTo>
                    <a:pt x="2174278" y="3505352"/>
                  </a:lnTo>
                  <a:lnTo>
                    <a:pt x="2292273" y="3529507"/>
                  </a:lnTo>
                  <a:lnTo>
                    <a:pt x="2411780" y="3554463"/>
                  </a:lnTo>
                  <a:lnTo>
                    <a:pt x="2531275" y="3577818"/>
                  </a:lnTo>
                  <a:lnTo>
                    <a:pt x="2650769" y="3601161"/>
                  </a:lnTo>
                  <a:lnTo>
                    <a:pt x="2772524" y="3622903"/>
                  </a:lnTo>
                  <a:lnTo>
                    <a:pt x="2893529" y="3643033"/>
                  </a:lnTo>
                  <a:lnTo>
                    <a:pt x="3014535" y="3663149"/>
                  </a:lnTo>
                  <a:lnTo>
                    <a:pt x="3135528" y="3681666"/>
                  </a:lnTo>
                  <a:lnTo>
                    <a:pt x="3256534" y="3698582"/>
                  </a:lnTo>
                  <a:lnTo>
                    <a:pt x="3379038" y="3713873"/>
                  </a:lnTo>
                  <a:lnTo>
                    <a:pt x="3500043" y="3729177"/>
                  </a:lnTo>
                  <a:lnTo>
                    <a:pt x="3622548" y="3744467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87339" y="1662683"/>
              <a:ext cx="684530" cy="356870"/>
            </a:xfrm>
            <a:custGeom>
              <a:avLst/>
              <a:gdLst/>
              <a:ahLst/>
              <a:cxnLst/>
              <a:rect l="l" t="t" r="r" b="b"/>
              <a:pathLst>
                <a:path w="684529" h="356869">
                  <a:moveTo>
                    <a:pt x="684276" y="0"/>
                  </a:moveTo>
                  <a:lnTo>
                    <a:pt x="0" y="0"/>
                  </a:lnTo>
                  <a:lnTo>
                    <a:pt x="0" y="356615"/>
                  </a:lnTo>
                  <a:lnTo>
                    <a:pt x="684276" y="356615"/>
                  </a:lnTo>
                  <a:lnTo>
                    <a:pt x="684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48755" y="4421123"/>
              <a:ext cx="1141730" cy="685800"/>
            </a:xfrm>
            <a:custGeom>
              <a:avLst/>
              <a:gdLst/>
              <a:ahLst/>
              <a:cxnLst/>
              <a:rect l="l" t="t" r="r" b="b"/>
              <a:pathLst>
                <a:path w="1141729" h="685800">
                  <a:moveTo>
                    <a:pt x="1141476" y="342900"/>
                  </a:moveTo>
                  <a:lnTo>
                    <a:pt x="1133017" y="286550"/>
                  </a:lnTo>
                  <a:lnTo>
                    <a:pt x="1108684" y="230187"/>
                  </a:lnTo>
                  <a:lnTo>
                    <a:pt x="1070063" y="177800"/>
                  </a:lnTo>
                  <a:lnTo>
                    <a:pt x="1017701" y="129387"/>
                  </a:lnTo>
                  <a:lnTo>
                    <a:pt x="985964" y="107950"/>
                  </a:lnTo>
                  <a:lnTo>
                    <a:pt x="951585" y="88112"/>
                  </a:lnTo>
                  <a:lnTo>
                    <a:pt x="915085" y="69850"/>
                  </a:lnTo>
                  <a:lnTo>
                    <a:pt x="876465" y="53187"/>
                  </a:lnTo>
                  <a:lnTo>
                    <a:pt x="834682" y="39687"/>
                  </a:lnTo>
                  <a:lnTo>
                    <a:pt x="791311" y="26987"/>
                  </a:lnTo>
                  <a:lnTo>
                    <a:pt x="746353" y="16675"/>
                  </a:lnTo>
                  <a:lnTo>
                    <a:pt x="700862" y="8737"/>
                  </a:lnTo>
                  <a:lnTo>
                    <a:pt x="653249" y="3175"/>
                  </a:lnTo>
                  <a:lnTo>
                    <a:pt x="605650" y="0"/>
                  </a:lnTo>
                  <a:lnTo>
                    <a:pt x="558038" y="0"/>
                  </a:lnTo>
                  <a:lnTo>
                    <a:pt x="509905" y="1587"/>
                  </a:lnTo>
                  <a:lnTo>
                    <a:pt x="463359" y="5562"/>
                  </a:lnTo>
                  <a:lnTo>
                    <a:pt x="416813" y="11912"/>
                  </a:lnTo>
                  <a:lnTo>
                    <a:pt x="371322" y="21437"/>
                  </a:lnTo>
                  <a:lnTo>
                    <a:pt x="327418" y="31750"/>
                  </a:lnTo>
                  <a:lnTo>
                    <a:pt x="285102" y="45250"/>
                  </a:lnTo>
                  <a:lnTo>
                    <a:pt x="244373" y="61125"/>
                  </a:lnTo>
                  <a:lnTo>
                    <a:pt x="205765" y="79375"/>
                  </a:lnTo>
                  <a:lnTo>
                    <a:pt x="170319" y="97637"/>
                  </a:lnTo>
                  <a:lnTo>
                    <a:pt x="138061" y="119062"/>
                  </a:lnTo>
                  <a:lnTo>
                    <a:pt x="81991" y="164299"/>
                  </a:lnTo>
                  <a:lnTo>
                    <a:pt x="39141" y="216687"/>
                  </a:lnTo>
                  <a:lnTo>
                    <a:pt x="12166" y="271462"/>
                  </a:lnTo>
                  <a:lnTo>
                    <a:pt x="0" y="329412"/>
                  </a:lnTo>
                  <a:lnTo>
                    <a:pt x="0" y="356387"/>
                  </a:lnTo>
                  <a:lnTo>
                    <a:pt x="12166" y="414337"/>
                  </a:lnTo>
                  <a:lnTo>
                    <a:pt x="39141" y="469112"/>
                  </a:lnTo>
                  <a:lnTo>
                    <a:pt x="81991" y="521500"/>
                  </a:lnTo>
                  <a:lnTo>
                    <a:pt x="138061" y="566737"/>
                  </a:lnTo>
                  <a:lnTo>
                    <a:pt x="170319" y="588162"/>
                  </a:lnTo>
                  <a:lnTo>
                    <a:pt x="205765" y="606425"/>
                  </a:lnTo>
                  <a:lnTo>
                    <a:pt x="244373" y="624674"/>
                  </a:lnTo>
                  <a:lnTo>
                    <a:pt x="285102" y="639762"/>
                  </a:lnTo>
                  <a:lnTo>
                    <a:pt x="327418" y="654050"/>
                  </a:lnTo>
                  <a:lnTo>
                    <a:pt x="371322" y="664362"/>
                  </a:lnTo>
                  <a:lnTo>
                    <a:pt x="416813" y="673887"/>
                  </a:lnTo>
                  <a:lnTo>
                    <a:pt x="463359" y="679450"/>
                  </a:lnTo>
                  <a:lnTo>
                    <a:pt x="509905" y="684212"/>
                  </a:lnTo>
                  <a:lnTo>
                    <a:pt x="558038" y="685800"/>
                  </a:lnTo>
                  <a:lnTo>
                    <a:pt x="605650" y="685800"/>
                  </a:lnTo>
                  <a:lnTo>
                    <a:pt x="653249" y="682625"/>
                  </a:lnTo>
                  <a:lnTo>
                    <a:pt x="700862" y="677062"/>
                  </a:lnTo>
                  <a:lnTo>
                    <a:pt x="746353" y="669124"/>
                  </a:lnTo>
                  <a:lnTo>
                    <a:pt x="791311" y="658012"/>
                  </a:lnTo>
                  <a:lnTo>
                    <a:pt x="834682" y="646112"/>
                  </a:lnTo>
                  <a:lnTo>
                    <a:pt x="876465" y="632612"/>
                  </a:lnTo>
                  <a:lnTo>
                    <a:pt x="915085" y="615950"/>
                  </a:lnTo>
                  <a:lnTo>
                    <a:pt x="951585" y="597687"/>
                  </a:lnTo>
                  <a:lnTo>
                    <a:pt x="985964" y="577850"/>
                  </a:lnTo>
                  <a:lnTo>
                    <a:pt x="1017701" y="556412"/>
                  </a:lnTo>
                  <a:lnTo>
                    <a:pt x="1070063" y="507212"/>
                  </a:lnTo>
                  <a:lnTo>
                    <a:pt x="1108684" y="455612"/>
                  </a:lnTo>
                  <a:lnTo>
                    <a:pt x="1133017" y="400837"/>
                  </a:lnTo>
                  <a:lnTo>
                    <a:pt x="1141476" y="3429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369263" y="4310633"/>
              <a:ext cx="302260" cy="201930"/>
            </a:xfrm>
            <a:custGeom>
              <a:avLst/>
              <a:gdLst/>
              <a:ahLst/>
              <a:cxnLst/>
              <a:rect l="l" t="t" r="r" b="b"/>
              <a:pathLst>
                <a:path w="302259" h="201929">
                  <a:moveTo>
                    <a:pt x="301790" y="0"/>
                  </a:moveTo>
                  <a:lnTo>
                    <a:pt x="0" y="201599"/>
                  </a:lnTo>
                </a:path>
              </a:pathLst>
            </a:custGeom>
            <a:ln w="381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0051" y="4454126"/>
              <a:ext cx="127000" cy="111125"/>
            </a:xfrm>
            <a:custGeom>
              <a:avLst/>
              <a:gdLst/>
              <a:ahLst/>
              <a:cxnLst/>
              <a:rect l="l" t="t" r="r" b="b"/>
              <a:pathLst>
                <a:path w="127000" h="111125">
                  <a:moveTo>
                    <a:pt x="63296" y="0"/>
                  </a:moveTo>
                  <a:lnTo>
                    <a:pt x="0" y="111010"/>
                  </a:lnTo>
                  <a:lnTo>
                    <a:pt x="126796" y="95046"/>
                  </a:lnTo>
                  <a:lnTo>
                    <a:pt x="6329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48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z="24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4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dispositivos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602664" y="6116745"/>
            <a:ext cx="697230" cy="2590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24512" y="6154407"/>
            <a:ext cx="224790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spc="-135" dirty="0">
                <a:solidFill>
                  <a:srgbClr val="FF0000"/>
                </a:solidFill>
                <a:latin typeface="Arial Black"/>
                <a:cs typeface="Arial Black"/>
              </a:rPr>
              <a:t>F1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308725" y="6174771"/>
            <a:ext cx="422909" cy="2419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250" spc="-145" dirty="0">
                <a:solidFill>
                  <a:srgbClr val="FF0000"/>
                </a:solidFill>
                <a:latin typeface="Arial Black"/>
                <a:cs typeface="Arial Black"/>
              </a:rPr>
              <a:t>F2</a:t>
            </a:r>
            <a:r>
              <a:rPr sz="125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250" spc="-110" dirty="0">
                <a:solidFill>
                  <a:srgbClr val="FF0000"/>
                </a:solidFill>
                <a:latin typeface="Arial Black"/>
                <a:cs typeface="Arial Black"/>
              </a:rPr>
              <a:t>F3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87340" y="1662683"/>
            <a:ext cx="684530" cy="3429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R="15240" algn="ctr">
              <a:lnSpc>
                <a:spcPct val="100000"/>
              </a:lnSpc>
              <a:spcBef>
                <a:spcPts val="565"/>
              </a:spcBef>
            </a:pPr>
            <a:r>
              <a:rPr sz="500" spc="-30" dirty="0">
                <a:latin typeface="Arial Black"/>
                <a:cs typeface="Arial Black"/>
              </a:rPr>
              <a:t>Alimentador</a:t>
            </a:r>
            <a:r>
              <a:rPr sz="500" spc="55" dirty="0">
                <a:latin typeface="Arial Black"/>
                <a:cs typeface="Arial Black"/>
              </a:rPr>
              <a:t> </a:t>
            </a:r>
            <a:r>
              <a:rPr sz="500" spc="-50" dirty="0">
                <a:latin typeface="Arial Black"/>
                <a:cs typeface="Arial Black"/>
              </a:rPr>
              <a:t>3</a:t>
            </a:r>
            <a:endParaRPr sz="500">
              <a:latin typeface="Arial Black"/>
              <a:cs typeface="Arial Black"/>
            </a:endParaRPr>
          </a:p>
          <a:p>
            <a:pPr marR="24765" algn="ctr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Arial Black"/>
                <a:cs typeface="Arial Black"/>
              </a:rPr>
              <a:t>Relé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00625" y="1963420"/>
            <a:ext cx="2089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latin typeface="Arial Black"/>
                <a:cs typeface="Arial Black"/>
              </a:rPr>
              <a:t>F-</a:t>
            </a:r>
            <a:r>
              <a:rPr sz="1000" spc="-50" dirty="0">
                <a:latin typeface="Arial Black"/>
                <a:cs typeface="Arial Black"/>
              </a:rPr>
              <a:t>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58028" y="2005583"/>
            <a:ext cx="685800" cy="3568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endParaRPr sz="450">
              <a:latin typeface="Times New Roman"/>
              <a:cs typeface="Times New Roman"/>
            </a:endParaRPr>
          </a:p>
          <a:p>
            <a:pPr marR="46355" algn="ctr">
              <a:lnSpc>
                <a:spcPct val="100000"/>
              </a:lnSpc>
            </a:pPr>
            <a:r>
              <a:rPr sz="450" spc="-25" dirty="0">
                <a:latin typeface="Arial Black"/>
                <a:cs typeface="Arial Black"/>
              </a:rPr>
              <a:t>Alimentador</a:t>
            </a:r>
            <a:r>
              <a:rPr sz="450" spc="50" dirty="0">
                <a:latin typeface="Arial Black"/>
                <a:cs typeface="Arial Black"/>
              </a:rPr>
              <a:t> </a:t>
            </a:r>
            <a:r>
              <a:rPr sz="450" spc="-25" dirty="0">
                <a:latin typeface="Arial Black"/>
                <a:cs typeface="Arial Black"/>
              </a:rPr>
              <a:t>principal</a:t>
            </a:r>
            <a:endParaRPr sz="450">
              <a:latin typeface="Arial Black"/>
              <a:cs typeface="Arial Black"/>
            </a:endParaRPr>
          </a:p>
          <a:p>
            <a:pPr marR="24765" algn="ctr">
              <a:lnSpc>
                <a:spcPct val="100000"/>
              </a:lnSpc>
              <a:spcBef>
                <a:spcPts val="120"/>
              </a:spcBef>
            </a:pPr>
            <a:r>
              <a:rPr sz="1000" spc="-20" dirty="0">
                <a:latin typeface="Arial Black"/>
                <a:cs typeface="Arial Black"/>
              </a:rPr>
              <a:t>Relé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95816" y="2894854"/>
            <a:ext cx="859790" cy="46863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260"/>
              </a:spcBef>
            </a:pPr>
            <a:r>
              <a:rPr sz="1400" spc="-25" dirty="0">
                <a:latin typeface="Arial Black"/>
                <a:cs typeface="Arial Black"/>
              </a:rPr>
              <a:t>TCI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50" spc="-110" dirty="0">
                <a:latin typeface="Arial Black"/>
                <a:cs typeface="Arial Black"/>
              </a:rPr>
              <a:t>0,4</a:t>
            </a:r>
            <a:r>
              <a:rPr sz="1250" spc="-90" dirty="0">
                <a:latin typeface="Arial Black"/>
                <a:cs typeface="Arial Black"/>
              </a:rPr>
              <a:t> </a:t>
            </a:r>
            <a:r>
              <a:rPr sz="1250" spc="-145" dirty="0">
                <a:latin typeface="Arial Black"/>
                <a:cs typeface="Arial Black"/>
              </a:rPr>
              <a:t>s</a:t>
            </a:r>
            <a:r>
              <a:rPr sz="1250" spc="-85" dirty="0">
                <a:latin typeface="Arial Black"/>
                <a:cs typeface="Arial Black"/>
              </a:rPr>
              <a:t> </a:t>
            </a:r>
            <a:r>
              <a:rPr sz="1250" spc="-55" dirty="0">
                <a:latin typeface="Arial Black"/>
                <a:cs typeface="Arial Black"/>
              </a:rPr>
              <a:t>típico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2002" y="4063238"/>
            <a:ext cx="13188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latin typeface="Arial Black"/>
                <a:cs typeface="Arial Black"/>
              </a:rPr>
              <a:t>mala</a:t>
            </a:r>
            <a:r>
              <a:rPr sz="1100" spc="-55" dirty="0">
                <a:latin typeface="Arial Black"/>
                <a:cs typeface="Arial Black"/>
              </a:rPr>
              <a:t> </a:t>
            </a:r>
            <a:r>
              <a:rPr sz="1100" spc="-60" dirty="0">
                <a:latin typeface="Arial Black"/>
                <a:cs typeface="Arial Black"/>
              </a:rPr>
              <a:t>coordinación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57182" y="1673961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9127" y="1519427"/>
            <a:ext cx="6468110" cy="4676140"/>
            <a:chOff x="2929127" y="1519427"/>
            <a:chExt cx="6468110" cy="4676140"/>
          </a:xfrm>
        </p:grpSpPr>
        <p:sp>
          <p:nvSpPr>
            <p:cNvPr id="3" name="object 3"/>
            <p:cNvSpPr/>
            <p:nvPr/>
          </p:nvSpPr>
          <p:spPr>
            <a:xfrm>
              <a:off x="5285994" y="1636013"/>
              <a:ext cx="990600" cy="4505325"/>
            </a:xfrm>
            <a:custGeom>
              <a:avLst/>
              <a:gdLst/>
              <a:ahLst/>
              <a:cxnLst/>
              <a:rect l="l" t="t" r="r" b="b"/>
              <a:pathLst>
                <a:path w="990600" h="4505325">
                  <a:moveTo>
                    <a:pt x="0" y="0"/>
                  </a:moveTo>
                  <a:lnTo>
                    <a:pt x="45313" y="1630222"/>
                  </a:lnTo>
                  <a:lnTo>
                    <a:pt x="259181" y="3344583"/>
                  </a:lnTo>
                  <a:lnTo>
                    <a:pt x="349021" y="4504944"/>
                  </a:lnTo>
                  <a:lnTo>
                    <a:pt x="990600" y="4504944"/>
                  </a:lnTo>
                  <a:lnTo>
                    <a:pt x="990600" y="4192231"/>
                  </a:lnTo>
                  <a:lnTo>
                    <a:pt x="777532" y="3933494"/>
                  </a:lnTo>
                  <a:lnTo>
                    <a:pt x="541413" y="3430295"/>
                  </a:lnTo>
                  <a:lnTo>
                    <a:pt x="292569" y="2357234"/>
                  </a:lnTo>
                  <a:lnTo>
                    <a:pt x="146278" y="729399"/>
                  </a:lnTo>
                  <a:lnTo>
                    <a:pt x="146278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85994" y="1636013"/>
              <a:ext cx="990600" cy="4505325"/>
            </a:xfrm>
            <a:custGeom>
              <a:avLst/>
              <a:gdLst/>
              <a:ahLst/>
              <a:cxnLst/>
              <a:rect l="l" t="t" r="r" b="b"/>
              <a:pathLst>
                <a:path w="990600" h="4505325">
                  <a:moveTo>
                    <a:pt x="990600" y="4504944"/>
                  </a:moveTo>
                  <a:lnTo>
                    <a:pt x="990600" y="4192231"/>
                  </a:lnTo>
                  <a:lnTo>
                    <a:pt x="777532" y="3933494"/>
                  </a:lnTo>
                  <a:lnTo>
                    <a:pt x="541413" y="3430295"/>
                  </a:lnTo>
                  <a:lnTo>
                    <a:pt x="292569" y="2357234"/>
                  </a:lnTo>
                  <a:lnTo>
                    <a:pt x="146278" y="729399"/>
                  </a:lnTo>
                  <a:lnTo>
                    <a:pt x="146278" y="19050"/>
                  </a:lnTo>
                  <a:lnTo>
                    <a:pt x="0" y="0"/>
                  </a:lnTo>
                  <a:lnTo>
                    <a:pt x="45313" y="1630222"/>
                  </a:lnTo>
                  <a:lnTo>
                    <a:pt x="259181" y="3344583"/>
                  </a:lnTo>
                  <a:lnTo>
                    <a:pt x="349021" y="4504944"/>
                  </a:lnTo>
                  <a:lnTo>
                    <a:pt x="990600" y="4504944"/>
                  </a:lnTo>
                  <a:close/>
                </a:path>
              </a:pathLst>
            </a:custGeom>
            <a:ln w="10668">
              <a:solidFill>
                <a:srgbClr val="4157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9477" y="2362200"/>
              <a:ext cx="0" cy="3787140"/>
            </a:xfrm>
            <a:custGeom>
              <a:avLst/>
              <a:gdLst/>
              <a:ahLst/>
              <a:cxnLst/>
              <a:rect l="l" t="t" r="r" b="b"/>
              <a:pathLst>
                <a:path h="3787140">
                  <a:moveTo>
                    <a:pt x="0" y="0"/>
                  </a:moveTo>
                  <a:lnTo>
                    <a:pt x="0" y="3787140"/>
                  </a:lnTo>
                </a:path>
              </a:pathLst>
            </a:custGeom>
            <a:ln w="289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5000" y="165049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0809" y="1562099"/>
              <a:ext cx="118872" cy="1188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87039" y="1652015"/>
              <a:ext cx="6308090" cy="4483735"/>
            </a:xfrm>
            <a:custGeom>
              <a:avLst/>
              <a:gdLst/>
              <a:ahLst/>
              <a:cxnLst/>
              <a:rect l="l" t="t" r="r" b="b"/>
              <a:pathLst>
                <a:path w="6308090" h="4483735">
                  <a:moveTo>
                    <a:pt x="0" y="0"/>
                  </a:moveTo>
                  <a:lnTo>
                    <a:pt x="0" y="4483608"/>
                  </a:lnTo>
                  <a:lnTo>
                    <a:pt x="6307836" y="4483608"/>
                  </a:lnTo>
                </a:path>
              </a:pathLst>
            </a:custGeom>
            <a:ln w="27432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127" y="1562099"/>
              <a:ext cx="117348" cy="118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4395" y="6077712"/>
              <a:ext cx="118872" cy="1173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414516" y="1652015"/>
              <a:ext cx="1905" cy="4483735"/>
            </a:xfrm>
            <a:custGeom>
              <a:avLst/>
              <a:gdLst/>
              <a:ahLst/>
              <a:cxnLst/>
              <a:rect l="l" t="t" r="r" b="b"/>
              <a:pathLst>
                <a:path w="1904" h="4483735">
                  <a:moveTo>
                    <a:pt x="0" y="448360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6604" y="1562099"/>
              <a:ext cx="117348" cy="1188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643116" y="1652015"/>
              <a:ext cx="1905" cy="4483735"/>
            </a:xfrm>
            <a:custGeom>
              <a:avLst/>
              <a:gdLst/>
              <a:ahLst/>
              <a:cxnLst/>
              <a:rect l="l" t="t" r="r" b="b"/>
              <a:pathLst>
                <a:path w="1904" h="4483735">
                  <a:moveTo>
                    <a:pt x="0" y="4483608"/>
                  </a:moveTo>
                  <a:lnTo>
                    <a:pt x="1524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3685" y="1562099"/>
              <a:ext cx="118872" cy="1188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87083" y="4535423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70">
                  <a:moveTo>
                    <a:pt x="0" y="0"/>
                  </a:moveTo>
                  <a:lnTo>
                    <a:pt x="318516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87083" y="3848100"/>
              <a:ext cx="335280" cy="0"/>
            </a:xfrm>
            <a:custGeom>
              <a:avLst/>
              <a:gdLst/>
              <a:ahLst/>
              <a:cxnLst/>
              <a:rect l="l" t="t" r="r" b="b"/>
              <a:pathLst>
                <a:path w="335279">
                  <a:moveTo>
                    <a:pt x="0" y="0"/>
                  </a:moveTo>
                  <a:lnTo>
                    <a:pt x="335280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87668" y="3892295"/>
              <a:ext cx="1905" cy="597535"/>
            </a:xfrm>
            <a:custGeom>
              <a:avLst/>
              <a:gdLst/>
              <a:ahLst/>
              <a:cxnLst/>
              <a:rect l="l" t="t" r="r" b="b"/>
              <a:pathLst>
                <a:path w="1904" h="597535">
                  <a:moveTo>
                    <a:pt x="0" y="300227"/>
                  </a:moveTo>
                  <a:lnTo>
                    <a:pt x="1524" y="597407"/>
                  </a:lnTo>
                </a:path>
                <a:path w="1904" h="597535">
                  <a:moveTo>
                    <a:pt x="0" y="300227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63284" y="3848099"/>
              <a:ext cx="50800" cy="687705"/>
            </a:xfrm>
            <a:custGeom>
              <a:avLst/>
              <a:gdLst/>
              <a:ahLst/>
              <a:cxnLst/>
              <a:rect l="l" t="t" r="r" b="b"/>
              <a:pathLst>
                <a:path w="50800" h="687704">
                  <a:moveTo>
                    <a:pt x="50292" y="635508"/>
                  </a:moveTo>
                  <a:lnTo>
                    <a:pt x="0" y="635508"/>
                  </a:lnTo>
                  <a:lnTo>
                    <a:pt x="25146" y="687324"/>
                  </a:lnTo>
                  <a:lnTo>
                    <a:pt x="50292" y="635508"/>
                  </a:lnTo>
                  <a:close/>
                </a:path>
                <a:path w="50800" h="687704">
                  <a:moveTo>
                    <a:pt x="50292" y="50292"/>
                  </a:moveTo>
                  <a:lnTo>
                    <a:pt x="25146" y="0"/>
                  </a:lnTo>
                  <a:lnTo>
                    <a:pt x="0" y="50292"/>
                  </a:lnTo>
                  <a:lnTo>
                    <a:pt x="50292" y="50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37019" y="3390900"/>
              <a:ext cx="690880" cy="802005"/>
            </a:xfrm>
            <a:custGeom>
              <a:avLst/>
              <a:gdLst/>
              <a:ahLst/>
              <a:cxnLst/>
              <a:rect l="l" t="t" r="r" b="b"/>
              <a:pathLst>
                <a:path w="690879" h="802004">
                  <a:moveTo>
                    <a:pt x="690372" y="0"/>
                  </a:moveTo>
                  <a:lnTo>
                    <a:pt x="430390" y="595655"/>
                  </a:lnTo>
                  <a:lnTo>
                    <a:pt x="410578" y="633818"/>
                  </a:lnTo>
                  <a:lnTo>
                    <a:pt x="384416" y="670407"/>
                  </a:lnTo>
                  <a:lnTo>
                    <a:pt x="355892" y="703808"/>
                  </a:lnTo>
                  <a:lnTo>
                    <a:pt x="322592" y="733234"/>
                  </a:lnTo>
                  <a:lnTo>
                    <a:pt x="286131" y="757885"/>
                  </a:lnTo>
                  <a:lnTo>
                    <a:pt x="244919" y="776173"/>
                  </a:lnTo>
                  <a:lnTo>
                    <a:pt x="203708" y="789698"/>
                  </a:lnTo>
                  <a:lnTo>
                    <a:pt x="159321" y="798449"/>
                  </a:lnTo>
                  <a:lnTo>
                    <a:pt x="115722" y="801624"/>
                  </a:lnTo>
                  <a:lnTo>
                    <a:pt x="0" y="801624"/>
                  </a:lnTo>
                </a:path>
              </a:pathLst>
            </a:custGeom>
            <a:ln w="3962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8816" y="4120893"/>
              <a:ext cx="143255" cy="14325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628132" y="4535423"/>
              <a:ext cx="451484" cy="0"/>
            </a:xfrm>
            <a:custGeom>
              <a:avLst/>
              <a:gdLst/>
              <a:ahLst/>
              <a:cxnLst/>
              <a:rect l="l" t="t" r="r" b="b"/>
              <a:pathLst>
                <a:path w="451485">
                  <a:moveTo>
                    <a:pt x="0" y="0"/>
                  </a:moveTo>
                  <a:lnTo>
                    <a:pt x="451104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28132" y="3704844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27192" y="3749039"/>
              <a:ext cx="1905" cy="741045"/>
            </a:xfrm>
            <a:custGeom>
              <a:avLst/>
              <a:gdLst/>
              <a:ahLst/>
              <a:cxnLst/>
              <a:rect l="l" t="t" r="r" b="b"/>
              <a:pathLst>
                <a:path w="1904" h="741045">
                  <a:moveTo>
                    <a:pt x="0" y="371856"/>
                  </a:moveTo>
                  <a:lnTo>
                    <a:pt x="1524" y="740664"/>
                  </a:lnTo>
                </a:path>
                <a:path w="1904" h="741045">
                  <a:moveTo>
                    <a:pt x="0" y="371856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02808" y="3704843"/>
              <a:ext cx="52069" cy="830580"/>
            </a:xfrm>
            <a:custGeom>
              <a:avLst/>
              <a:gdLst/>
              <a:ahLst/>
              <a:cxnLst/>
              <a:rect l="l" t="t" r="r" b="b"/>
              <a:pathLst>
                <a:path w="52070" h="830579">
                  <a:moveTo>
                    <a:pt x="51816" y="778764"/>
                  </a:moveTo>
                  <a:lnTo>
                    <a:pt x="0" y="778764"/>
                  </a:lnTo>
                  <a:lnTo>
                    <a:pt x="26301" y="830580"/>
                  </a:lnTo>
                  <a:lnTo>
                    <a:pt x="51816" y="778764"/>
                  </a:lnTo>
                  <a:close/>
                </a:path>
                <a:path w="52070" h="830579">
                  <a:moveTo>
                    <a:pt x="51816" y="53340"/>
                  </a:moveTo>
                  <a:lnTo>
                    <a:pt x="26301" y="0"/>
                  </a:lnTo>
                  <a:lnTo>
                    <a:pt x="0" y="53340"/>
                  </a:lnTo>
                  <a:lnTo>
                    <a:pt x="51816" y="53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72227" y="3448811"/>
              <a:ext cx="692150" cy="800100"/>
            </a:xfrm>
            <a:custGeom>
              <a:avLst/>
              <a:gdLst/>
              <a:ahLst/>
              <a:cxnLst/>
              <a:rect l="l" t="t" r="r" b="b"/>
              <a:pathLst>
                <a:path w="692150" h="800100">
                  <a:moveTo>
                    <a:pt x="0" y="0"/>
                  </a:moveTo>
                  <a:lnTo>
                    <a:pt x="258965" y="594525"/>
                  </a:lnTo>
                  <a:lnTo>
                    <a:pt x="280416" y="634212"/>
                  </a:lnTo>
                  <a:lnTo>
                    <a:pt x="304241" y="670725"/>
                  </a:lnTo>
                  <a:lnTo>
                    <a:pt x="335229" y="702475"/>
                  </a:lnTo>
                  <a:lnTo>
                    <a:pt x="368592" y="731837"/>
                  </a:lnTo>
                  <a:lnTo>
                    <a:pt x="405130" y="756450"/>
                  </a:lnTo>
                  <a:lnTo>
                    <a:pt x="444842" y="776287"/>
                  </a:lnTo>
                  <a:lnTo>
                    <a:pt x="487743" y="789787"/>
                  </a:lnTo>
                  <a:lnTo>
                    <a:pt x="529844" y="798512"/>
                  </a:lnTo>
                  <a:lnTo>
                    <a:pt x="574332" y="800100"/>
                  </a:lnTo>
                  <a:lnTo>
                    <a:pt x="691896" y="800100"/>
                  </a:lnTo>
                </a:path>
              </a:pathLst>
            </a:custGeom>
            <a:ln w="3962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9072" y="4177285"/>
              <a:ext cx="143255" cy="14173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843016" y="1562099"/>
              <a:ext cx="3540760" cy="3037840"/>
            </a:xfrm>
            <a:custGeom>
              <a:avLst/>
              <a:gdLst/>
              <a:ahLst/>
              <a:cxnLst/>
              <a:rect l="l" t="t" r="r" b="b"/>
              <a:pathLst>
                <a:path w="3540759" h="3037840">
                  <a:moveTo>
                    <a:pt x="0" y="0"/>
                  </a:moveTo>
                  <a:lnTo>
                    <a:pt x="800" y="100825"/>
                  </a:lnTo>
                  <a:lnTo>
                    <a:pt x="800" y="201637"/>
                  </a:lnTo>
                  <a:lnTo>
                    <a:pt x="800" y="302463"/>
                  </a:lnTo>
                  <a:lnTo>
                    <a:pt x="2387" y="402488"/>
                  </a:lnTo>
                  <a:lnTo>
                    <a:pt x="2387" y="503313"/>
                  </a:lnTo>
                  <a:lnTo>
                    <a:pt x="3975" y="604126"/>
                  </a:lnTo>
                  <a:lnTo>
                    <a:pt x="8737" y="704951"/>
                  </a:lnTo>
                  <a:lnTo>
                    <a:pt x="13500" y="803389"/>
                  </a:lnTo>
                  <a:lnTo>
                    <a:pt x="19050" y="904214"/>
                  </a:lnTo>
                  <a:lnTo>
                    <a:pt x="30175" y="1003452"/>
                  </a:lnTo>
                  <a:lnTo>
                    <a:pt x="42075" y="1102677"/>
                  </a:lnTo>
                  <a:lnTo>
                    <a:pt x="69862" y="1259865"/>
                  </a:lnTo>
                  <a:lnTo>
                    <a:pt x="83362" y="1317815"/>
                  </a:lnTo>
                  <a:lnTo>
                    <a:pt x="96862" y="1377353"/>
                  </a:lnTo>
                  <a:lnTo>
                    <a:pt x="113538" y="1435315"/>
                  </a:lnTo>
                  <a:lnTo>
                    <a:pt x="131000" y="1493266"/>
                  </a:lnTo>
                  <a:lnTo>
                    <a:pt x="149263" y="1549628"/>
                  </a:lnTo>
                  <a:lnTo>
                    <a:pt x="168313" y="1607578"/>
                  </a:lnTo>
                  <a:lnTo>
                    <a:pt x="189750" y="1663941"/>
                  </a:lnTo>
                  <a:lnTo>
                    <a:pt x="211188" y="1720303"/>
                  </a:lnTo>
                  <a:lnTo>
                    <a:pt x="235800" y="1776666"/>
                  </a:lnTo>
                  <a:lnTo>
                    <a:pt x="260413" y="1831454"/>
                  </a:lnTo>
                  <a:lnTo>
                    <a:pt x="299326" y="1912429"/>
                  </a:lnTo>
                  <a:lnTo>
                    <a:pt x="325526" y="1960854"/>
                  </a:lnTo>
                  <a:lnTo>
                    <a:pt x="339013" y="1985454"/>
                  </a:lnTo>
                  <a:lnTo>
                    <a:pt x="353314" y="2010067"/>
                  </a:lnTo>
                  <a:lnTo>
                    <a:pt x="366814" y="2033879"/>
                  </a:lnTo>
                  <a:lnTo>
                    <a:pt x="381889" y="2056904"/>
                  </a:lnTo>
                  <a:lnTo>
                    <a:pt x="412064" y="2104542"/>
                  </a:lnTo>
                  <a:lnTo>
                    <a:pt x="444614" y="2148205"/>
                  </a:lnTo>
                  <a:lnTo>
                    <a:pt x="479552" y="2189480"/>
                  </a:lnTo>
                  <a:lnTo>
                    <a:pt x="497814" y="2210917"/>
                  </a:lnTo>
                  <a:lnTo>
                    <a:pt x="552589" y="2264105"/>
                  </a:lnTo>
                  <a:lnTo>
                    <a:pt x="590702" y="2296655"/>
                  </a:lnTo>
                  <a:lnTo>
                    <a:pt x="630402" y="2326817"/>
                  </a:lnTo>
                  <a:lnTo>
                    <a:pt x="672477" y="2354605"/>
                  </a:lnTo>
                  <a:lnTo>
                    <a:pt x="715352" y="2381592"/>
                  </a:lnTo>
                  <a:lnTo>
                    <a:pt x="761403" y="2406205"/>
                  </a:lnTo>
                  <a:lnTo>
                    <a:pt x="806665" y="2429230"/>
                  </a:lnTo>
                  <a:lnTo>
                    <a:pt x="854290" y="2450668"/>
                  </a:lnTo>
                  <a:lnTo>
                    <a:pt x="902728" y="2472093"/>
                  </a:lnTo>
                  <a:lnTo>
                    <a:pt x="951166" y="2490355"/>
                  </a:lnTo>
                  <a:lnTo>
                    <a:pt x="1000379" y="2508618"/>
                  </a:lnTo>
                  <a:lnTo>
                    <a:pt x="1050404" y="2525293"/>
                  </a:lnTo>
                  <a:lnTo>
                    <a:pt x="1100429" y="2541955"/>
                  </a:lnTo>
                  <a:lnTo>
                    <a:pt x="1151242" y="2557043"/>
                  </a:lnTo>
                  <a:lnTo>
                    <a:pt x="1277480" y="2595143"/>
                  </a:lnTo>
                  <a:lnTo>
                    <a:pt x="1355280" y="2618168"/>
                  </a:lnTo>
                  <a:lnTo>
                    <a:pt x="1431505" y="2639606"/>
                  </a:lnTo>
                  <a:lnTo>
                    <a:pt x="1507718" y="2659456"/>
                  </a:lnTo>
                  <a:lnTo>
                    <a:pt x="1583143" y="2679293"/>
                  </a:lnTo>
                  <a:lnTo>
                    <a:pt x="1659369" y="2697556"/>
                  </a:lnTo>
                  <a:lnTo>
                    <a:pt x="1735594" y="2717406"/>
                  </a:lnTo>
                  <a:lnTo>
                    <a:pt x="1811807" y="2734068"/>
                  </a:lnTo>
                  <a:lnTo>
                    <a:pt x="1886445" y="2752331"/>
                  </a:lnTo>
                  <a:lnTo>
                    <a:pt x="1962658" y="2769006"/>
                  </a:lnTo>
                  <a:lnTo>
                    <a:pt x="2038883" y="2785681"/>
                  </a:lnTo>
                  <a:lnTo>
                    <a:pt x="2223084" y="2823781"/>
                  </a:lnTo>
                  <a:lnTo>
                    <a:pt x="2331059" y="2845219"/>
                  </a:lnTo>
                  <a:lnTo>
                    <a:pt x="2439035" y="2866656"/>
                  </a:lnTo>
                  <a:lnTo>
                    <a:pt x="2549398" y="2886494"/>
                  </a:lnTo>
                  <a:lnTo>
                    <a:pt x="2658960" y="2906344"/>
                  </a:lnTo>
                  <a:lnTo>
                    <a:pt x="2768523" y="2924606"/>
                  </a:lnTo>
                  <a:lnTo>
                    <a:pt x="2878086" y="2942856"/>
                  </a:lnTo>
                  <a:lnTo>
                    <a:pt x="2987662" y="2961119"/>
                  </a:lnTo>
                  <a:lnTo>
                    <a:pt x="3097225" y="2977794"/>
                  </a:lnTo>
                  <a:lnTo>
                    <a:pt x="3208375" y="2992869"/>
                  </a:lnTo>
                  <a:lnTo>
                    <a:pt x="3317938" y="3008757"/>
                  </a:lnTo>
                  <a:lnTo>
                    <a:pt x="3429101" y="3023831"/>
                  </a:lnTo>
                  <a:lnTo>
                    <a:pt x="3540252" y="3037332"/>
                  </a:lnTo>
                </a:path>
              </a:pathLst>
            </a:custGeom>
            <a:ln w="2743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58027" y="1533143"/>
              <a:ext cx="3825240" cy="3693160"/>
            </a:xfrm>
            <a:custGeom>
              <a:avLst/>
              <a:gdLst/>
              <a:ahLst/>
              <a:cxnLst/>
              <a:rect l="l" t="t" r="r" b="b"/>
              <a:pathLst>
                <a:path w="3825240" h="3693160">
                  <a:moveTo>
                    <a:pt x="0" y="0"/>
                  </a:moveTo>
                  <a:lnTo>
                    <a:pt x="19837" y="120675"/>
                  </a:lnTo>
                  <a:lnTo>
                    <a:pt x="33337" y="240563"/>
                  </a:lnTo>
                  <a:lnTo>
                    <a:pt x="44437" y="362839"/>
                  </a:lnTo>
                  <a:lnTo>
                    <a:pt x="49999" y="485101"/>
                  </a:lnTo>
                  <a:lnTo>
                    <a:pt x="54762" y="606577"/>
                  </a:lnTo>
                  <a:lnTo>
                    <a:pt x="56349" y="730427"/>
                  </a:lnTo>
                  <a:lnTo>
                    <a:pt x="56349" y="853490"/>
                  </a:lnTo>
                  <a:lnTo>
                    <a:pt x="57937" y="975766"/>
                  </a:lnTo>
                  <a:lnTo>
                    <a:pt x="57937" y="1099616"/>
                  </a:lnTo>
                  <a:lnTo>
                    <a:pt x="61112" y="1222679"/>
                  </a:lnTo>
                  <a:lnTo>
                    <a:pt x="63487" y="1344942"/>
                  </a:lnTo>
                  <a:lnTo>
                    <a:pt x="69837" y="1466418"/>
                  </a:lnTo>
                  <a:lnTo>
                    <a:pt x="80949" y="1588693"/>
                  </a:lnTo>
                  <a:lnTo>
                    <a:pt x="94437" y="1709369"/>
                  </a:lnTo>
                  <a:lnTo>
                    <a:pt x="123012" y="1876894"/>
                  </a:lnTo>
                  <a:lnTo>
                    <a:pt x="134124" y="1924532"/>
                  </a:lnTo>
                  <a:lnTo>
                    <a:pt x="144437" y="1969782"/>
                  </a:lnTo>
                  <a:lnTo>
                    <a:pt x="157137" y="2017420"/>
                  </a:lnTo>
                  <a:lnTo>
                    <a:pt x="169037" y="2062670"/>
                  </a:lnTo>
                  <a:lnTo>
                    <a:pt x="182537" y="2110308"/>
                  </a:lnTo>
                  <a:lnTo>
                    <a:pt x="196024" y="2156358"/>
                  </a:lnTo>
                  <a:lnTo>
                    <a:pt x="211899" y="2201621"/>
                  </a:lnTo>
                  <a:lnTo>
                    <a:pt x="228561" y="2247671"/>
                  </a:lnTo>
                  <a:lnTo>
                    <a:pt x="245224" y="2292921"/>
                  </a:lnTo>
                  <a:lnTo>
                    <a:pt x="263486" y="2337384"/>
                  </a:lnTo>
                  <a:lnTo>
                    <a:pt x="281736" y="2383434"/>
                  </a:lnTo>
                  <a:lnTo>
                    <a:pt x="301574" y="2427097"/>
                  </a:lnTo>
                  <a:lnTo>
                    <a:pt x="321411" y="2471559"/>
                  </a:lnTo>
                  <a:lnTo>
                    <a:pt x="354749" y="2541422"/>
                  </a:lnTo>
                  <a:lnTo>
                    <a:pt x="368236" y="2566035"/>
                  </a:lnTo>
                  <a:lnTo>
                    <a:pt x="380149" y="2590647"/>
                  </a:lnTo>
                  <a:lnTo>
                    <a:pt x="394423" y="2615260"/>
                  </a:lnTo>
                  <a:lnTo>
                    <a:pt x="407923" y="2639085"/>
                  </a:lnTo>
                  <a:lnTo>
                    <a:pt x="421411" y="2663698"/>
                  </a:lnTo>
                  <a:lnTo>
                    <a:pt x="436486" y="2686723"/>
                  </a:lnTo>
                  <a:lnTo>
                    <a:pt x="452361" y="2709748"/>
                  </a:lnTo>
                  <a:lnTo>
                    <a:pt x="467436" y="2731973"/>
                  </a:lnTo>
                  <a:lnTo>
                    <a:pt x="482523" y="2754998"/>
                  </a:lnTo>
                  <a:lnTo>
                    <a:pt x="499186" y="2776435"/>
                  </a:lnTo>
                  <a:lnTo>
                    <a:pt x="534111" y="2819311"/>
                  </a:lnTo>
                  <a:lnTo>
                    <a:pt x="607123" y="2893936"/>
                  </a:lnTo>
                  <a:lnTo>
                    <a:pt x="645210" y="2925699"/>
                  </a:lnTo>
                  <a:lnTo>
                    <a:pt x="686485" y="2956661"/>
                  </a:lnTo>
                  <a:lnTo>
                    <a:pt x="727748" y="2983661"/>
                  </a:lnTo>
                  <a:lnTo>
                    <a:pt x="771398" y="3011449"/>
                  </a:lnTo>
                  <a:lnTo>
                    <a:pt x="815835" y="3036062"/>
                  </a:lnTo>
                  <a:lnTo>
                    <a:pt x="861872" y="3058287"/>
                  </a:lnTo>
                  <a:lnTo>
                    <a:pt x="908697" y="3079724"/>
                  </a:lnTo>
                  <a:lnTo>
                    <a:pt x="957097" y="3099574"/>
                  </a:lnTo>
                  <a:lnTo>
                    <a:pt x="1006309" y="3119424"/>
                  </a:lnTo>
                  <a:lnTo>
                    <a:pt x="1054722" y="3137687"/>
                  </a:lnTo>
                  <a:lnTo>
                    <a:pt x="1105509" y="3154349"/>
                  </a:lnTo>
                  <a:lnTo>
                    <a:pt x="1155509" y="3171825"/>
                  </a:lnTo>
                  <a:lnTo>
                    <a:pt x="1205509" y="3186912"/>
                  </a:lnTo>
                  <a:lnTo>
                    <a:pt x="1327721" y="3223425"/>
                  </a:lnTo>
                  <a:lnTo>
                    <a:pt x="1397558" y="3243275"/>
                  </a:lnTo>
                  <a:lnTo>
                    <a:pt x="1468983" y="3263125"/>
                  </a:lnTo>
                  <a:lnTo>
                    <a:pt x="1538820" y="3282975"/>
                  </a:lnTo>
                  <a:lnTo>
                    <a:pt x="1608658" y="3301238"/>
                  </a:lnTo>
                  <a:lnTo>
                    <a:pt x="1679295" y="3319500"/>
                  </a:lnTo>
                  <a:lnTo>
                    <a:pt x="1749132" y="3336163"/>
                  </a:lnTo>
                  <a:lnTo>
                    <a:pt x="1818970" y="3352838"/>
                  </a:lnTo>
                  <a:lnTo>
                    <a:pt x="1888807" y="3369513"/>
                  </a:lnTo>
                  <a:lnTo>
                    <a:pt x="1959444" y="3384600"/>
                  </a:lnTo>
                  <a:lnTo>
                    <a:pt x="2029282" y="3400475"/>
                  </a:lnTo>
                  <a:lnTo>
                    <a:pt x="2099119" y="3415563"/>
                  </a:lnTo>
                  <a:lnTo>
                    <a:pt x="2295944" y="3456851"/>
                  </a:lnTo>
                  <a:lnTo>
                    <a:pt x="2420531" y="3480663"/>
                  </a:lnTo>
                  <a:lnTo>
                    <a:pt x="2546718" y="3505276"/>
                  </a:lnTo>
                  <a:lnTo>
                    <a:pt x="2672905" y="3528301"/>
                  </a:lnTo>
                  <a:lnTo>
                    <a:pt x="2799092" y="3551326"/>
                  </a:lnTo>
                  <a:lnTo>
                    <a:pt x="2927654" y="3572764"/>
                  </a:lnTo>
                  <a:lnTo>
                    <a:pt x="3055429" y="3592614"/>
                  </a:lnTo>
                  <a:lnTo>
                    <a:pt x="3183204" y="3612464"/>
                  </a:lnTo>
                  <a:lnTo>
                    <a:pt x="3310978" y="3630726"/>
                  </a:lnTo>
                  <a:lnTo>
                    <a:pt x="3438753" y="3647401"/>
                  </a:lnTo>
                  <a:lnTo>
                    <a:pt x="3568103" y="3662476"/>
                  </a:lnTo>
                  <a:lnTo>
                    <a:pt x="3695877" y="3677564"/>
                  </a:lnTo>
                  <a:lnTo>
                    <a:pt x="3825240" y="3692652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87339" y="1662683"/>
              <a:ext cx="684530" cy="356870"/>
            </a:xfrm>
            <a:custGeom>
              <a:avLst/>
              <a:gdLst/>
              <a:ahLst/>
              <a:cxnLst/>
              <a:rect l="l" t="t" r="r" b="b"/>
              <a:pathLst>
                <a:path w="684529" h="356869">
                  <a:moveTo>
                    <a:pt x="684276" y="0"/>
                  </a:moveTo>
                  <a:lnTo>
                    <a:pt x="0" y="0"/>
                  </a:lnTo>
                  <a:lnTo>
                    <a:pt x="0" y="356615"/>
                  </a:lnTo>
                  <a:lnTo>
                    <a:pt x="684276" y="356615"/>
                  </a:lnTo>
                  <a:lnTo>
                    <a:pt x="684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48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z="24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4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dispositivos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602664" y="6116745"/>
            <a:ext cx="697230" cy="2590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24512" y="6154407"/>
            <a:ext cx="224790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spc="-135" dirty="0">
                <a:solidFill>
                  <a:srgbClr val="FF0000"/>
                </a:solidFill>
                <a:latin typeface="Arial Black"/>
                <a:cs typeface="Arial Black"/>
              </a:rPr>
              <a:t>F1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08725" y="6174771"/>
            <a:ext cx="422909" cy="2419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250" spc="-145" dirty="0">
                <a:solidFill>
                  <a:srgbClr val="FF0000"/>
                </a:solidFill>
                <a:latin typeface="Arial Black"/>
                <a:cs typeface="Arial Black"/>
              </a:rPr>
              <a:t>F2</a:t>
            </a:r>
            <a:r>
              <a:rPr sz="125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250" spc="-110" dirty="0">
                <a:solidFill>
                  <a:srgbClr val="FF0000"/>
                </a:solidFill>
                <a:latin typeface="Arial Black"/>
                <a:cs typeface="Arial Black"/>
              </a:rPr>
              <a:t>F3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7340" y="1662683"/>
            <a:ext cx="684530" cy="3429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R="15240" algn="ctr">
              <a:lnSpc>
                <a:spcPct val="100000"/>
              </a:lnSpc>
              <a:spcBef>
                <a:spcPts val="565"/>
              </a:spcBef>
            </a:pPr>
            <a:r>
              <a:rPr sz="500" spc="-30" dirty="0">
                <a:latin typeface="Arial Black"/>
                <a:cs typeface="Arial Black"/>
              </a:rPr>
              <a:t>Alimentador</a:t>
            </a:r>
            <a:r>
              <a:rPr sz="500" spc="55" dirty="0">
                <a:latin typeface="Arial Black"/>
                <a:cs typeface="Arial Black"/>
              </a:rPr>
              <a:t> </a:t>
            </a:r>
            <a:r>
              <a:rPr sz="500" spc="-50" dirty="0">
                <a:latin typeface="Arial Black"/>
                <a:cs typeface="Arial Black"/>
              </a:rPr>
              <a:t>3</a:t>
            </a:r>
            <a:endParaRPr sz="500">
              <a:latin typeface="Arial Black"/>
              <a:cs typeface="Arial Black"/>
            </a:endParaRPr>
          </a:p>
          <a:p>
            <a:pPr marR="24765" algn="ctr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Arial Black"/>
                <a:cs typeface="Arial Black"/>
              </a:rPr>
              <a:t>Relé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43228" y="1884870"/>
            <a:ext cx="15144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Coordinación</a:t>
            </a:r>
            <a:r>
              <a:rPr sz="10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0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adecuada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00625" y="1963420"/>
            <a:ext cx="2089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latin typeface="Arial Black"/>
                <a:cs typeface="Arial Black"/>
              </a:rPr>
              <a:t>F-</a:t>
            </a:r>
            <a:r>
              <a:rPr sz="1000" spc="-50" dirty="0">
                <a:latin typeface="Arial Black"/>
                <a:cs typeface="Arial Black"/>
              </a:rPr>
              <a:t>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58028" y="2005583"/>
            <a:ext cx="685800" cy="3568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endParaRPr sz="450">
              <a:latin typeface="Times New Roman"/>
              <a:cs typeface="Times New Roman"/>
            </a:endParaRPr>
          </a:p>
          <a:p>
            <a:pPr marR="46355" algn="ctr">
              <a:lnSpc>
                <a:spcPct val="100000"/>
              </a:lnSpc>
            </a:pPr>
            <a:r>
              <a:rPr sz="450" spc="-25" dirty="0">
                <a:latin typeface="Arial Black"/>
                <a:cs typeface="Arial Black"/>
              </a:rPr>
              <a:t>Alimentador</a:t>
            </a:r>
            <a:r>
              <a:rPr sz="450" spc="50" dirty="0">
                <a:latin typeface="Arial Black"/>
                <a:cs typeface="Arial Black"/>
              </a:rPr>
              <a:t> </a:t>
            </a:r>
            <a:r>
              <a:rPr sz="450" spc="-25" dirty="0">
                <a:latin typeface="Arial Black"/>
                <a:cs typeface="Arial Black"/>
              </a:rPr>
              <a:t>principal</a:t>
            </a:r>
            <a:endParaRPr sz="450">
              <a:latin typeface="Arial Black"/>
              <a:cs typeface="Arial Black"/>
            </a:endParaRPr>
          </a:p>
          <a:p>
            <a:pPr marR="24765" algn="ctr">
              <a:lnSpc>
                <a:spcPct val="100000"/>
              </a:lnSpc>
              <a:spcBef>
                <a:spcPts val="120"/>
              </a:spcBef>
            </a:pPr>
            <a:r>
              <a:rPr sz="1000" spc="-20" dirty="0">
                <a:latin typeface="Arial Black"/>
                <a:cs typeface="Arial Black"/>
              </a:rPr>
              <a:t>Relé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65928" y="2780554"/>
            <a:ext cx="859790" cy="46863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260"/>
              </a:spcBef>
            </a:pPr>
            <a:r>
              <a:rPr sz="1400" spc="-25" dirty="0">
                <a:latin typeface="Arial Black"/>
                <a:cs typeface="Arial Black"/>
              </a:rPr>
              <a:t>TCI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50" spc="-110" dirty="0">
                <a:latin typeface="Arial Black"/>
                <a:cs typeface="Arial Black"/>
              </a:rPr>
              <a:t>0,3</a:t>
            </a:r>
            <a:r>
              <a:rPr sz="1250" spc="-90" dirty="0">
                <a:latin typeface="Arial Black"/>
                <a:cs typeface="Arial Black"/>
              </a:rPr>
              <a:t> </a:t>
            </a:r>
            <a:r>
              <a:rPr sz="1250" spc="-145" dirty="0">
                <a:latin typeface="Arial Black"/>
                <a:cs typeface="Arial Black"/>
              </a:rPr>
              <a:t>s</a:t>
            </a:r>
            <a:r>
              <a:rPr sz="1250" spc="-85" dirty="0">
                <a:latin typeface="Arial Black"/>
                <a:cs typeface="Arial Black"/>
              </a:rPr>
              <a:t> </a:t>
            </a:r>
            <a:r>
              <a:rPr sz="1250" spc="-55" dirty="0">
                <a:latin typeface="Arial Black"/>
                <a:cs typeface="Arial Black"/>
              </a:rPr>
              <a:t>típico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95816" y="2894854"/>
            <a:ext cx="859790" cy="46863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260"/>
              </a:spcBef>
            </a:pPr>
            <a:r>
              <a:rPr sz="1400" spc="-25" dirty="0">
                <a:latin typeface="Arial Black"/>
                <a:cs typeface="Arial Black"/>
              </a:rPr>
              <a:t>TCI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50" spc="-110" dirty="0">
                <a:latin typeface="Arial Black"/>
                <a:cs typeface="Arial Black"/>
              </a:rPr>
              <a:t>0,4</a:t>
            </a:r>
            <a:r>
              <a:rPr sz="1250" spc="-90" dirty="0">
                <a:latin typeface="Arial Black"/>
                <a:cs typeface="Arial Black"/>
              </a:rPr>
              <a:t> </a:t>
            </a:r>
            <a:r>
              <a:rPr sz="1250" spc="-145" dirty="0">
                <a:latin typeface="Arial Black"/>
                <a:cs typeface="Arial Black"/>
              </a:rPr>
              <a:t>s</a:t>
            </a:r>
            <a:r>
              <a:rPr sz="1250" spc="-85" dirty="0">
                <a:latin typeface="Arial Black"/>
                <a:cs typeface="Arial Black"/>
              </a:rPr>
              <a:t> </a:t>
            </a:r>
            <a:r>
              <a:rPr sz="1250" spc="-55" dirty="0">
                <a:latin typeface="Arial Black"/>
                <a:cs typeface="Arial Black"/>
              </a:rPr>
              <a:t>típico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57182" y="1673961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119313" y="1032670"/>
          <a:ext cx="8534399" cy="56375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99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4880">
                <a:tc gridSpan="4">
                  <a:txBody>
                    <a:bodyPr/>
                    <a:lstStyle/>
                    <a:p>
                      <a:pPr marL="2401570" marR="1702435" indent="-889000">
                        <a:lnSpc>
                          <a:spcPct val="150000"/>
                        </a:lnSpc>
                        <a:spcBef>
                          <a:spcPts val="439"/>
                        </a:spcBef>
                        <a:tabLst>
                          <a:tab pos="5311140" algn="l"/>
                        </a:tabLst>
                      </a:pPr>
                      <a:r>
                        <a:rPr sz="1600" spc="-4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Típico</a:t>
                      </a:r>
                      <a:r>
                        <a:rPr sz="1600" spc="-45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Discriminación</a:t>
                      </a:r>
                      <a:r>
                        <a:rPr sz="1600" spc="-4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Tiempos</a:t>
                      </a:r>
                      <a:r>
                        <a:rPr sz="1600" spc="5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basados</a:t>
                      </a:r>
                      <a:r>
                        <a:rPr sz="160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	en</a:t>
                      </a:r>
                      <a:r>
                        <a:rPr sz="1600" spc="-1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1600" spc="-10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tecnología </a:t>
                      </a:r>
                      <a:r>
                        <a:rPr sz="160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(Curvas</a:t>
                      </a:r>
                      <a:r>
                        <a:rPr sz="1600" spc="-7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inversas</a:t>
                      </a:r>
                      <a:r>
                        <a:rPr sz="1600" spc="-7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normales</a:t>
                      </a:r>
                      <a:r>
                        <a:rPr sz="1600" spc="-7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estándar):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79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28575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1285" algn="ctr">
                        <a:lnSpc>
                          <a:spcPct val="100000"/>
                        </a:lnSpc>
                      </a:pPr>
                      <a:r>
                        <a:rPr sz="105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Tecnología</a:t>
                      </a:r>
                      <a:r>
                        <a:rPr sz="1050" spc="-5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5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retransmisión</a:t>
                      </a:r>
                      <a:endParaRPr sz="1050">
                        <a:latin typeface="Lucida Sans Unicode"/>
                        <a:cs typeface="Lucida Sans Unicode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1884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Origen</a:t>
                      </a:r>
                      <a:r>
                        <a:rPr sz="1350" spc="-7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2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1350" spc="-7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error</a:t>
                      </a:r>
                      <a:endParaRPr sz="1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549910" algn="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Electro-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R="48514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9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Mecánico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marR="172720" indent="-3175" algn="ctr">
                        <a:lnSpc>
                          <a:spcPct val="140500"/>
                        </a:lnSpc>
                        <a:spcBef>
                          <a:spcPts val="990"/>
                        </a:spcBef>
                      </a:pPr>
                      <a:r>
                        <a:rPr sz="135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Sólido Estado </a:t>
                      </a:r>
                      <a:r>
                        <a:rPr sz="1600" spc="-3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Electrónico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735" algn="ctr">
                        <a:lnSpc>
                          <a:spcPct val="100000"/>
                        </a:lnSpc>
                        <a:spcBef>
                          <a:spcPts val="1600"/>
                        </a:spcBef>
                      </a:pPr>
                      <a:r>
                        <a:rPr sz="1400" spc="-3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digitales</a:t>
                      </a:r>
                      <a:r>
                        <a:rPr sz="1400" spc="-4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R="8763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6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Micro</a:t>
                      </a:r>
                      <a:r>
                        <a:rPr sz="1600" spc="-9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numérico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  <a:p>
                      <a:pPr marR="61594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5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Procesador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0320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9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3675">
                        <a:lnSpc>
                          <a:spcPct val="100000"/>
                        </a:lnSpc>
                      </a:pPr>
                      <a:r>
                        <a:rPr sz="12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Error</a:t>
                      </a:r>
                      <a:r>
                        <a:rPr sz="125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sincronización</a:t>
                      </a:r>
                      <a:r>
                        <a:rPr sz="125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básico</a:t>
                      </a:r>
                      <a:r>
                        <a:rPr sz="125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típico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000" spc="8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[%]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3730">
                        <a:lnSpc>
                          <a:spcPct val="100000"/>
                        </a:lnSpc>
                      </a:pPr>
                      <a:r>
                        <a:rPr sz="1800" spc="-1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7,5</a:t>
                      </a:r>
                      <a:r>
                        <a:rPr sz="1800" spc="-9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2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0"/>
                        </a:spcBef>
                      </a:pPr>
                      <a:r>
                        <a:rPr sz="2000" spc="-1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sz="2000" spc="-1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000" spc="2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720725">
                        <a:lnSpc>
                          <a:spcPct val="100000"/>
                        </a:lnSpc>
                      </a:pPr>
                      <a:r>
                        <a:rPr sz="1800" spc="-1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3,5</a:t>
                      </a:r>
                      <a:r>
                        <a:rPr sz="1800" spc="-9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2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706120" algn="r">
                        <a:lnSpc>
                          <a:spcPct val="100000"/>
                        </a:lnSpc>
                      </a:pPr>
                      <a:r>
                        <a:rPr sz="130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Tiempo</a:t>
                      </a:r>
                      <a:r>
                        <a:rPr sz="130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5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sobrepaso</a:t>
                      </a:r>
                      <a:r>
                        <a:rPr sz="130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[s]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24840">
                        <a:lnSpc>
                          <a:spcPct val="100000"/>
                        </a:lnSpc>
                      </a:pPr>
                      <a:r>
                        <a:rPr sz="8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0,05</a:t>
                      </a:r>
                      <a:r>
                        <a:rPr sz="8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segundos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sz="8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0,03</a:t>
                      </a:r>
                      <a:r>
                        <a:rPr sz="8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segundos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11200">
                        <a:lnSpc>
                          <a:spcPct val="100000"/>
                        </a:lnSpc>
                      </a:pPr>
                      <a:r>
                        <a:rPr sz="8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0,02</a:t>
                      </a:r>
                      <a:r>
                        <a:rPr sz="8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segundos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751205" algn="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Margen</a:t>
                      </a:r>
                      <a:r>
                        <a:rPr sz="120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0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2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seguridad</a:t>
                      </a:r>
                      <a:r>
                        <a:rPr sz="120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[s]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3340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700" spc="-10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0,1</a:t>
                      </a:r>
                      <a:r>
                        <a:rPr sz="1700" spc="-8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sz="8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0,05</a:t>
                      </a:r>
                      <a:r>
                        <a:rPr sz="8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segundos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11200">
                        <a:lnSpc>
                          <a:spcPct val="100000"/>
                        </a:lnSpc>
                      </a:pPr>
                      <a:r>
                        <a:rPr sz="800" spc="-5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0,03</a:t>
                      </a:r>
                      <a:r>
                        <a:rPr sz="8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segundos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12700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3919"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800" spc="-40" dirty="0">
                          <a:solidFill>
                            <a:srgbClr val="63666A"/>
                          </a:solidFill>
                          <a:latin typeface="Lucida Sans Unicode"/>
                          <a:cs typeface="Lucida Sans Unicode"/>
                        </a:rPr>
                        <a:t>Total</a:t>
                      </a:r>
                      <a:r>
                        <a:rPr sz="1800" spc="-4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Coordinación </a:t>
                      </a:r>
                      <a:r>
                        <a:rPr sz="18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típica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R="2413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300" spc="-3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Tiempo</a:t>
                      </a:r>
                      <a:r>
                        <a:rPr sz="1300" spc="-5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[s]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2400" marB="0">
                    <a:lnL w="28575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28575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2225" algn="ctr">
                        <a:lnSpc>
                          <a:spcPct val="100000"/>
                        </a:lnSpc>
                      </a:pPr>
                      <a:r>
                        <a:rPr sz="1500" spc="-9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0,4</a:t>
                      </a:r>
                      <a:r>
                        <a:rPr sz="1500" spc="-6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28575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406400">
                        <a:lnSpc>
                          <a:spcPct val="100000"/>
                        </a:lnSpc>
                      </a:pPr>
                      <a:r>
                        <a:rPr sz="1700" spc="-1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0,35s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12700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28575">
                      <a:solidFill>
                        <a:srgbClr val="6366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</a:pPr>
                      <a:r>
                        <a:rPr sz="1500" spc="-9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0,3</a:t>
                      </a:r>
                      <a:r>
                        <a:rPr sz="1500" spc="-65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60" dirty="0">
                          <a:solidFill>
                            <a:srgbClr val="4057AC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63666A"/>
                      </a:solidFill>
                      <a:prstDash val="solid"/>
                    </a:lnL>
                    <a:lnR w="28575">
                      <a:solidFill>
                        <a:srgbClr val="63666A"/>
                      </a:solidFill>
                      <a:prstDash val="solid"/>
                    </a:lnR>
                    <a:lnT w="12700">
                      <a:solidFill>
                        <a:srgbClr val="63666A"/>
                      </a:solidFill>
                      <a:prstDash val="solid"/>
                    </a:lnT>
                    <a:lnB w="28575">
                      <a:solidFill>
                        <a:srgbClr val="6366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9" y="496888"/>
            <a:ext cx="4136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z="24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400" spc="-13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dispositivos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4372" y="3526536"/>
            <a:ext cx="1057655" cy="12953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02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sobrecorriente</a:t>
            </a:r>
            <a:r>
              <a:rPr sz="22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200" spc="-114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tiempo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0502" y="1435672"/>
            <a:ext cx="7295515" cy="339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u="sng" spc="-2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Restablecimiento</a:t>
            </a:r>
            <a:r>
              <a:rPr sz="95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50" u="sng" spc="-2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del</a:t>
            </a:r>
            <a:r>
              <a:rPr sz="95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5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elemento</a:t>
            </a:r>
            <a:r>
              <a:rPr sz="95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5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95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5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sobrecorriente</a:t>
            </a:r>
            <a:r>
              <a:rPr sz="95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50" u="sng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sz="950" u="sng" spc="-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5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tiempo</a:t>
            </a:r>
            <a:endParaRPr sz="950">
              <a:latin typeface="Lucida Sans Unicode"/>
              <a:cs typeface="Lucida Sans Unicode"/>
            </a:endParaRPr>
          </a:p>
          <a:p>
            <a:pPr marL="570865" marR="946150" indent="-113030">
              <a:lnSpc>
                <a:spcPct val="144000"/>
              </a:lnSpc>
              <a:spcBef>
                <a:spcPts val="1185"/>
              </a:spcBef>
              <a:buChar char="•"/>
              <a:tabLst>
                <a:tab pos="698500" algn="l"/>
              </a:tabLst>
            </a:pP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Hay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(2)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diferentes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tipos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reinicios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dentro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 	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tiempo:</a:t>
            </a:r>
            <a:endParaRPr sz="1250">
              <a:latin typeface="Lucida Sans Unicode"/>
              <a:cs typeface="Lucida Sans Unicode"/>
            </a:endParaRPr>
          </a:p>
          <a:p>
            <a:pPr marL="1155700" marR="553085" lvl="1" indent="-228600">
              <a:lnSpc>
                <a:spcPct val="138500"/>
              </a:lnSpc>
              <a:spcBef>
                <a:spcPts val="1090"/>
              </a:spcBef>
              <a:buSzPct val="138461"/>
              <a:buFont typeface="Lucida Sans Unicode"/>
              <a:buChar char="•"/>
              <a:tabLst>
                <a:tab pos="1155700" algn="l"/>
              </a:tabLst>
            </a:pPr>
            <a:r>
              <a:rPr sz="1300" spc="-110" dirty="0">
                <a:solidFill>
                  <a:srgbClr val="4057AC"/>
                </a:solidFill>
                <a:latin typeface="Arial Black"/>
                <a:cs typeface="Arial Black"/>
              </a:rPr>
              <a:t>EM</a:t>
            </a:r>
            <a:r>
              <a:rPr sz="1300" spc="-7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4057AC"/>
                </a:solidFill>
                <a:latin typeface="Arial Black"/>
                <a:cs typeface="Arial Black"/>
              </a:rPr>
              <a:t>o </a:t>
            </a:r>
            <a:r>
              <a:rPr sz="1300" spc="-65" dirty="0">
                <a:solidFill>
                  <a:srgbClr val="4057AC"/>
                </a:solidFill>
                <a:latin typeface="Arial Black"/>
                <a:cs typeface="Arial Black"/>
              </a:rPr>
              <a:t>reinicio</a:t>
            </a:r>
            <a:r>
              <a:rPr sz="1300" spc="-7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4057AC"/>
                </a:solidFill>
                <a:latin typeface="Arial Black"/>
                <a:cs typeface="Arial Black"/>
              </a:rPr>
              <a:t>de </a:t>
            </a:r>
            <a:r>
              <a:rPr sz="1300" spc="-45" dirty="0">
                <a:solidFill>
                  <a:srgbClr val="4057AC"/>
                </a:solidFill>
                <a:latin typeface="Arial Black"/>
                <a:cs typeface="Arial Black"/>
              </a:rPr>
              <a:t>retardo</a:t>
            </a:r>
            <a:r>
              <a:rPr sz="1300" spc="-7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00" spc="-45" dirty="0">
                <a:solidFill>
                  <a:srgbClr val="4057AC"/>
                </a:solidFill>
                <a:latin typeface="Arial Black"/>
                <a:cs typeface="Arial Black"/>
              </a:rPr>
              <a:t>temporizado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–esto</a:t>
            </a:r>
            <a:r>
              <a:rPr sz="13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imita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recorrido</a:t>
            </a:r>
            <a:r>
              <a:rPr sz="13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disco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electromecánico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regresa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posición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reinicio.</a:t>
            </a:r>
            <a:endParaRPr sz="1300">
              <a:latin typeface="Lucida Sans Unicode"/>
              <a:cs typeface="Lucida Sans Unicode"/>
            </a:endParaRPr>
          </a:p>
          <a:p>
            <a:pPr marL="1472565" marR="5080" lvl="2" indent="-101600">
              <a:lnSpc>
                <a:spcPct val="145500"/>
              </a:lnSpc>
              <a:spcBef>
                <a:spcPts val="970"/>
              </a:spcBef>
              <a:buChar char="•"/>
              <a:tabLst>
                <a:tab pos="1612900" algn="l"/>
              </a:tabLst>
            </a:pP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disco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aún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ha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regresado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completamente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posición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reinicio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elemento</a:t>
            </a:r>
            <a:r>
              <a:rPr sz="11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activa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nuevamente,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será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corto.</a:t>
            </a:r>
            <a:endParaRPr sz="1100">
              <a:latin typeface="Lucida Sans Unicode"/>
              <a:cs typeface="Lucida Sans Unicode"/>
            </a:endParaRPr>
          </a:p>
          <a:p>
            <a:pPr lvl="2">
              <a:lnSpc>
                <a:spcPct val="100000"/>
              </a:lnSpc>
              <a:spcBef>
                <a:spcPts val="1210"/>
              </a:spcBef>
              <a:buFont typeface="Lucida Sans Unicode"/>
              <a:buChar char="•"/>
            </a:pPr>
            <a:endParaRPr sz="1100">
              <a:latin typeface="Lucida Sans Unicode"/>
              <a:cs typeface="Lucida Sans Unicode"/>
            </a:endParaRPr>
          </a:p>
          <a:p>
            <a:pPr marL="1480185" marR="648970" lvl="2" indent="-109855">
              <a:lnSpc>
                <a:spcPct val="133300"/>
              </a:lnSpc>
              <a:buChar char="•"/>
              <a:tabLst>
                <a:tab pos="1612900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activa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luego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interrumpe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muchas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veces,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disco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“se 	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moverá”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hasta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posición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funcionamiento.</a:t>
            </a:r>
            <a:endParaRPr sz="1200">
              <a:latin typeface="Lucida Sans Unicode"/>
              <a:cs typeface="Lucida Sans Unicode"/>
            </a:endParaRPr>
          </a:p>
          <a:p>
            <a:pPr marL="1485265" lvl="2" indent="-113030">
              <a:lnSpc>
                <a:spcPct val="100000"/>
              </a:lnSpc>
              <a:spcBef>
                <a:spcPts val="1390"/>
              </a:spcBef>
              <a:buChar char="•"/>
              <a:tabLst>
                <a:tab pos="1485265" algn="l"/>
              </a:tabLst>
            </a:pP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Tenga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cuidado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al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coordinar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dispositivos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ascendentes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descendentes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64902" y="5296218"/>
            <a:ext cx="574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000"/>
              </a:lnSpc>
              <a:spcBef>
                <a:spcPts val="100"/>
              </a:spcBef>
              <a:buSzPct val="150000"/>
              <a:buFont typeface="Lucida Sans Unicode"/>
              <a:buChar char="•"/>
              <a:tabLst>
                <a:tab pos="241300" algn="l"/>
              </a:tabLst>
            </a:pPr>
            <a:r>
              <a:rPr sz="1200" spc="-85" dirty="0">
                <a:solidFill>
                  <a:srgbClr val="4057AC"/>
                </a:solidFill>
                <a:latin typeface="Arial Black"/>
                <a:cs typeface="Arial Black"/>
              </a:rPr>
              <a:t>Reinicio</a:t>
            </a:r>
            <a:r>
              <a:rPr sz="1200" spc="-6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200" spc="-40" dirty="0">
                <a:solidFill>
                  <a:srgbClr val="4057AC"/>
                </a:solidFill>
                <a:latin typeface="Arial Black"/>
                <a:cs typeface="Arial Black"/>
              </a:rPr>
              <a:t>instantáneo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–Una 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vez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elemento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 opera,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restablecerá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inmediatamente.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62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058019"/>
            <a:ext cx="4715510" cy="1510030"/>
          </a:xfrm>
          <a:prstGeom prst="rect">
            <a:avLst/>
          </a:prstGeom>
        </p:spPr>
        <p:txBody>
          <a:bodyPr vert="horz" wrap="square" lIns="0" tIns="269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20"/>
              </a:spcBef>
            </a:pPr>
            <a:r>
              <a:rPr sz="39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Tipos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Protección:</a:t>
            </a:r>
            <a:endParaRPr sz="3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sz="29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Recierre</a:t>
            </a:r>
            <a:r>
              <a:rPr sz="2900" spc="-1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automático</a:t>
            </a:r>
            <a:endParaRPr sz="2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5639" y="369888"/>
            <a:ext cx="415417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Recierre</a:t>
            </a:r>
            <a:r>
              <a:rPr sz="3400" spc="-22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Automático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9083" y="1067817"/>
            <a:ext cx="8674100" cy="524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" indent="-133350">
              <a:lnSpc>
                <a:spcPct val="100000"/>
              </a:lnSpc>
              <a:spcBef>
                <a:spcPts val="100"/>
              </a:spcBef>
              <a:buChar char="•"/>
              <a:tabLst>
                <a:tab pos="133350" algn="l"/>
              </a:tabLst>
            </a:pPr>
            <a:r>
              <a:rPr sz="1500" dirty="0">
                <a:solidFill>
                  <a:srgbClr val="4057AC"/>
                </a:solidFill>
                <a:latin typeface="Lucida Sans Unicode"/>
                <a:cs typeface="Lucida Sans Unicode"/>
              </a:rPr>
              <a:t>Número</a:t>
            </a:r>
            <a:r>
              <a:rPr sz="1500" spc="-9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5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función</a:t>
            </a:r>
            <a:r>
              <a:rPr sz="15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ANSI</a:t>
            </a:r>
            <a:r>
              <a:rPr sz="1500" spc="-10" dirty="0">
                <a:solidFill>
                  <a:srgbClr val="4057AC"/>
                </a:solidFill>
                <a:latin typeface="Arial Black"/>
                <a:cs typeface="Arial Black"/>
              </a:rPr>
              <a:t>79</a:t>
            </a:r>
            <a:endParaRPr sz="1500">
              <a:latin typeface="Arial Black"/>
              <a:cs typeface="Arial Black"/>
            </a:endParaRPr>
          </a:p>
          <a:p>
            <a:pPr marL="113664" marR="109220" indent="-113030">
              <a:lnSpc>
                <a:spcPct val="144000"/>
              </a:lnSpc>
              <a:spcBef>
                <a:spcPts val="1030"/>
              </a:spcBef>
              <a:buChar char="•"/>
              <a:tabLst>
                <a:tab pos="241300" algn="l"/>
              </a:tabLst>
            </a:pP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Vuelva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cerrar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automáticamente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haya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sido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disparado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por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 	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25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control</a:t>
            </a:r>
            <a:r>
              <a:rPr sz="125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</a:t>
            </a:r>
            <a:endParaRPr sz="12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Lucida Sans Unicode"/>
              <a:buChar char="•"/>
            </a:pPr>
            <a:endParaRPr sz="1250">
              <a:latin typeface="Lucida Sans Unicode"/>
              <a:cs typeface="Lucida Sans Unicode"/>
            </a:endParaRPr>
          </a:p>
          <a:p>
            <a:pPr marL="92075" indent="-88900">
              <a:lnSpc>
                <a:spcPct val="100000"/>
              </a:lnSpc>
              <a:spcBef>
                <a:spcPts val="5"/>
              </a:spcBef>
              <a:buSzPct val="95000"/>
              <a:buChar char="•"/>
              <a:tabLst>
                <a:tab pos="92075" algn="l"/>
              </a:tabLst>
            </a:pPr>
            <a:r>
              <a:rPr sz="10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Utilizado</a:t>
            </a:r>
            <a:r>
              <a:rPr sz="10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 principalmente</a:t>
            </a:r>
            <a:r>
              <a:rPr sz="1000" spc="-1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por</a:t>
            </a:r>
            <a:r>
              <a:rPr sz="1000" spc="-1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empresas</a:t>
            </a:r>
            <a:r>
              <a:rPr sz="1000" spc="-1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eléctricas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Font typeface="Lucida Sans Unicode"/>
              <a:buChar char="•"/>
            </a:pPr>
            <a:endParaRPr sz="1000">
              <a:latin typeface="Lucida Sans Unicode"/>
              <a:cs typeface="Lucida Sans Unicode"/>
            </a:endParaRPr>
          </a:p>
          <a:p>
            <a:pPr marL="108585" indent="-104775">
              <a:lnSpc>
                <a:spcPct val="100000"/>
              </a:lnSpc>
              <a:buSzPct val="95833"/>
              <a:buChar char="•"/>
              <a:tabLst>
                <a:tab pos="108585" algn="l"/>
              </a:tabLst>
            </a:pP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Reenganche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multidisparo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circuitos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distribución</a:t>
            </a:r>
            <a:endParaRPr sz="1200">
              <a:latin typeface="Lucida Sans Unicode"/>
              <a:cs typeface="Lucida Sans Unicode"/>
            </a:endParaRPr>
          </a:p>
          <a:p>
            <a:pPr marL="577850" lvl="1" indent="-120650">
              <a:lnSpc>
                <a:spcPct val="100000"/>
              </a:lnSpc>
              <a:spcBef>
                <a:spcPts val="1340"/>
              </a:spcBef>
              <a:buChar char="•"/>
              <a:tabLst>
                <a:tab pos="577850" algn="l"/>
              </a:tabLst>
            </a:pP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instantáneo</a:t>
            </a:r>
            <a:r>
              <a:rPr sz="13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(~0,25</a:t>
            </a:r>
            <a:r>
              <a:rPr sz="13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s)</a:t>
            </a:r>
            <a:endParaRPr sz="1350">
              <a:latin typeface="Lucida Sans Unicode"/>
              <a:cs typeface="Lucida Sans Unicode"/>
            </a:endParaRPr>
          </a:p>
          <a:p>
            <a:pPr marL="570865" lvl="1" indent="-113030">
              <a:lnSpc>
                <a:spcPct val="100000"/>
              </a:lnSpc>
              <a:spcBef>
                <a:spcPts val="1360"/>
              </a:spcBef>
              <a:buChar char="•"/>
              <a:tabLst>
                <a:tab pos="570865" algn="l"/>
              </a:tabLst>
            </a:pP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Reenganches</a:t>
            </a:r>
            <a:r>
              <a:rPr sz="12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retrasados</a:t>
            </a:r>
            <a:r>
              <a:rPr sz="1250" spc="95" dirty="0">
                <a:solidFill>
                  <a:srgbClr val="4057AC"/>
                </a:solidFill>
                <a:latin typeface="Lucida Sans Unicode"/>
                <a:cs typeface="Lucida Sans Unicode"/>
              </a:rPr>
              <a:t> 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(normalmente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dos</a:t>
            </a:r>
            <a:r>
              <a:rPr sz="12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retrasados,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por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ejemplo</a:t>
            </a:r>
            <a:r>
              <a:rPr sz="12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3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15</a:t>
            </a:r>
            <a:r>
              <a:rPr sz="12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15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30)</a:t>
            </a:r>
            <a:endParaRPr sz="1250">
              <a:latin typeface="Lucida Sans Unicode"/>
              <a:cs typeface="Lucida Sans Unicode"/>
            </a:endParaRPr>
          </a:p>
          <a:p>
            <a:pPr marL="124460" indent="-120650">
              <a:lnSpc>
                <a:spcPct val="100000"/>
              </a:lnSpc>
              <a:spcBef>
                <a:spcPts val="1540"/>
              </a:spcBef>
              <a:buSzPct val="96428"/>
              <a:buChar char="•"/>
              <a:tabLst>
                <a:tab pos="124460" algn="l"/>
              </a:tabLst>
            </a:pPr>
            <a:r>
              <a:rPr sz="14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Coordinar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derivados</a:t>
            </a:r>
            <a:endParaRPr sz="1400">
              <a:latin typeface="Lucida Sans Unicode"/>
              <a:cs typeface="Lucida Sans Unicode"/>
            </a:endParaRPr>
          </a:p>
          <a:p>
            <a:pPr marL="108585" marR="482600" indent="-104775">
              <a:lnSpc>
                <a:spcPct val="150000"/>
              </a:lnSpc>
              <a:spcBef>
                <a:spcPts val="1040"/>
              </a:spcBef>
              <a:buSzPct val="95833"/>
              <a:buChar char="•"/>
              <a:tabLst>
                <a:tab pos="241300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Después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recierre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exitoso,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función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recierre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restablecerá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después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retardo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ajustable 	(normalmente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60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s).</a:t>
            </a:r>
            <a:endParaRPr sz="1200">
              <a:latin typeface="Lucida Sans Unicode"/>
              <a:cs typeface="Lucida Sans Unicode"/>
            </a:endParaRPr>
          </a:p>
          <a:p>
            <a:pPr marL="108585" marR="5080" indent="-104775" algn="just">
              <a:lnSpc>
                <a:spcPct val="150000"/>
              </a:lnSpc>
              <a:spcBef>
                <a:spcPts val="1080"/>
              </a:spcBef>
              <a:buSzPct val="95833"/>
              <a:buChar char="•"/>
              <a:tabLst>
                <a:tab pos="241300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2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falla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permanente,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disparará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volverá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cerrar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varias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veces.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tiene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éxito,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el 	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pasará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200" spc="-95" dirty="0">
                <a:solidFill>
                  <a:srgbClr val="4057AC"/>
                </a:solidFill>
                <a:latin typeface="Arial Black"/>
                <a:cs typeface="Arial Black"/>
              </a:rPr>
              <a:t>BLOQUEO</a:t>
            </a:r>
            <a:r>
              <a:rPr sz="1200" spc="-95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mantenga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interruptor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abierto.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Algunos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dispositivos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tienen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 	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reinicio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separado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bloqueo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(por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ejemplo,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10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segundos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después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interruptor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cierra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manualmente).</a:t>
            </a: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714"/>
              </a:spcBef>
              <a:buFont typeface="Lucida Sans Unicode"/>
              <a:buChar char="•"/>
            </a:pPr>
            <a:endParaRPr sz="1200">
              <a:latin typeface="Lucida Sans Unicode"/>
              <a:cs typeface="Lucida Sans Unicode"/>
            </a:endParaRPr>
          </a:p>
          <a:p>
            <a:pPr marL="141605" indent="-140970">
              <a:lnSpc>
                <a:spcPct val="100000"/>
              </a:lnSpc>
              <a:buChar char="•"/>
              <a:tabLst>
                <a:tab pos="141605" algn="l"/>
              </a:tabLst>
            </a:pPr>
            <a:r>
              <a:rPr sz="16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Disponible</a:t>
            </a:r>
            <a:r>
              <a:rPr sz="16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reconexión</a:t>
            </a:r>
            <a:r>
              <a:rPr sz="16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monofásica</a:t>
            </a:r>
            <a:r>
              <a:rPr sz="16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60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trifásica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71570" y="2314956"/>
            <a:ext cx="0" cy="571500"/>
          </a:xfrm>
          <a:custGeom>
            <a:avLst/>
            <a:gdLst/>
            <a:ahLst/>
            <a:cxnLst/>
            <a:rect l="l" t="t" r="r" b="b"/>
            <a:pathLst>
              <a:path h="571500">
                <a:moveTo>
                  <a:pt x="0" y="0"/>
                </a:moveTo>
                <a:lnTo>
                  <a:pt x="0" y="571499"/>
                </a:lnTo>
              </a:path>
            </a:pathLst>
          </a:custGeom>
          <a:ln w="152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70905" y="197205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199"/>
                </a:moveTo>
                <a:lnTo>
                  <a:pt x="456763" y="457199"/>
                </a:lnTo>
                <a:lnTo>
                  <a:pt x="456763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ln w="274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657379" y="2072646"/>
            <a:ext cx="685165" cy="242570"/>
            <a:chOff x="2657379" y="2072646"/>
            <a:chExt cx="685165" cy="242570"/>
          </a:xfrm>
        </p:grpSpPr>
        <p:sp>
          <p:nvSpPr>
            <p:cNvPr id="5" name="object 5"/>
            <p:cNvSpPr/>
            <p:nvPr/>
          </p:nvSpPr>
          <p:spPr>
            <a:xfrm>
              <a:off x="2657379" y="2200656"/>
              <a:ext cx="685165" cy="0"/>
            </a:xfrm>
            <a:custGeom>
              <a:avLst/>
              <a:gdLst/>
              <a:ahLst/>
              <a:cxnLst/>
              <a:rect l="l" t="t" r="r" b="b"/>
              <a:pathLst>
                <a:path w="685164">
                  <a:moveTo>
                    <a:pt x="0" y="0"/>
                  </a:moveTo>
                  <a:lnTo>
                    <a:pt x="685144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7860" y="2072646"/>
              <a:ext cx="484180" cy="24230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587333" y="2645670"/>
            <a:ext cx="370205" cy="368935"/>
            <a:chOff x="2587333" y="2645670"/>
            <a:chExt cx="370205" cy="368935"/>
          </a:xfrm>
        </p:grpSpPr>
        <p:sp>
          <p:nvSpPr>
            <p:cNvPr id="8" name="object 8"/>
            <p:cNvSpPr/>
            <p:nvPr/>
          </p:nvSpPr>
          <p:spPr>
            <a:xfrm>
              <a:off x="2601043" y="2659380"/>
              <a:ext cx="342900" cy="341630"/>
            </a:xfrm>
            <a:custGeom>
              <a:avLst/>
              <a:gdLst/>
              <a:ahLst/>
              <a:cxnLst/>
              <a:rect l="l" t="t" r="r" b="b"/>
              <a:pathLst>
                <a:path w="342900" h="341630">
                  <a:moveTo>
                    <a:pt x="187272" y="341375"/>
                  </a:moveTo>
                  <a:lnTo>
                    <a:pt x="155299" y="341375"/>
                  </a:lnTo>
                  <a:lnTo>
                    <a:pt x="124850" y="335279"/>
                  </a:lnTo>
                  <a:lnTo>
                    <a:pt x="68514" y="307846"/>
                  </a:lnTo>
                  <a:lnTo>
                    <a:pt x="25883" y="260602"/>
                  </a:lnTo>
                  <a:lnTo>
                    <a:pt x="3046" y="202690"/>
                  </a:lnTo>
                  <a:lnTo>
                    <a:pt x="0" y="170686"/>
                  </a:lnTo>
                  <a:lnTo>
                    <a:pt x="3046" y="138682"/>
                  </a:lnTo>
                  <a:lnTo>
                    <a:pt x="25883" y="80770"/>
                  </a:lnTo>
                  <a:lnTo>
                    <a:pt x="68514" y="33527"/>
                  </a:lnTo>
                  <a:lnTo>
                    <a:pt x="124850" y="6095"/>
                  </a:lnTo>
                  <a:lnTo>
                    <a:pt x="155299" y="0"/>
                  </a:lnTo>
                  <a:lnTo>
                    <a:pt x="187272" y="0"/>
                  </a:lnTo>
                  <a:lnTo>
                    <a:pt x="248174" y="16762"/>
                  </a:lnTo>
                  <a:lnTo>
                    <a:pt x="298418" y="54863"/>
                  </a:lnTo>
                  <a:lnTo>
                    <a:pt x="330391" y="108203"/>
                  </a:lnTo>
                  <a:lnTo>
                    <a:pt x="342572" y="170686"/>
                  </a:lnTo>
                  <a:lnTo>
                    <a:pt x="339527" y="202690"/>
                  </a:lnTo>
                  <a:lnTo>
                    <a:pt x="316689" y="260602"/>
                  </a:lnTo>
                  <a:lnTo>
                    <a:pt x="274057" y="307846"/>
                  </a:lnTo>
                  <a:lnTo>
                    <a:pt x="217722" y="335279"/>
                  </a:lnTo>
                  <a:lnTo>
                    <a:pt x="187272" y="341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01043" y="2659380"/>
              <a:ext cx="342900" cy="341630"/>
            </a:xfrm>
            <a:custGeom>
              <a:avLst/>
              <a:gdLst/>
              <a:ahLst/>
              <a:cxnLst/>
              <a:rect l="l" t="t" r="r" b="b"/>
              <a:pathLst>
                <a:path w="342900" h="341630">
                  <a:moveTo>
                    <a:pt x="0" y="170687"/>
                  </a:moveTo>
                  <a:lnTo>
                    <a:pt x="10657" y="108203"/>
                  </a:lnTo>
                  <a:lnTo>
                    <a:pt x="44153" y="54863"/>
                  </a:lnTo>
                  <a:lnTo>
                    <a:pt x="94397" y="16763"/>
                  </a:lnTo>
                  <a:lnTo>
                    <a:pt x="155299" y="0"/>
                  </a:lnTo>
                  <a:lnTo>
                    <a:pt x="187272" y="0"/>
                  </a:lnTo>
                  <a:lnTo>
                    <a:pt x="248174" y="16763"/>
                  </a:lnTo>
                  <a:lnTo>
                    <a:pt x="298418" y="54863"/>
                  </a:lnTo>
                  <a:lnTo>
                    <a:pt x="330391" y="108203"/>
                  </a:lnTo>
                  <a:lnTo>
                    <a:pt x="342572" y="170687"/>
                  </a:lnTo>
                  <a:lnTo>
                    <a:pt x="339527" y="202691"/>
                  </a:lnTo>
                  <a:lnTo>
                    <a:pt x="316689" y="260603"/>
                  </a:lnTo>
                  <a:lnTo>
                    <a:pt x="274057" y="307847"/>
                  </a:lnTo>
                  <a:lnTo>
                    <a:pt x="217723" y="335279"/>
                  </a:lnTo>
                  <a:lnTo>
                    <a:pt x="187272" y="341375"/>
                  </a:lnTo>
                  <a:lnTo>
                    <a:pt x="155299" y="341375"/>
                  </a:lnTo>
                  <a:lnTo>
                    <a:pt x="94397" y="324611"/>
                  </a:lnTo>
                  <a:lnTo>
                    <a:pt x="44153" y="286511"/>
                  </a:lnTo>
                  <a:lnTo>
                    <a:pt x="10657" y="233171"/>
                  </a:lnTo>
                  <a:lnTo>
                    <a:pt x="0" y="170687"/>
                  </a:lnTo>
                  <a:close/>
                </a:path>
              </a:pathLst>
            </a:custGeom>
            <a:ln w="274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186911" y="1514856"/>
            <a:ext cx="1384300" cy="1371600"/>
            <a:chOff x="2186911" y="1514856"/>
            <a:chExt cx="1384300" cy="1371600"/>
          </a:xfrm>
        </p:grpSpPr>
        <p:sp>
          <p:nvSpPr>
            <p:cNvPr id="11" name="object 11"/>
            <p:cNvSpPr/>
            <p:nvPr/>
          </p:nvSpPr>
          <p:spPr>
            <a:xfrm>
              <a:off x="2200614" y="2200656"/>
              <a:ext cx="1370330" cy="0"/>
            </a:xfrm>
            <a:custGeom>
              <a:avLst/>
              <a:gdLst/>
              <a:ahLst/>
              <a:cxnLst/>
              <a:rect l="l" t="t" r="r" b="b"/>
              <a:pathLst>
                <a:path w="1370329">
                  <a:moveTo>
                    <a:pt x="0" y="0"/>
                  </a:moveTo>
                  <a:lnTo>
                    <a:pt x="1370289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00614" y="1514856"/>
              <a:ext cx="0" cy="1371600"/>
            </a:xfrm>
            <a:custGeom>
              <a:avLst/>
              <a:gdLst/>
              <a:ahLst/>
              <a:cxnLst/>
              <a:rect l="l" t="t" r="r" b="b"/>
              <a:pathLst>
                <a:path h="1371600">
                  <a:moveTo>
                    <a:pt x="0" y="0"/>
                  </a:moveTo>
                  <a:lnTo>
                    <a:pt x="0" y="1371599"/>
                  </a:lnTo>
                </a:path>
              </a:pathLst>
            </a:custGeom>
            <a:ln w="27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027665" y="2141220"/>
            <a:ext cx="5938520" cy="1434465"/>
            <a:chOff x="4027665" y="2141220"/>
            <a:chExt cx="5938520" cy="1434465"/>
          </a:xfrm>
        </p:grpSpPr>
        <p:sp>
          <p:nvSpPr>
            <p:cNvPr id="14" name="object 14"/>
            <p:cNvSpPr/>
            <p:nvPr/>
          </p:nvSpPr>
          <p:spPr>
            <a:xfrm>
              <a:off x="4027665" y="2200656"/>
              <a:ext cx="5848350" cy="0"/>
            </a:xfrm>
            <a:custGeom>
              <a:avLst/>
              <a:gdLst/>
              <a:ahLst/>
              <a:cxnLst/>
              <a:rect l="l" t="t" r="r" b="b"/>
              <a:pathLst>
                <a:path w="5848350">
                  <a:moveTo>
                    <a:pt x="0" y="0"/>
                  </a:moveTo>
                  <a:lnTo>
                    <a:pt x="5848089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6825" y="2141220"/>
              <a:ext cx="118759" cy="1188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138532" y="2200656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199"/>
                  </a:lnTo>
                </a:path>
              </a:pathLst>
            </a:custGeom>
            <a:ln w="27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3717" y="2657856"/>
              <a:ext cx="111150" cy="3428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38531" y="3000756"/>
              <a:ext cx="0" cy="481965"/>
            </a:xfrm>
            <a:custGeom>
              <a:avLst/>
              <a:gdLst/>
              <a:ahLst/>
              <a:cxnLst/>
              <a:rect l="l" t="t" r="r" b="b"/>
              <a:pathLst>
                <a:path h="481964">
                  <a:moveTo>
                    <a:pt x="0" y="0"/>
                  </a:moveTo>
                  <a:lnTo>
                    <a:pt x="0" y="481583"/>
                  </a:lnTo>
                </a:path>
              </a:pathLst>
            </a:custGeom>
            <a:ln w="27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79152" y="3453384"/>
              <a:ext cx="118758" cy="11887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141575" y="3165348"/>
              <a:ext cx="397510" cy="396240"/>
            </a:xfrm>
            <a:custGeom>
              <a:avLst/>
              <a:gdLst/>
              <a:ahLst/>
              <a:cxnLst/>
              <a:rect l="l" t="t" r="r" b="b"/>
              <a:pathLst>
                <a:path w="397509" h="396239">
                  <a:moveTo>
                    <a:pt x="0" y="0"/>
                  </a:moveTo>
                  <a:lnTo>
                    <a:pt x="245129" y="150875"/>
                  </a:lnTo>
                  <a:lnTo>
                    <a:pt x="53289" y="144779"/>
                  </a:lnTo>
                  <a:lnTo>
                    <a:pt x="397383" y="396239"/>
                  </a:lnTo>
                </a:path>
              </a:pathLst>
            </a:custGeom>
            <a:ln w="274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4761" y="3457962"/>
              <a:ext cx="127908" cy="11733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077628" y="311505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114190" y="114299"/>
                  </a:lnTo>
                </a:path>
              </a:pathLst>
            </a:custGeom>
            <a:ln w="274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077628" y="311505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114299"/>
                  </a:moveTo>
                  <a:lnTo>
                    <a:pt x="114190" y="0"/>
                  </a:lnTo>
                </a:path>
              </a:pathLst>
            </a:custGeom>
            <a:ln w="274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32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200" spc="-75" dirty="0">
                <a:solidFill>
                  <a:srgbClr val="1E4091"/>
                </a:solidFill>
                <a:latin typeface="Lucida Sans Unicode"/>
                <a:cs typeface="Lucida Sans Unicode"/>
              </a:rPr>
              <a:t>Reconexión</a:t>
            </a:r>
            <a:r>
              <a:rPr sz="3200" spc="-19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2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automática</a:t>
            </a:r>
            <a:r>
              <a:rPr sz="3200" spc="-19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1E4091"/>
                </a:solidFill>
                <a:latin typeface="Lucida Sans Unicode"/>
                <a:cs typeface="Lucida Sans Unicode"/>
              </a:rPr>
              <a:t>y</a:t>
            </a:r>
            <a:r>
              <a:rPr sz="3200" spc="-1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2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fusibles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01322" y="2081276"/>
            <a:ext cx="200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95" dirty="0">
                <a:latin typeface="Arial Black"/>
                <a:cs typeface="Arial Black"/>
              </a:rPr>
              <a:t>52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13191" y="2728467"/>
            <a:ext cx="1092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R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93302" y="3737103"/>
            <a:ext cx="6750684" cy="2458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u="sng" spc="-5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Dos</a:t>
            </a:r>
            <a:r>
              <a:rPr sz="2000" u="sng" spc="-10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0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Lucida Sans Unicode"/>
                <a:cs typeface="Lucida Sans Unicode"/>
              </a:rPr>
              <a:t>métodos:</a:t>
            </a:r>
            <a:endParaRPr sz="2000">
              <a:latin typeface="Lucida Sans Unicode"/>
              <a:cs typeface="Lucida Sans Unicode"/>
            </a:endParaRPr>
          </a:p>
          <a:p>
            <a:pPr marL="590550" indent="-133350">
              <a:lnSpc>
                <a:spcPct val="100000"/>
              </a:lnSpc>
              <a:spcBef>
                <a:spcPts val="1795"/>
              </a:spcBef>
              <a:buChar char="•"/>
              <a:tabLst>
                <a:tab pos="590550" algn="l"/>
              </a:tabLst>
            </a:pPr>
            <a:r>
              <a:rPr sz="15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50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fundido</a:t>
            </a:r>
            <a:endParaRPr sz="1500">
              <a:latin typeface="Lucida Sans Unicode"/>
              <a:cs typeface="Lucida Sans Unicode"/>
            </a:endParaRPr>
          </a:p>
          <a:p>
            <a:pPr marL="1019175" lvl="1" indent="-104775">
              <a:lnSpc>
                <a:spcPct val="100000"/>
              </a:lnSpc>
              <a:spcBef>
                <a:spcPts val="2050"/>
              </a:spcBef>
              <a:buChar char="-"/>
              <a:tabLst>
                <a:tab pos="1019175" algn="l"/>
              </a:tabLst>
            </a:pP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funde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ante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cualquier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avería,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incluida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avería</a:t>
            </a:r>
            <a:r>
              <a:rPr sz="12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temporal.</a:t>
            </a:r>
            <a:endParaRPr sz="1250">
              <a:latin typeface="Lucida Sans Unicode"/>
              <a:cs typeface="Lucida Sans Unicode"/>
            </a:endParaRPr>
          </a:p>
          <a:p>
            <a:pPr lvl="1">
              <a:lnSpc>
                <a:spcPct val="100000"/>
              </a:lnSpc>
              <a:spcBef>
                <a:spcPts val="229"/>
              </a:spcBef>
              <a:buFont typeface="Lucida Sans Unicode"/>
              <a:buChar char="-"/>
            </a:pPr>
            <a:endParaRPr sz="1250">
              <a:latin typeface="Lucida Sans Unicode"/>
              <a:cs typeface="Lucida Sans Unicode"/>
            </a:endParaRPr>
          </a:p>
          <a:p>
            <a:pPr marL="565785" indent="-109855">
              <a:lnSpc>
                <a:spcPct val="100000"/>
              </a:lnSpc>
              <a:buChar char="•"/>
              <a:tabLst>
                <a:tab pos="565785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Ahorro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endParaRPr sz="1200">
              <a:latin typeface="Lucida Sans Unicode"/>
              <a:cs typeface="Lucida Sans Unicode"/>
            </a:endParaRPr>
          </a:p>
          <a:p>
            <a:pPr marL="927100" marR="5080" lvl="1" indent="-12065">
              <a:lnSpc>
                <a:spcPct val="153900"/>
              </a:lnSpc>
              <a:spcBef>
                <a:spcPts val="1220"/>
              </a:spcBef>
              <a:buChar char="-"/>
              <a:tabLst>
                <a:tab pos="1022985" algn="l"/>
              </a:tabLst>
            </a:pP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	Utilice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recierre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automático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intentar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guardar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fallas temporales</a:t>
            </a:r>
            <a:endParaRPr sz="1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5639" y="244478"/>
            <a:ext cx="4327525" cy="110490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34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Recierre</a:t>
            </a:r>
            <a:r>
              <a:rPr sz="3400" spc="-22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4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Automático</a:t>
            </a:r>
            <a:endParaRPr sz="3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300" spc="-40" dirty="0">
                <a:solidFill>
                  <a:srgbClr val="4A4C50"/>
                </a:solidFill>
                <a:latin typeface="Lucida Sans Unicode"/>
                <a:cs typeface="Lucida Sans Unicode"/>
              </a:rPr>
              <a:t>Coordinar</a:t>
            </a:r>
            <a:r>
              <a:rPr sz="2300" spc="-130" dirty="0">
                <a:solidFill>
                  <a:srgbClr val="4A4C50"/>
                </a:solidFill>
                <a:latin typeface="Lucida Sans Unicode"/>
                <a:cs typeface="Lucida Sans Unicode"/>
              </a:rPr>
              <a:t> </a:t>
            </a:r>
            <a:r>
              <a:rPr sz="2300" spc="-40" dirty="0">
                <a:solidFill>
                  <a:srgbClr val="4A4C50"/>
                </a:solidFill>
                <a:latin typeface="Lucida Sans Unicode"/>
                <a:cs typeface="Lucida Sans Unicode"/>
              </a:rPr>
              <a:t>con</a:t>
            </a:r>
            <a:r>
              <a:rPr sz="2300" spc="-130" dirty="0">
                <a:solidFill>
                  <a:srgbClr val="4A4C50"/>
                </a:solidFill>
                <a:latin typeface="Lucida Sans Unicode"/>
                <a:cs typeface="Lucida Sans Unicode"/>
              </a:rPr>
              <a:t> </a:t>
            </a:r>
            <a:r>
              <a:rPr sz="2300" spc="-55" dirty="0">
                <a:solidFill>
                  <a:srgbClr val="4A4C50"/>
                </a:solidFill>
                <a:latin typeface="Lucida Sans Unicode"/>
                <a:cs typeface="Lucida Sans Unicode"/>
              </a:rPr>
              <a:t>fusibles</a:t>
            </a:r>
            <a:r>
              <a:rPr sz="2300" spc="-130" dirty="0">
                <a:solidFill>
                  <a:srgbClr val="4A4C50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4A4C50"/>
                </a:solidFill>
                <a:latin typeface="Lucida Sans Unicode"/>
                <a:cs typeface="Lucida Sans Unicode"/>
              </a:rPr>
              <a:t>de</a:t>
            </a:r>
            <a:r>
              <a:rPr sz="2300" spc="-130" dirty="0">
                <a:solidFill>
                  <a:srgbClr val="4A4C50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4A4C50"/>
                </a:solidFill>
                <a:latin typeface="Lucida Sans Unicode"/>
                <a:cs typeface="Lucida Sans Unicode"/>
              </a:rPr>
              <a:t>rama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9265" y="1678052"/>
            <a:ext cx="9807575" cy="417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indent="-96520">
              <a:lnSpc>
                <a:spcPct val="100000"/>
              </a:lnSpc>
              <a:spcBef>
                <a:spcPts val="100"/>
              </a:spcBef>
              <a:buSzPct val="95454"/>
              <a:buChar char="•"/>
              <a:tabLst>
                <a:tab pos="100965" algn="l"/>
              </a:tabLst>
            </a:pP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Después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recierre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inicial,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bloquea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las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funciones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permitir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funda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fusible.</a:t>
            </a:r>
            <a:endParaRPr sz="1100">
              <a:latin typeface="Lucida Sans Unicode"/>
              <a:cs typeface="Lucida Sans Unicode"/>
            </a:endParaRPr>
          </a:p>
          <a:p>
            <a:pPr marL="556895" marR="47625" lvl="1" indent="-101600">
              <a:lnSpc>
                <a:spcPct val="150000"/>
              </a:lnSpc>
              <a:spcBef>
                <a:spcPts val="1100"/>
              </a:spcBef>
              <a:buChar char="-"/>
              <a:tabLst>
                <a:tab pos="756285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instantáneos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están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dispuestos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manera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que,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cuando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ocurre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falla,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 	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instantáneos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operan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disparar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antes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funda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derivado,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vuelve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cerrar 	inmediatamente.</a:t>
            </a:r>
            <a:endParaRPr sz="1200">
              <a:latin typeface="Lucida Sans Unicode"/>
              <a:cs typeface="Lucida Sans Unicode"/>
            </a:endParaRPr>
          </a:p>
          <a:p>
            <a:pPr marL="556895" marR="172085" lvl="1" indent="-101600">
              <a:lnSpc>
                <a:spcPct val="150000"/>
              </a:lnSpc>
              <a:spcBef>
                <a:spcPts val="1080"/>
              </a:spcBef>
              <a:buChar char="-"/>
              <a:tabLst>
                <a:tab pos="756285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embargo,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después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primer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disparo,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instantáneos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quedan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automáticamente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fuera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servicio,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modo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si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falla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persiste,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inverso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tendrían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operar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disyuntor.</a:t>
            </a:r>
            <a:endParaRPr sz="1200">
              <a:latin typeface="Lucida Sans Unicode"/>
              <a:cs typeface="Lucida Sans Unicode"/>
            </a:endParaRPr>
          </a:p>
          <a:p>
            <a:pPr marL="553720" marR="389890" lvl="1" indent="-96520">
              <a:lnSpc>
                <a:spcPct val="156500"/>
              </a:lnSpc>
              <a:spcBef>
                <a:spcPts val="1070"/>
              </a:spcBef>
              <a:buChar char="-"/>
              <a:tabLst>
                <a:tab pos="756285" algn="l"/>
              </a:tabLst>
            </a:pP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Esto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funda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circuito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derivado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circuito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defectuoso,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asumimos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falla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está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más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allá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este</a:t>
            </a:r>
            <a:r>
              <a:rPr sz="11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fusible.</a:t>
            </a:r>
            <a:endParaRPr sz="1150">
              <a:latin typeface="Lucida Sans Unicode"/>
              <a:cs typeface="Lucida Sans Unicode"/>
            </a:endParaRPr>
          </a:p>
          <a:p>
            <a:pPr marL="565150" marR="5080" lvl="1" indent="-107950">
              <a:lnSpc>
                <a:spcPct val="138500"/>
              </a:lnSpc>
              <a:spcBef>
                <a:spcPts val="1110"/>
              </a:spcBef>
              <a:buChar char="-"/>
              <a:tabLst>
                <a:tab pos="756285" algn="l"/>
              </a:tabLst>
            </a:pP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esta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manera,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minimiza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coste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sustitución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circuito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derivado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y,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al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mismo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tiempo,</a:t>
            </a:r>
            <a:r>
              <a:rPr sz="13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también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 	</a:t>
            </a:r>
            <a:r>
              <a:rPr sz="13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minimiza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interrupción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circuito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derivado.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dentro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cierto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3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después</a:t>
            </a:r>
            <a:r>
              <a:rPr sz="13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del 	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recierre,</a:t>
            </a:r>
            <a:r>
              <a:rPr sz="13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los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relés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instantáneos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vuelven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automáticamente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al</a:t>
            </a:r>
            <a:r>
              <a:rPr sz="13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servicio.</a:t>
            </a:r>
            <a:endParaRPr sz="1300">
              <a:latin typeface="Lucida Sans Unicode"/>
              <a:cs typeface="Lucida Sans Unicode"/>
            </a:endParaRPr>
          </a:p>
          <a:p>
            <a:pPr marL="104775" marR="429895" indent="-104775">
              <a:lnSpc>
                <a:spcPct val="156500"/>
              </a:lnSpc>
              <a:spcBef>
                <a:spcPts val="1050"/>
              </a:spcBef>
              <a:buChar char="•"/>
              <a:tabLst>
                <a:tab pos="241300" algn="l"/>
              </a:tabLst>
            </a:pP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Algunos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usuarios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simplemente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deciden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retrasar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los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elementos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sobrecorriente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instantánea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fase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tierra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durante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breve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período 	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tiempo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(por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ejemplo,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75" dirty="0">
                <a:solidFill>
                  <a:srgbClr val="4057AC"/>
                </a:solidFill>
                <a:latin typeface="Lucida Sans Unicode"/>
                <a:cs typeface="Lucida Sans Unicode"/>
              </a:rPr>
              <a:t>0,2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s)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permitir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funda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primero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evitar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operación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15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principal.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9874" y="1528130"/>
            <a:ext cx="6464935" cy="4665980"/>
            <a:chOff x="2929874" y="1528130"/>
            <a:chExt cx="6464935" cy="4665980"/>
          </a:xfrm>
        </p:grpSpPr>
        <p:sp>
          <p:nvSpPr>
            <p:cNvPr id="3" name="object 3"/>
            <p:cNvSpPr/>
            <p:nvPr/>
          </p:nvSpPr>
          <p:spPr>
            <a:xfrm>
              <a:off x="5284621" y="1644624"/>
              <a:ext cx="977900" cy="4477385"/>
            </a:xfrm>
            <a:custGeom>
              <a:avLst/>
              <a:gdLst/>
              <a:ahLst/>
              <a:cxnLst/>
              <a:rect l="l" t="t" r="r" b="b"/>
              <a:pathLst>
                <a:path w="977900" h="4477385">
                  <a:moveTo>
                    <a:pt x="977826" y="4476791"/>
                  </a:moveTo>
                  <a:lnTo>
                    <a:pt x="344461" y="4476791"/>
                  </a:lnTo>
                  <a:lnTo>
                    <a:pt x="255568" y="3323139"/>
                  </a:lnTo>
                  <a:lnTo>
                    <a:pt x="44446" y="1618515"/>
                  </a:lnTo>
                  <a:lnTo>
                    <a:pt x="0" y="0"/>
                  </a:lnTo>
                  <a:lnTo>
                    <a:pt x="144451" y="17218"/>
                  </a:lnTo>
                  <a:lnTo>
                    <a:pt x="144451" y="723156"/>
                  </a:lnTo>
                  <a:lnTo>
                    <a:pt x="288903" y="2341706"/>
                  </a:lnTo>
                  <a:lnTo>
                    <a:pt x="533360" y="3409249"/>
                  </a:lnTo>
                  <a:lnTo>
                    <a:pt x="766705" y="3908583"/>
                  </a:lnTo>
                  <a:lnTo>
                    <a:pt x="977826" y="4166860"/>
                  </a:lnTo>
                  <a:lnTo>
                    <a:pt x="977826" y="4476791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84618" y="1644619"/>
              <a:ext cx="977900" cy="4477385"/>
            </a:xfrm>
            <a:custGeom>
              <a:avLst/>
              <a:gdLst/>
              <a:ahLst/>
              <a:cxnLst/>
              <a:rect l="l" t="t" r="r" b="b"/>
              <a:pathLst>
                <a:path w="977900" h="4477385">
                  <a:moveTo>
                    <a:pt x="977826" y="4476791"/>
                  </a:moveTo>
                  <a:lnTo>
                    <a:pt x="977826" y="4166860"/>
                  </a:lnTo>
                  <a:lnTo>
                    <a:pt x="766705" y="3908583"/>
                  </a:lnTo>
                  <a:lnTo>
                    <a:pt x="533360" y="3409249"/>
                  </a:lnTo>
                  <a:lnTo>
                    <a:pt x="288903" y="2341706"/>
                  </a:lnTo>
                  <a:lnTo>
                    <a:pt x="144451" y="723174"/>
                  </a:lnTo>
                  <a:lnTo>
                    <a:pt x="144451" y="17218"/>
                  </a:lnTo>
                  <a:lnTo>
                    <a:pt x="0" y="0"/>
                  </a:lnTo>
                  <a:lnTo>
                    <a:pt x="44446" y="1618532"/>
                  </a:lnTo>
                  <a:lnTo>
                    <a:pt x="255568" y="3323157"/>
                  </a:lnTo>
                  <a:lnTo>
                    <a:pt x="344461" y="4476791"/>
                  </a:lnTo>
                  <a:lnTo>
                    <a:pt x="977826" y="4476791"/>
                  </a:lnTo>
                  <a:close/>
                </a:path>
              </a:pathLst>
            </a:custGeom>
            <a:ln w="11389">
              <a:solidFill>
                <a:srgbClr val="4157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56752" y="2026755"/>
              <a:ext cx="0" cy="4107815"/>
            </a:xfrm>
            <a:custGeom>
              <a:avLst/>
              <a:gdLst/>
              <a:ahLst/>
              <a:cxnLst/>
              <a:rect l="l" t="t" r="r" b="b"/>
              <a:pathLst>
                <a:path h="4107815">
                  <a:moveTo>
                    <a:pt x="0" y="0"/>
                  </a:moveTo>
                  <a:lnTo>
                    <a:pt x="0" y="4107642"/>
                  </a:lnTo>
                </a:path>
              </a:pathLst>
            </a:custGeom>
            <a:ln w="273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43056" y="166518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392" y="0"/>
                  </a:lnTo>
                </a:path>
              </a:pathLst>
            </a:custGeom>
            <a:ln w="100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97402" y="1570349"/>
              <a:ext cx="118701" cy="1186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89224" y="1660173"/>
              <a:ext cx="6302375" cy="4474845"/>
            </a:xfrm>
            <a:custGeom>
              <a:avLst/>
              <a:gdLst/>
              <a:ahLst/>
              <a:cxnLst/>
              <a:rect l="l" t="t" r="r" b="b"/>
              <a:pathLst>
                <a:path w="6302375" h="4474845">
                  <a:moveTo>
                    <a:pt x="0" y="0"/>
                  </a:moveTo>
                  <a:lnTo>
                    <a:pt x="0" y="4474221"/>
                  </a:lnTo>
                  <a:lnTo>
                    <a:pt x="6301746" y="4474221"/>
                  </a:lnTo>
                </a:path>
              </a:pathLst>
            </a:custGeom>
            <a:ln w="27387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874" y="1570349"/>
              <a:ext cx="118701" cy="1186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2123" y="6075065"/>
              <a:ext cx="118701" cy="1186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28184" y="4137626"/>
              <a:ext cx="320675" cy="1141095"/>
            </a:xfrm>
            <a:custGeom>
              <a:avLst/>
              <a:gdLst/>
              <a:ahLst/>
              <a:cxnLst/>
              <a:rect l="l" t="t" r="r" b="b"/>
              <a:pathLst>
                <a:path w="320675" h="1141095">
                  <a:moveTo>
                    <a:pt x="0" y="1141011"/>
                  </a:moveTo>
                  <a:lnTo>
                    <a:pt x="320245" y="1141011"/>
                  </a:lnTo>
                  <a:lnTo>
                    <a:pt x="0" y="1141011"/>
                  </a:lnTo>
                  <a:close/>
                </a:path>
                <a:path w="320675" h="1141095">
                  <a:moveTo>
                    <a:pt x="0" y="0"/>
                  </a:moveTo>
                  <a:lnTo>
                    <a:pt x="32024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29639" y="4182886"/>
              <a:ext cx="0" cy="1050925"/>
            </a:xfrm>
            <a:custGeom>
              <a:avLst/>
              <a:gdLst/>
              <a:ahLst/>
              <a:cxnLst/>
              <a:rect l="l" t="t" r="r" b="b"/>
              <a:pathLst>
                <a:path h="1050925">
                  <a:moveTo>
                    <a:pt x="0" y="525245"/>
                  </a:moveTo>
                  <a:lnTo>
                    <a:pt x="0" y="1050491"/>
                  </a:lnTo>
                </a:path>
                <a:path h="1050925">
                  <a:moveTo>
                    <a:pt x="0" y="52524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03760" y="4137634"/>
              <a:ext cx="52069" cy="1141095"/>
            </a:xfrm>
            <a:custGeom>
              <a:avLst/>
              <a:gdLst/>
              <a:ahLst/>
              <a:cxnLst/>
              <a:rect l="l" t="t" r="r" b="b"/>
              <a:pathLst>
                <a:path w="52070" h="1141095">
                  <a:moveTo>
                    <a:pt x="51739" y="1089279"/>
                  </a:moveTo>
                  <a:lnTo>
                    <a:pt x="0" y="1089279"/>
                  </a:lnTo>
                  <a:lnTo>
                    <a:pt x="25869" y="1141006"/>
                  </a:lnTo>
                  <a:lnTo>
                    <a:pt x="51739" y="1089279"/>
                  </a:lnTo>
                  <a:close/>
                </a:path>
                <a:path w="52070" h="1141095">
                  <a:moveTo>
                    <a:pt x="51739" y="51727"/>
                  </a:moveTo>
                  <a:lnTo>
                    <a:pt x="25869" y="0"/>
                  </a:lnTo>
                  <a:lnTo>
                    <a:pt x="0" y="51727"/>
                  </a:lnTo>
                  <a:lnTo>
                    <a:pt x="51739" y="51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79177" y="4023525"/>
              <a:ext cx="690880" cy="798830"/>
            </a:xfrm>
            <a:custGeom>
              <a:avLst/>
              <a:gdLst/>
              <a:ahLst/>
              <a:cxnLst/>
              <a:rect l="l" t="t" r="r" b="b"/>
              <a:pathLst>
                <a:path w="690879" h="798829">
                  <a:moveTo>
                    <a:pt x="690663" y="0"/>
                  </a:moveTo>
                  <a:lnTo>
                    <a:pt x="431280" y="592850"/>
                  </a:lnTo>
                  <a:lnTo>
                    <a:pt x="407645" y="637600"/>
                  </a:lnTo>
                  <a:lnTo>
                    <a:pt x="378209" y="677773"/>
                  </a:lnTo>
                  <a:lnTo>
                    <a:pt x="343627" y="712941"/>
                  </a:lnTo>
                  <a:lnTo>
                    <a:pt x="304554" y="742675"/>
                  </a:lnTo>
                  <a:lnTo>
                    <a:pt x="261646" y="766547"/>
                  </a:lnTo>
                  <a:lnTo>
                    <a:pt x="215558" y="784128"/>
                  </a:lnTo>
                  <a:lnTo>
                    <a:pt x="166946" y="794992"/>
                  </a:lnTo>
                  <a:lnTo>
                    <a:pt x="116465" y="798708"/>
                  </a:lnTo>
                  <a:lnTo>
                    <a:pt x="0" y="798708"/>
                  </a:lnTo>
                </a:path>
              </a:pathLst>
            </a:custGeom>
            <a:ln w="3956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0891" y="4750730"/>
              <a:ext cx="143050" cy="1430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758330" y="1898391"/>
              <a:ext cx="685165" cy="356870"/>
            </a:xfrm>
            <a:custGeom>
              <a:avLst/>
              <a:gdLst/>
              <a:ahLst/>
              <a:cxnLst/>
              <a:rect l="l" t="t" r="r" b="b"/>
              <a:pathLst>
                <a:path w="685164" h="356869">
                  <a:moveTo>
                    <a:pt x="684814" y="356566"/>
                  </a:moveTo>
                  <a:lnTo>
                    <a:pt x="0" y="356566"/>
                  </a:lnTo>
                  <a:lnTo>
                    <a:pt x="0" y="0"/>
                  </a:lnTo>
                  <a:lnTo>
                    <a:pt x="684814" y="0"/>
                  </a:lnTo>
                  <a:lnTo>
                    <a:pt x="684814" y="3565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57281" y="1541824"/>
              <a:ext cx="3823970" cy="3684270"/>
            </a:xfrm>
            <a:custGeom>
              <a:avLst/>
              <a:gdLst/>
              <a:ahLst/>
              <a:cxnLst/>
              <a:rect l="l" t="t" r="r" b="b"/>
              <a:pathLst>
                <a:path w="3823970" h="3684270">
                  <a:moveTo>
                    <a:pt x="0" y="0"/>
                  </a:moveTo>
                  <a:lnTo>
                    <a:pt x="8444" y="48460"/>
                  </a:lnTo>
                  <a:lnTo>
                    <a:pt x="15995" y="97067"/>
                  </a:lnTo>
                  <a:lnTo>
                    <a:pt x="22704" y="145813"/>
                  </a:lnTo>
                  <a:lnTo>
                    <a:pt x="28621" y="194688"/>
                  </a:lnTo>
                  <a:lnTo>
                    <a:pt x="33799" y="243686"/>
                  </a:lnTo>
                  <a:lnTo>
                    <a:pt x="38287" y="292796"/>
                  </a:lnTo>
                  <a:lnTo>
                    <a:pt x="42138" y="342011"/>
                  </a:lnTo>
                  <a:lnTo>
                    <a:pt x="45401" y="391323"/>
                  </a:lnTo>
                  <a:lnTo>
                    <a:pt x="48129" y="440723"/>
                  </a:lnTo>
                  <a:lnTo>
                    <a:pt x="50371" y="490202"/>
                  </a:lnTo>
                  <a:lnTo>
                    <a:pt x="52180" y="539753"/>
                  </a:lnTo>
                  <a:lnTo>
                    <a:pt x="53606" y="589367"/>
                  </a:lnTo>
                  <a:lnTo>
                    <a:pt x="54700" y="639035"/>
                  </a:lnTo>
                  <a:lnTo>
                    <a:pt x="55513" y="688749"/>
                  </a:lnTo>
                  <a:lnTo>
                    <a:pt x="56097" y="738501"/>
                  </a:lnTo>
                  <a:lnTo>
                    <a:pt x="56502" y="788282"/>
                  </a:lnTo>
                  <a:lnTo>
                    <a:pt x="56779" y="838085"/>
                  </a:lnTo>
                  <a:lnTo>
                    <a:pt x="56980" y="887900"/>
                  </a:lnTo>
                  <a:lnTo>
                    <a:pt x="57155" y="937719"/>
                  </a:lnTo>
                  <a:lnTo>
                    <a:pt x="57356" y="987533"/>
                  </a:lnTo>
                  <a:lnTo>
                    <a:pt x="57633" y="1037336"/>
                  </a:lnTo>
                  <a:lnTo>
                    <a:pt x="58038" y="1087117"/>
                  </a:lnTo>
                  <a:lnTo>
                    <a:pt x="58622" y="1136869"/>
                  </a:lnTo>
                  <a:lnTo>
                    <a:pt x="59435" y="1186583"/>
                  </a:lnTo>
                  <a:lnTo>
                    <a:pt x="60529" y="1236252"/>
                  </a:lnTo>
                  <a:lnTo>
                    <a:pt x="61955" y="1285865"/>
                  </a:lnTo>
                  <a:lnTo>
                    <a:pt x="63764" y="1335416"/>
                  </a:lnTo>
                  <a:lnTo>
                    <a:pt x="66006" y="1384895"/>
                  </a:lnTo>
                  <a:lnTo>
                    <a:pt x="68733" y="1434295"/>
                  </a:lnTo>
                  <a:lnTo>
                    <a:pt x="71997" y="1483607"/>
                  </a:lnTo>
                  <a:lnTo>
                    <a:pt x="75847" y="1532822"/>
                  </a:lnTo>
                  <a:lnTo>
                    <a:pt x="80336" y="1581932"/>
                  </a:lnTo>
                  <a:lnTo>
                    <a:pt x="85513" y="1630930"/>
                  </a:lnTo>
                  <a:lnTo>
                    <a:pt x="91431" y="1679805"/>
                  </a:lnTo>
                  <a:lnTo>
                    <a:pt x="98140" y="1728551"/>
                  </a:lnTo>
                  <a:lnTo>
                    <a:pt x="105691" y="1777158"/>
                  </a:lnTo>
                  <a:lnTo>
                    <a:pt x="114135" y="1825619"/>
                  </a:lnTo>
                  <a:lnTo>
                    <a:pt x="123935" y="1875979"/>
                  </a:lnTo>
                  <a:lnTo>
                    <a:pt x="134757" y="1926161"/>
                  </a:lnTo>
                  <a:lnTo>
                    <a:pt x="146595" y="1976151"/>
                  </a:lnTo>
                  <a:lnTo>
                    <a:pt x="159444" y="2025939"/>
                  </a:lnTo>
                  <a:lnTo>
                    <a:pt x="173299" y="2075513"/>
                  </a:lnTo>
                  <a:lnTo>
                    <a:pt x="188155" y="2124863"/>
                  </a:lnTo>
                  <a:lnTo>
                    <a:pt x="204006" y="2173977"/>
                  </a:lnTo>
                  <a:lnTo>
                    <a:pt x="220848" y="2222843"/>
                  </a:lnTo>
                  <a:lnTo>
                    <a:pt x="238675" y="2271452"/>
                  </a:lnTo>
                  <a:lnTo>
                    <a:pt x="257482" y="2319791"/>
                  </a:lnTo>
                  <a:lnTo>
                    <a:pt x="277264" y="2367849"/>
                  </a:lnTo>
                  <a:lnTo>
                    <a:pt x="298015" y="2415615"/>
                  </a:lnTo>
                  <a:lnTo>
                    <a:pt x="319731" y="2463077"/>
                  </a:lnTo>
                  <a:lnTo>
                    <a:pt x="342407" y="2510226"/>
                  </a:lnTo>
                  <a:lnTo>
                    <a:pt x="366006" y="2556897"/>
                  </a:lnTo>
                  <a:lnTo>
                    <a:pt x="390708" y="2602982"/>
                  </a:lnTo>
                  <a:lnTo>
                    <a:pt x="416668" y="2648219"/>
                  </a:lnTo>
                  <a:lnTo>
                    <a:pt x="444037" y="2692346"/>
                  </a:lnTo>
                  <a:lnTo>
                    <a:pt x="472970" y="2735101"/>
                  </a:lnTo>
                  <a:lnTo>
                    <a:pt x="503619" y="2776225"/>
                  </a:lnTo>
                  <a:lnTo>
                    <a:pt x="536137" y="2815455"/>
                  </a:lnTo>
                  <a:lnTo>
                    <a:pt x="570678" y="2852529"/>
                  </a:lnTo>
                  <a:lnTo>
                    <a:pt x="607053" y="2886994"/>
                  </a:lnTo>
                  <a:lnTo>
                    <a:pt x="645417" y="2919212"/>
                  </a:lnTo>
                  <a:lnTo>
                    <a:pt x="685617" y="2949319"/>
                  </a:lnTo>
                  <a:lnTo>
                    <a:pt x="727501" y="2977449"/>
                  </a:lnTo>
                  <a:lnTo>
                    <a:pt x="770914" y="3003737"/>
                  </a:lnTo>
                  <a:lnTo>
                    <a:pt x="815705" y="3028316"/>
                  </a:lnTo>
                  <a:lnTo>
                    <a:pt x="861718" y="3051321"/>
                  </a:lnTo>
                  <a:lnTo>
                    <a:pt x="908802" y="3072887"/>
                  </a:lnTo>
                  <a:lnTo>
                    <a:pt x="956804" y="3093148"/>
                  </a:lnTo>
                  <a:lnTo>
                    <a:pt x="1005569" y="3112238"/>
                  </a:lnTo>
                  <a:lnTo>
                    <a:pt x="1054945" y="3130292"/>
                  </a:lnTo>
                  <a:lnTo>
                    <a:pt x="1104778" y="3147444"/>
                  </a:lnTo>
                  <a:lnTo>
                    <a:pt x="1154916" y="3163829"/>
                  </a:lnTo>
                  <a:lnTo>
                    <a:pt x="1205205" y="3179580"/>
                  </a:lnTo>
                  <a:lnTo>
                    <a:pt x="1255492" y="3194833"/>
                  </a:lnTo>
                  <a:lnTo>
                    <a:pt x="1304174" y="3209268"/>
                  </a:lnTo>
                  <a:lnTo>
                    <a:pt x="1352720" y="3223371"/>
                  </a:lnTo>
                  <a:lnTo>
                    <a:pt x="1401143" y="3237154"/>
                  </a:lnTo>
                  <a:lnTo>
                    <a:pt x="1449454" y="3250626"/>
                  </a:lnTo>
                  <a:lnTo>
                    <a:pt x="1497666" y="3263799"/>
                  </a:lnTo>
                  <a:lnTo>
                    <a:pt x="1545788" y="3276685"/>
                  </a:lnTo>
                  <a:lnTo>
                    <a:pt x="1593834" y="3289294"/>
                  </a:lnTo>
                  <a:lnTo>
                    <a:pt x="1641814" y="3301637"/>
                  </a:lnTo>
                  <a:lnTo>
                    <a:pt x="1689740" y="3313725"/>
                  </a:lnTo>
                  <a:lnTo>
                    <a:pt x="1737624" y="3325570"/>
                  </a:lnTo>
                  <a:lnTo>
                    <a:pt x="1785477" y="3337182"/>
                  </a:lnTo>
                  <a:lnTo>
                    <a:pt x="1833311" y="3348573"/>
                  </a:lnTo>
                  <a:lnTo>
                    <a:pt x="1881137" y="3359754"/>
                  </a:lnTo>
                  <a:lnTo>
                    <a:pt x="1928966" y="3370734"/>
                  </a:lnTo>
                  <a:lnTo>
                    <a:pt x="1976812" y="3381527"/>
                  </a:lnTo>
                  <a:lnTo>
                    <a:pt x="2024684" y="3392142"/>
                  </a:lnTo>
                  <a:lnTo>
                    <a:pt x="2072595" y="3402592"/>
                  </a:lnTo>
                  <a:lnTo>
                    <a:pt x="2120556" y="3412885"/>
                  </a:lnTo>
                  <a:lnTo>
                    <a:pt x="2168578" y="3423035"/>
                  </a:lnTo>
                  <a:lnTo>
                    <a:pt x="2217827" y="3433290"/>
                  </a:lnTo>
                  <a:lnTo>
                    <a:pt x="2267150" y="3443404"/>
                  </a:lnTo>
                  <a:lnTo>
                    <a:pt x="2316546" y="3453378"/>
                  </a:lnTo>
                  <a:lnTo>
                    <a:pt x="2366014" y="3463210"/>
                  </a:lnTo>
                  <a:lnTo>
                    <a:pt x="2415551" y="3472900"/>
                  </a:lnTo>
                  <a:lnTo>
                    <a:pt x="2465156" y="3482447"/>
                  </a:lnTo>
                  <a:lnTo>
                    <a:pt x="2514826" y="3491852"/>
                  </a:lnTo>
                  <a:lnTo>
                    <a:pt x="2564561" y="3501112"/>
                  </a:lnTo>
                  <a:lnTo>
                    <a:pt x="2614358" y="3510227"/>
                  </a:lnTo>
                  <a:lnTo>
                    <a:pt x="2664216" y="3519198"/>
                  </a:lnTo>
                  <a:lnTo>
                    <a:pt x="2714132" y="3528023"/>
                  </a:lnTo>
                  <a:lnTo>
                    <a:pt x="2764105" y="3536701"/>
                  </a:lnTo>
                  <a:lnTo>
                    <a:pt x="2814134" y="3545233"/>
                  </a:lnTo>
                  <a:lnTo>
                    <a:pt x="2864215" y="3553616"/>
                  </a:lnTo>
                  <a:lnTo>
                    <a:pt x="2914349" y="3561852"/>
                  </a:lnTo>
                  <a:lnTo>
                    <a:pt x="2964532" y="3569939"/>
                  </a:lnTo>
                  <a:lnTo>
                    <a:pt x="3014763" y="3577876"/>
                  </a:lnTo>
                  <a:lnTo>
                    <a:pt x="3065041" y="3585663"/>
                  </a:lnTo>
                  <a:lnTo>
                    <a:pt x="3115363" y="3593299"/>
                  </a:lnTo>
                  <a:lnTo>
                    <a:pt x="3165728" y="3600784"/>
                  </a:lnTo>
                  <a:lnTo>
                    <a:pt x="3216133" y="3608117"/>
                  </a:lnTo>
                  <a:lnTo>
                    <a:pt x="3266578" y="3615297"/>
                  </a:lnTo>
                  <a:lnTo>
                    <a:pt x="3317061" y="3622324"/>
                  </a:lnTo>
                  <a:lnTo>
                    <a:pt x="3367578" y="3629198"/>
                  </a:lnTo>
                  <a:lnTo>
                    <a:pt x="3418130" y="3635917"/>
                  </a:lnTo>
                  <a:lnTo>
                    <a:pt x="3468714" y="3642480"/>
                  </a:lnTo>
                  <a:lnTo>
                    <a:pt x="3519327" y="3648888"/>
                  </a:lnTo>
                  <a:lnTo>
                    <a:pt x="3569970" y="3655140"/>
                  </a:lnTo>
                  <a:lnTo>
                    <a:pt x="3620639" y="3661235"/>
                  </a:lnTo>
                  <a:lnTo>
                    <a:pt x="3671333" y="3667172"/>
                  </a:lnTo>
                  <a:lnTo>
                    <a:pt x="3722050" y="3672951"/>
                  </a:lnTo>
                  <a:lnTo>
                    <a:pt x="3772788" y="3678571"/>
                  </a:lnTo>
                  <a:lnTo>
                    <a:pt x="3823546" y="3684032"/>
                  </a:lnTo>
                </a:path>
              </a:pathLst>
            </a:custGeom>
            <a:ln w="27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86077" y="1670189"/>
              <a:ext cx="685165" cy="356870"/>
            </a:xfrm>
            <a:custGeom>
              <a:avLst/>
              <a:gdLst/>
              <a:ahLst/>
              <a:cxnLst/>
              <a:rect l="l" t="t" r="r" b="b"/>
              <a:pathLst>
                <a:path w="685164" h="356869">
                  <a:moveTo>
                    <a:pt x="684814" y="356566"/>
                  </a:moveTo>
                  <a:lnTo>
                    <a:pt x="0" y="356566"/>
                  </a:lnTo>
                  <a:lnTo>
                    <a:pt x="0" y="0"/>
                  </a:lnTo>
                  <a:lnTo>
                    <a:pt x="684814" y="0"/>
                  </a:lnTo>
                  <a:lnTo>
                    <a:pt x="684814" y="3565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4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600" spc="-60" dirty="0">
                <a:solidFill>
                  <a:srgbClr val="1E4091"/>
                </a:solidFill>
                <a:latin typeface="Lucida Sans Unicode"/>
                <a:cs typeface="Lucida Sans Unicode"/>
              </a:rPr>
              <a:t>Fusible</a:t>
            </a:r>
            <a:r>
              <a:rPr sz="2600" spc="-9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6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quemado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86077" y="1670189"/>
            <a:ext cx="685165" cy="3568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endParaRPr sz="450">
              <a:latin typeface="Times New Roman"/>
              <a:cs typeface="Times New Roman"/>
            </a:endParaRPr>
          </a:p>
          <a:p>
            <a:pPr marL="151765">
              <a:lnSpc>
                <a:spcPct val="100000"/>
              </a:lnSpc>
            </a:pPr>
            <a:r>
              <a:rPr sz="450" spc="-10" dirty="0">
                <a:latin typeface="Arial Black"/>
                <a:cs typeface="Arial Black"/>
              </a:rPr>
              <a:t>Alimentador</a:t>
            </a:r>
            <a:endParaRPr sz="450">
              <a:latin typeface="Arial Black"/>
              <a:cs typeface="Arial Black"/>
            </a:endParaRPr>
          </a:p>
          <a:p>
            <a:pPr marL="189865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latin typeface="Arial Black"/>
                <a:cs typeface="Arial Black"/>
              </a:rPr>
              <a:t>Relé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58740" y="2032158"/>
            <a:ext cx="27305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30" dirty="0">
                <a:latin typeface="Arial Black"/>
                <a:cs typeface="Arial Black"/>
              </a:rPr>
              <a:t>Fusible</a:t>
            </a:r>
            <a:endParaRPr sz="55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31152" y="3399278"/>
            <a:ext cx="990600" cy="48387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400"/>
              </a:spcBef>
            </a:pPr>
            <a:r>
              <a:rPr sz="1400" spc="-25" dirty="0">
                <a:solidFill>
                  <a:srgbClr val="339966"/>
                </a:solidFill>
                <a:latin typeface="Arial Black"/>
                <a:cs typeface="Arial Black"/>
              </a:rPr>
              <a:t>TCI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150" spc="-114" dirty="0">
                <a:solidFill>
                  <a:srgbClr val="339966"/>
                </a:solidFill>
                <a:latin typeface="Arial Black"/>
                <a:cs typeface="Arial Black"/>
              </a:rPr>
              <a:t>&gt;</a:t>
            </a:r>
            <a:r>
              <a:rPr sz="1150" spc="-85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150" dirty="0">
                <a:solidFill>
                  <a:srgbClr val="339966"/>
                </a:solidFill>
                <a:latin typeface="Arial Black"/>
                <a:cs typeface="Arial Black"/>
              </a:rPr>
              <a:t>0,4</a:t>
            </a:r>
            <a:r>
              <a:rPr sz="1150" spc="24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150" spc="-140" dirty="0">
                <a:solidFill>
                  <a:srgbClr val="339966"/>
                </a:solidFill>
                <a:latin typeface="Arial Black"/>
                <a:cs typeface="Arial Black"/>
              </a:rPr>
              <a:t>s</a:t>
            </a:r>
            <a:r>
              <a:rPr sz="1150" spc="-85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150" spc="-55" dirty="0">
                <a:solidFill>
                  <a:srgbClr val="339966"/>
                </a:solidFill>
                <a:latin typeface="Arial Black"/>
                <a:cs typeface="Arial Black"/>
              </a:rPr>
              <a:t>típico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70266" y="6193697"/>
            <a:ext cx="492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FF0000"/>
                </a:solidFill>
                <a:latin typeface="Arial Black"/>
                <a:cs typeface="Arial Black"/>
              </a:rPr>
              <a:t>FALLA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00688" y="6131859"/>
            <a:ext cx="6972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34884" y="1740753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9863" y="1371176"/>
            <a:ext cx="6464935" cy="4666615"/>
            <a:chOff x="2929863" y="1371176"/>
            <a:chExt cx="6464935" cy="4666615"/>
          </a:xfrm>
        </p:grpSpPr>
        <p:sp>
          <p:nvSpPr>
            <p:cNvPr id="3" name="object 3"/>
            <p:cNvSpPr/>
            <p:nvPr/>
          </p:nvSpPr>
          <p:spPr>
            <a:xfrm>
              <a:off x="5284535" y="1487672"/>
              <a:ext cx="977900" cy="4477385"/>
            </a:xfrm>
            <a:custGeom>
              <a:avLst/>
              <a:gdLst/>
              <a:ahLst/>
              <a:cxnLst/>
              <a:rect l="l" t="t" r="r" b="b"/>
              <a:pathLst>
                <a:path w="977900" h="4477385">
                  <a:moveTo>
                    <a:pt x="977794" y="4477260"/>
                  </a:moveTo>
                  <a:lnTo>
                    <a:pt x="344450" y="4477260"/>
                  </a:lnTo>
                  <a:lnTo>
                    <a:pt x="255559" y="3323504"/>
                  </a:lnTo>
                  <a:lnTo>
                    <a:pt x="44445" y="1618701"/>
                  </a:lnTo>
                  <a:lnTo>
                    <a:pt x="0" y="0"/>
                  </a:lnTo>
                  <a:lnTo>
                    <a:pt x="144446" y="17220"/>
                  </a:lnTo>
                  <a:lnTo>
                    <a:pt x="144446" y="723249"/>
                  </a:lnTo>
                  <a:lnTo>
                    <a:pt x="288893" y="2341951"/>
                  </a:lnTo>
                  <a:lnTo>
                    <a:pt x="533331" y="3409605"/>
                  </a:lnTo>
                  <a:lnTo>
                    <a:pt x="766679" y="3908992"/>
                  </a:lnTo>
                  <a:lnTo>
                    <a:pt x="977794" y="4167296"/>
                  </a:lnTo>
                  <a:lnTo>
                    <a:pt x="977794" y="447726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84530" y="1487672"/>
              <a:ext cx="977900" cy="4477385"/>
            </a:xfrm>
            <a:custGeom>
              <a:avLst/>
              <a:gdLst/>
              <a:ahLst/>
              <a:cxnLst/>
              <a:rect l="l" t="t" r="r" b="b"/>
              <a:pathLst>
                <a:path w="977900" h="4477385">
                  <a:moveTo>
                    <a:pt x="977794" y="4477260"/>
                  </a:moveTo>
                  <a:lnTo>
                    <a:pt x="977794" y="4167296"/>
                  </a:lnTo>
                  <a:lnTo>
                    <a:pt x="766679" y="3908992"/>
                  </a:lnTo>
                  <a:lnTo>
                    <a:pt x="533342" y="3409605"/>
                  </a:lnTo>
                  <a:lnTo>
                    <a:pt x="288893" y="2341951"/>
                  </a:lnTo>
                  <a:lnTo>
                    <a:pt x="144446" y="723249"/>
                  </a:lnTo>
                  <a:lnTo>
                    <a:pt x="144446" y="17220"/>
                  </a:lnTo>
                  <a:lnTo>
                    <a:pt x="0" y="0"/>
                  </a:lnTo>
                  <a:lnTo>
                    <a:pt x="44445" y="1618701"/>
                  </a:lnTo>
                  <a:lnTo>
                    <a:pt x="255559" y="3323504"/>
                  </a:lnTo>
                  <a:lnTo>
                    <a:pt x="344450" y="4477260"/>
                  </a:lnTo>
                  <a:lnTo>
                    <a:pt x="977794" y="4477260"/>
                  </a:lnTo>
                  <a:close/>
                </a:path>
              </a:pathLst>
            </a:custGeom>
            <a:ln w="11389">
              <a:solidFill>
                <a:srgbClr val="4157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89212" y="1503227"/>
              <a:ext cx="6301740" cy="4474845"/>
            </a:xfrm>
            <a:custGeom>
              <a:avLst/>
              <a:gdLst/>
              <a:ahLst/>
              <a:cxnLst/>
              <a:rect l="l" t="t" r="r" b="b"/>
              <a:pathLst>
                <a:path w="6301740" h="4474845">
                  <a:moveTo>
                    <a:pt x="0" y="0"/>
                  </a:moveTo>
                  <a:lnTo>
                    <a:pt x="0" y="4474689"/>
                  </a:lnTo>
                  <a:lnTo>
                    <a:pt x="6301538" y="4474689"/>
                  </a:lnTo>
                </a:path>
              </a:pathLst>
            </a:custGeom>
            <a:ln w="27388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863" y="1413395"/>
              <a:ext cx="118697" cy="1186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61903" y="5918582"/>
              <a:ext cx="118697" cy="11867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28073" y="3980942"/>
              <a:ext cx="320675" cy="1141730"/>
            </a:xfrm>
            <a:custGeom>
              <a:avLst/>
              <a:gdLst/>
              <a:ahLst/>
              <a:cxnLst/>
              <a:rect l="l" t="t" r="r" b="b"/>
              <a:pathLst>
                <a:path w="320675" h="1141729">
                  <a:moveTo>
                    <a:pt x="0" y="1141131"/>
                  </a:moveTo>
                  <a:lnTo>
                    <a:pt x="320235" y="1141131"/>
                  </a:lnTo>
                  <a:lnTo>
                    <a:pt x="0" y="1141131"/>
                  </a:lnTo>
                  <a:close/>
                </a:path>
                <a:path w="320675" h="1141729">
                  <a:moveTo>
                    <a:pt x="0" y="0"/>
                  </a:moveTo>
                  <a:lnTo>
                    <a:pt x="32023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29524" y="4026207"/>
              <a:ext cx="0" cy="1050925"/>
            </a:xfrm>
            <a:custGeom>
              <a:avLst/>
              <a:gdLst/>
              <a:ahLst/>
              <a:cxnLst/>
              <a:rect l="l" t="t" r="r" b="b"/>
              <a:pathLst>
                <a:path h="1050925">
                  <a:moveTo>
                    <a:pt x="0" y="525300"/>
                  </a:moveTo>
                  <a:lnTo>
                    <a:pt x="0" y="1050601"/>
                  </a:lnTo>
                </a:path>
                <a:path h="1050925">
                  <a:moveTo>
                    <a:pt x="0" y="5253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03645" y="3980954"/>
              <a:ext cx="52069" cy="1141730"/>
            </a:xfrm>
            <a:custGeom>
              <a:avLst/>
              <a:gdLst/>
              <a:ahLst/>
              <a:cxnLst/>
              <a:rect l="l" t="t" r="r" b="b"/>
              <a:pathLst>
                <a:path w="52070" h="1141729">
                  <a:moveTo>
                    <a:pt x="51739" y="1089393"/>
                  </a:moveTo>
                  <a:lnTo>
                    <a:pt x="0" y="1089393"/>
                  </a:lnTo>
                  <a:lnTo>
                    <a:pt x="25869" y="1141120"/>
                  </a:lnTo>
                  <a:lnTo>
                    <a:pt x="51739" y="1089393"/>
                  </a:lnTo>
                  <a:close/>
                </a:path>
                <a:path w="52070" h="1141729">
                  <a:moveTo>
                    <a:pt x="51739" y="51727"/>
                  </a:moveTo>
                  <a:lnTo>
                    <a:pt x="25869" y="0"/>
                  </a:lnTo>
                  <a:lnTo>
                    <a:pt x="0" y="51727"/>
                  </a:lnTo>
                  <a:lnTo>
                    <a:pt x="51739" y="51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79056" y="3866831"/>
              <a:ext cx="690880" cy="798830"/>
            </a:xfrm>
            <a:custGeom>
              <a:avLst/>
              <a:gdLst/>
              <a:ahLst/>
              <a:cxnLst/>
              <a:rect l="l" t="t" r="r" b="b"/>
              <a:pathLst>
                <a:path w="690879" h="798829">
                  <a:moveTo>
                    <a:pt x="690640" y="0"/>
                  </a:moveTo>
                  <a:lnTo>
                    <a:pt x="431266" y="592912"/>
                  </a:lnTo>
                  <a:lnTo>
                    <a:pt x="407632" y="637667"/>
                  </a:lnTo>
                  <a:lnTo>
                    <a:pt x="378197" y="677844"/>
                  </a:lnTo>
                  <a:lnTo>
                    <a:pt x="343615" y="713015"/>
                  </a:lnTo>
                  <a:lnTo>
                    <a:pt x="304544" y="742752"/>
                  </a:lnTo>
                  <a:lnTo>
                    <a:pt x="261637" y="766627"/>
                  </a:lnTo>
                  <a:lnTo>
                    <a:pt x="215551" y="784210"/>
                  </a:lnTo>
                  <a:lnTo>
                    <a:pt x="166941" y="795075"/>
                  </a:lnTo>
                  <a:lnTo>
                    <a:pt x="116462" y="798791"/>
                  </a:lnTo>
                  <a:lnTo>
                    <a:pt x="0" y="798791"/>
                  </a:lnTo>
                </a:path>
              </a:pathLst>
            </a:custGeom>
            <a:ln w="39562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0773" y="4594112"/>
              <a:ext cx="143045" cy="14302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557179" y="1384871"/>
              <a:ext cx="3823970" cy="3684904"/>
            </a:xfrm>
            <a:custGeom>
              <a:avLst/>
              <a:gdLst/>
              <a:ahLst/>
              <a:cxnLst/>
              <a:rect l="l" t="t" r="r" b="b"/>
              <a:pathLst>
                <a:path w="3823970" h="3684904">
                  <a:moveTo>
                    <a:pt x="0" y="0"/>
                  </a:moveTo>
                  <a:lnTo>
                    <a:pt x="8444" y="48465"/>
                  </a:lnTo>
                  <a:lnTo>
                    <a:pt x="15994" y="97077"/>
                  </a:lnTo>
                  <a:lnTo>
                    <a:pt x="22703" y="145828"/>
                  </a:lnTo>
                  <a:lnTo>
                    <a:pt x="28620" y="194709"/>
                  </a:lnTo>
                  <a:lnTo>
                    <a:pt x="33798" y="243711"/>
                  </a:lnTo>
                  <a:lnTo>
                    <a:pt x="38286" y="292827"/>
                  </a:lnTo>
                  <a:lnTo>
                    <a:pt x="42136" y="342047"/>
                  </a:lnTo>
                  <a:lnTo>
                    <a:pt x="45400" y="391364"/>
                  </a:lnTo>
                  <a:lnTo>
                    <a:pt x="48127" y="440769"/>
                  </a:lnTo>
                  <a:lnTo>
                    <a:pt x="50370" y="490254"/>
                  </a:lnTo>
                  <a:lnTo>
                    <a:pt x="52178" y="539809"/>
                  </a:lnTo>
                  <a:lnTo>
                    <a:pt x="53604" y="589428"/>
                  </a:lnTo>
                  <a:lnTo>
                    <a:pt x="54698" y="639102"/>
                  </a:lnTo>
                  <a:lnTo>
                    <a:pt x="55511" y="688821"/>
                  </a:lnTo>
                  <a:lnTo>
                    <a:pt x="56095" y="738578"/>
                  </a:lnTo>
                  <a:lnTo>
                    <a:pt x="56500" y="788365"/>
                  </a:lnTo>
                  <a:lnTo>
                    <a:pt x="56777" y="838172"/>
                  </a:lnTo>
                  <a:lnTo>
                    <a:pt x="56978" y="887992"/>
                  </a:lnTo>
                  <a:lnTo>
                    <a:pt x="57153" y="937817"/>
                  </a:lnTo>
                  <a:lnTo>
                    <a:pt x="57354" y="987637"/>
                  </a:lnTo>
                  <a:lnTo>
                    <a:pt x="57631" y="1037444"/>
                  </a:lnTo>
                  <a:lnTo>
                    <a:pt x="58036" y="1087231"/>
                  </a:lnTo>
                  <a:lnTo>
                    <a:pt x="58620" y="1136988"/>
                  </a:lnTo>
                  <a:lnTo>
                    <a:pt x="59433" y="1186708"/>
                  </a:lnTo>
                  <a:lnTo>
                    <a:pt x="60527" y="1236381"/>
                  </a:lnTo>
                  <a:lnTo>
                    <a:pt x="61953" y="1286000"/>
                  </a:lnTo>
                  <a:lnTo>
                    <a:pt x="63761" y="1335556"/>
                  </a:lnTo>
                  <a:lnTo>
                    <a:pt x="66004" y="1385040"/>
                  </a:lnTo>
                  <a:lnTo>
                    <a:pt x="68731" y="1434445"/>
                  </a:lnTo>
                  <a:lnTo>
                    <a:pt x="71995" y="1483762"/>
                  </a:lnTo>
                  <a:lnTo>
                    <a:pt x="75845" y="1532982"/>
                  </a:lnTo>
                  <a:lnTo>
                    <a:pt x="80333" y="1582098"/>
                  </a:lnTo>
                  <a:lnTo>
                    <a:pt x="85510" y="1631100"/>
                  </a:lnTo>
                  <a:lnTo>
                    <a:pt x="91428" y="1679981"/>
                  </a:lnTo>
                  <a:lnTo>
                    <a:pt x="98137" y="1728732"/>
                  </a:lnTo>
                  <a:lnTo>
                    <a:pt x="105687" y="1777344"/>
                  </a:lnTo>
                  <a:lnTo>
                    <a:pt x="114131" y="1825810"/>
                  </a:lnTo>
                  <a:lnTo>
                    <a:pt x="123931" y="1876176"/>
                  </a:lnTo>
                  <a:lnTo>
                    <a:pt x="134753" y="1926362"/>
                  </a:lnTo>
                  <a:lnTo>
                    <a:pt x="146590" y="1976357"/>
                  </a:lnTo>
                  <a:lnTo>
                    <a:pt x="159439" y="2026150"/>
                  </a:lnTo>
                  <a:lnTo>
                    <a:pt x="173294" y="2075730"/>
                  </a:lnTo>
                  <a:lnTo>
                    <a:pt x="188149" y="2125085"/>
                  </a:lnTo>
                  <a:lnTo>
                    <a:pt x="204000" y="2174204"/>
                  </a:lnTo>
                  <a:lnTo>
                    <a:pt x="220841" y="2223076"/>
                  </a:lnTo>
                  <a:lnTo>
                    <a:pt x="238667" y="2271689"/>
                  </a:lnTo>
                  <a:lnTo>
                    <a:pt x="257474" y="2320033"/>
                  </a:lnTo>
                  <a:lnTo>
                    <a:pt x="277255" y="2368096"/>
                  </a:lnTo>
                  <a:lnTo>
                    <a:pt x="298006" y="2415867"/>
                  </a:lnTo>
                  <a:lnTo>
                    <a:pt x="319721" y="2463335"/>
                  </a:lnTo>
                  <a:lnTo>
                    <a:pt x="342395" y="2510488"/>
                  </a:lnTo>
                  <a:lnTo>
                    <a:pt x="365994" y="2557165"/>
                  </a:lnTo>
                  <a:lnTo>
                    <a:pt x="390695" y="2603254"/>
                  </a:lnTo>
                  <a:lnTo>
                    <a:pt x="416654" y="2648496"/>
                  </a:lnTo>
                  <a:lnTo>
                    <a:pt x="444023" y="2692627"/>
                  </a:lnTo>
                  <a:lnTo>
                    <a:pt x="472954" y="2735388"/>
                  </a:lnTo>
                  <a:lnTo>
                    <a:pt x="503602" y="2776515"/>
                  </a:lnTo>
                  <a:lnTo>
                    <a:pt x="536120" y="2815749"/>
                  </a:lnTo>
                  <a:lnTo>
                    <a:pt x="570659" y="2852828"/>
                  </a:lnTo>
                  <a:lnTo>
                    <a:pt x="607033" y="2887296"/>
                  </a:lnTo>
                  <a:lnTo>
                    <a:pt x="645396" y="2919517"/>
                  </a:lnTo>
                  <a:lnTo>
                    <a:pt x="685595" y="2949628"/>
                  </a:lnTo>
                  <a:lnTo>
                    <a:pt x="727477" y="2977761"/>
                  </a:lnTo>
                  <a:lnTo>
                    <a:pt x="770889" y="3004051"/>
                  </a:lnTo>
                  <a:lnTo>
                    <a:pt x="815678" y="3028633"/>
                  </a:lnTo>
                  <a:lnTo>
                    <a:pt x="861690" y="3051641"/>
                  </a:lnTo>
                  <a:lnTo>
                    <a:pt x="908773" y="3073209"/>
                  </a:lnTo>
                  <a:lnTo>
                    <a:pt x="956772" y="3093472"/>
                  </a:lnTo>
                  <a:lnTo>
                    <a:pt x="1005536" y="3112564"/>
                  </a:lnTo>
                  <a:lnTo>
                    <a:pt x="1054910" y="3130620"/>
                  </a:lnTo>
                  <a:lnTo>
                    <a:pt x="1104742" y="3147774"/>
                  </a:lnTo>
                  <a:lnTo>
                    <a:pt x="1154878" y="3164160"/>
                  </a:lnTo>
                  <a:lnTo>
                    <a:pt x="1205166" y="3179913"/>
                  </a:lnTo>
                  <a:lnTo>
                    <a:pt x="1255451" y="3195167"/>
                  </a:lnTo>
                  <a:lnTo>
                    <a:pt x="1304131" y="3209604"/>
                  </a:lnTo>
                  <a:lnTo>
                    <a:pt x="1352675" y="3223709"/>
                  </a:lnTo>
                  <a:lnTo>
                    <a:pt x="1401097" y="3237492"/>
                  </a:lnTo>
                  <a:lnTo>
                    <a:pt x="1449407" y="3250966"/>
                  </a:lnTo>
                  <a:lnTo>
                    <a:pt x="1497616" y="3264141"/>
                  </a:lnTo>
                  <a:lnTo>
                    <a:pt x="1545737" y="3277028"/>
                  </a:lnTo>
                  <a:lnTo>
                    <a:pt x="1593781" y="3289638"/>
                  </a:lnTo>
                  <a:lnTo>
                    <a:pt x="1641760" y="3301982"/>
                  </a:lnTo>
                  <a:lnTo>
                    <a:pt x="1689684" y="3314072"/>
                  </a:lnTo>
                  <a:lnTo>
                    <a:pt x="1737567" y="3325918"/>
                  </a:lnTo>
                  <a:lnTo>
                    <a:pt x="1785418" y="3337531"/>
                  </a:lnTo>
                  <a:lnTo>
                    <a:pt x="1833250" y="3348923"/>
                  </a:lnTo>
                  <a:lnTo>
                    <a:pt x="1881075" y="3360105"/>
                  </a:lnTo>
                  <a:lnTo>
                    <a:pt x="1928903" y="3371087"/>
                  </a:lnTo>
                  <a:lnTo>
                    <a:pt x="1976747" y="3381881"/>
                  </a:lnTo>
                  <a:lnTo>
                    <a:pt x="2024617" y="3392497"/>
                  </a:lnTo>
                  <a:lnTo>
                    <a:pt x="2072526" y="3402947"/>
                  </a:lnTo>
                  <a:lnTo>
                    <a:pt x="2120486" y="3413242"/>
                  </a:lnTo>
                  <a:lnTo>
                    <a:pt x="2168507" y="3423393"/>
                  </a:lnTo>
                  <a:lnTo>
                    <a:pt x="2217754" y="3433649"/>
                  </a:lnTo>
                  <a:lnTo>
                    <a:pt x="2267075" y="3443764"/>
                  </a:lnTo>
                  <a:lnTo>
                    <a:pt x="2316470" y="3453739"/>
                  </a:lnTo>
                  <a:lnTo>
                    <a:pt x="2365936" y="3463572"/>
                  </a:lnTo>
                  <a:lnTo>
                    <a:pt x="2415472" y="3473263"/>
                  </a:lnTo>
                  <a:lnTo>
                    <a:pt x="2465075" y="3482812"/>
                  </a:lnTo>
                  <a:lnTo>
                    <a:pt x="2514744" y="3492217"/>
                  </a:lnTo>
                  <a:lnTo>
                    <a:pt x="2564477" y="3501478"/>
                  </a:lnTo>
                  <a:lnTo>
                    <a:pt x="2614272" y="3510595"/>
                  </a:lnTo>
                  <a:lnTo>
                    <a:pt x="2664128" y="3519566"/>
                  </a:lnTo>
                  <a:lnTo>
                    <a:pt x="2714042" y="3528392"/>
                  </a:lnTo>
                  <a:lnTo>
                    <a:pt x="2764014" y="3537071"/>
                  </a:lnTo>
                  <a:lnTo>
                    <a:pt x="2814041" y="3545603"/>
                  </a:lnTo>
                  <a:lnTo>
                    <a:pt x="2864121" y="3553988"/>
                  </a:lnTo>
                  <a:lnTo>
                    <a:pt x="2914253" y="3562224"/>
                  </a:lnTo>
                  <a:lnTo>
                    <a:pt x="2964434" y="3570312"/>
                  </a:lnTo>
                  <a:lnTo>
                    <a:pt x="3014664" y="3578250"/>
                  </a:lnTo>
                  <a:lnTo>
                    <a:pt x="3064940" y="3586038"/>
                  </a:lnTo>
                  <a:lnTo>
                    <a:pt x="3115260" y="3593675"/>
                  </a:lnTo>
                  <a:lnTo>
                    <a:pt x="3165623" y="3601161"/>
                  </a:lnTo>
                  <a:lnTo>
                    <a:pt x="3216028" y="3608494"/>
                  </a:lnTo>
                  <a:lnTo>
                    <a:pt x="3266471" y="3615675"/>
                  </a:lnTo>
                  <a:lnTo>
                    <a:pt x="3316951" y="3622703"/>
                  </a:lnTo>
                  <a:lnTo>
                    <a:pt x="3367467" y="3629577"/>
                  </a:lnTo>
                  <a:lnTo>
                    <a:pt x="3418017" y="3636297"/>
                  </a:lnTo>
                  <a:lnTo>
                    <a:pt x="3468599" y="3642861"/>
                  </a:lnTo>
                  <a:lnTo>
                    <a:pt x="3519212" y="3649270"/>
                  </a:lnTo>
                  <a:lnTo>
                    <a:pt x="3569852" y="3655522"/>
                  </a:lnTo>
                  <a:lnTo>
                    <a:pt x="3620519" y="3661618"/>
                  </a:lnTo>
                  <a:lnTo>
                    <a:pt x="3671212" y="3667556"/>
                  </a:lnTo>
                  <a:lnTo>
                    <a:pt x="3721927" y="3673335"/>
                  </a:lnTo>
                  <a:lnTo>
                    <a:pt x="3772664" y="3678956"/>
                  </a:lnTo>
                  <a:lnTo>
                    <a:pt x="3823420" y="3684418"/>
                  </a:lnTo>
                </a:path>
              </a:pathLst>
            </a:custGeom>
            <a:ln w="27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85979" y="1513250"/>
              <a:ext cx="685165" cy="356870"/>
            </a:xfrm>
            <a:custGeom>
              <a:avLst/>
              <a:gdLst/>
              <a:ahLst/>
              <a:cxnLst/>
              <a:rect l="l" t="t" r="r" b="b"/>
              <a:pathLst>
                <a:path w="685164" h="356869">
                  <a:moveTo>
                    <a:pt x="684791" y="356603"/>
                  </a:moveTo>
                  <a:lnTo>
                    <a:pt x="0" y="356603"/>
                  </a:lnTo>
                  <a:lnTo>
                    <a:pt x="0" y="0"/>
                  </a:lnTo>
                  <a:lnTo>
                    <a:pt x="684791" y="0"/>
                  </a:lnTo>
                  <a:lnTo>
                    <a:pt x="684791" y="3566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71848" y="1413399"/>
              <a:ext cx="0" cy="4565015"/>
            </a:xfrm>
            <a:custGeom>
              <a:avLst/>
              <a:gdLst/>
              <a:ahLst/>
              <a:cxnLst/>
              <a:rect l="l" t="t" r="r" b="b"/>
              <a:pathLst>
                <a:path h="4565015">
                  <a:moveTo>
                    <a:pt x="0" y="684681"/>
                  </a:moveTo>
                  <a:lnTo>
                    <a:pt x="0" y="4564525"/>
                  </a:lnTo>
                </a:path>
                <a:path h="4565015">
                  <a:moveTo>
                    <a:pt x="0" y="0"/>
                  </a:moveTo>
                  <a:lnTo>
                    <a:pt x="0" y="328078"/>
                  </a:lnTo>
                </a:path>
              </a:pathLst>
            </a:custGeom>
            <a:ln w="273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72924" y="4152115"/>
              <a:ext cx="690880" cy="798830"/>
            </a:xfrm>
            <a:custGeom>
              <a:avLst/>
              <a:gdLst/>
              <a:ahLst/>
              <a:cxnLst/>
              <a:rect l="l" t="t" r="r" b="b"/>
              <a:pathLst>
                <a:path w="690879" h="798829">
                  <a:moveTo>
                    <a:pt x="0" y="0"/>
                  </a:moveTo>
                  <a:lnTo>
                    <a:pt x="259374" y="592912"/>
                  </a:lnTo>
                  <a:lnTo>
                    <a:pt x="283008" y="637667"/>
                  </a:lnTo>
                  <a:lnTo>
                    <a:pt x="312443" y="677844"/>
                  </a:lnTo>
                  <a:lnTo>
                    <a:pt x="347025" y="713015"/>
                  </a:lnTo>
                  <a:lnTo>
                    <a:pt x="386096" y="742752"/>
                  </a:lnTo>
                  <a:lnTo>
                    <a:pt x="429002" y="766627"/>
                  </a:lnTo>
                  <a:lnTo>
                    <a:pt x="475089" y="784210"/>
                  </a:lnTo>
                  <a:lnTo>
                    <a:pt x="523699" y="795075"/>
                  </a:lnTo>
                  <a:lnTo>
                    <a:pt x="574178" y="798791"/>
                  </a:lnTo>
                  <a:lnTo>
                    <a:pt x="690640" y="798791"/>
                  </a:lnTo>
                </a:path>
              </a:pathLst>
            </a:custGeom>
            <a:ln w="39562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8802" y="4879396"/>
              <a:ext cx="143045" cy="14302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758252" y="1741478"/>
              <a:ext cx="685165" cy="356870"/>
            </a:xfrm>
            <a:custGeom>
              <a:avLst/>
              <a:gdLst/>
              <a:ahLst/>
              <a:cxnLst/>
              <a:rect l="l" t="t" r="r" b="b"/>
              <a:pathLst>
                <a:path w="685164" h="356869">
                  <a:moveTo>
                    <a:pt x="684791" y="356603"/>
                  </a:moveTo>
                  <a:lnTo>
                    <a:pt x="0" y="356603"/>
                  </a:lnTo>
                  <a:lnTo>
                    <a:pt x="0" y="0"/>
                  </a:lnTo>
                  <a:lnTo>
                    <a:pt x="684791" y="0"/>
                  </a:lnTo>
                  <a:lnTo>
                    <a:pt x="684791" y="3566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20372" y="3809777"/>
              <a:ext cx="690880" cy="798830"/>
            </a:xfrm>
            <a:custGeom>
              <a:avLst/>
              <a:gdLst/>
              <a:ahLst/>
              <a:cxnLst/>
              <a:rect l="l" t="t" r="r" b="b"/>
              <a:pathLst>
                <a:path w="690879" h="798829">
                  <a:moveTo>
                    <a:pt x="690640" y="0"/>
                  </a:moveTo>
                  <a:lnTo>
                    <a:pt x="431266" y="592912"/>
                  </a:lnTo>
                  <a:lnTo>
                    <a:pt x="407632" y="637667"/>
                  </a:lnTo>
                  <a:lnTo>
                    <a:pt x="378197" y="677844"/>
                  </a:lnTo>
                  <a:lnTo>
                    <a:pt x="343615" y="713015"/>
                  </a:lnTo>
                  <a:lnTo>
                    <a:pt x="304544" y="742752"/>
                  </a:lnTo>
                  <a:lnTo>
                    <a:pt x="261637" y="766627"/>
                  </a:lnTo>
                  <a:lnTo>
                    <a:pt x="215551" y="784210"/>
                  </a:lnTo>
                  <a:lnTo>
                    <a:pt x="166941" y="795075"/>
                  </a:lnTo>
                  <a:lnTo>
                    <a:pt x="116462" y="798791"/>
                  </a:lnTo>
                  <a:lnTo>
                    <a:pt x="0" y="798791"/>
                  </a:lnTo>
                </a:path>
              </a:pathLst>
            </a:custGeom>
            <a:ln w="39562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12089" y="4537059"/>
              <a:ext cx="143045" cy="143021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0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8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Ahorro</a:t>
            </a:r>
            <a:r>
              <a:rPr sz="28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800" spc="-14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75" dirty="0">
                <a:solidFill>
                  <a:srgbClr val="1E4091"/>
                </a:solidFill>
                <a:latin typeface="Lucida Sans Unicode"/>
                <a:cs typeface="Lucida Sans Unicode"/>
              </a:rPr>
              <a:t>fusibles</a:t>
            </a:r>
            <a:r>
              <a:rPr sz="2800" spc="-14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1E4091"/>
                </a:solidFill>
                <a:latin typeface="Lucida Sans Unicode"/>
                <a:cs typeface="Lucida Sans Unicode"/>
              </a:rPr>
              <a:t>para</a:t>
            </a:r>
            <a:r>
              <a:rPr sz="2800" spc="-14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55" dirty="0">
                <a:solidFill>
                  <a:srgbClr val="1E4091"/>
                </a:solidFill>
                <a:latin typeface="Lucida Sans Unicode"/>
                <a:cs typeface="Lucida Sans Unicode"/>
              </a:rPr>
              <a:t>fallas</a:t>
            </a:r>
            <a:r>
              <a:rPr sz="28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temporales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58655" y="1577487"/>
            <a:ext cx="951230" cy="407034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79120">
              <a:lnSpc>
                <a:spcPct val="100000"/>
              </a:lnSpc>
              <a:spcBef>
                <a:spcPts val="145"/>
              </a:spcBef>
            </a:pPr>
            <a:r>
              <a:rPr sz="450" spc="-20" dirty="0">
                <a:latin typeface="Arial Black"/>
                <a:cs typeface="Arial Black"/>
              </a:rPr>
              <a:t>Alimentador</a:t>
            </a:r>
            <a:endParaRPr sz="450">
              <a:latin typeface="Arial Black"/>
              <a:cs typeface="Arial Black"/>
            </a:endParaRPr>
          </a:p>
          <a:p>
            <a:pPr marL="617220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latin typeface="Arial Black"/>
                <a:cs typeface="Arial Black"/>
              </a:rPr>
              <a:t>Relé</a:t>
            </a:r>
            <a:endParaRPr sz="1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550" spc="-10" dirty="0">
                <a:latin typeface="Arial Black"/>
                <a:cs typeface="Arial Black"/>
              </a:rPr>
              <a:t>Fusible</a:t>
            </a:r>
            <a:endParaRPr sz="55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43582" y="3053866"/>
            <a:ext cx="1319530" cy="596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ctr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339966"/>
                </a:solidFill>
                <a:latin typeface="Arial Black"/>
                <a:cs typeface="Arial Black"/>
              </a:rPr>
              <a:t>Solo</a:t>
            </a:r>
            <a:r>
              <a:rPr sz="1000" spc="-4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000" spc="-45" dirty="0">
                <a:solidFill>
                  <a:srgbClr val="339966"/>
                </a:solidFill>
                <a:latin typeface="Arial Black"/>
                <a:cs typeface="Arial Black"/>
              </a:rPr>
              <a:t>tiempo</a:t>
            </a:r>
            <a:r>
              <a:rPr sz="1000" spc="-4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000" spc="-20" dirty="0">
                <a:solidFill>
                  <a:srgbClr val="339966"/>
                </a:solidFill>
                <a:latin typeface="Arial Black"/>
                <a:cs typeface="Arial Black"/>
              </a:rPr>
              <a:t>inverso</a:t>
            </a:r>
            <a:endParaRPr sz="1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800" spc="-65" dirty="0">
                <a:solidFill>
                  <a:srgbClr val="339966"/>
                </a:solidFill>
                <a:latin typeface="Arial Black"/>
                <a:cs typeface="Arial Black"/>
              </a:rPr>
              <a:t>después</a:t>
            </a:r>
            <a:r>
              <a:rPr sz="800" spc="-3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800" spc="-45" dirty="0">
                <a:solidFill>
                  <a:srgbClr val="339966"/>
                </a:solidFill>
                <a:latin typeface="Arial Black"/>
                <a:cs typeface="Arial Black"/>
              </a:rPr>
              <a:t>del</a:t>
            </a:r>
            <a:r>
              <a:rPr sz="800" spc="-25" dirty="0">
                <a:solidFill>
                  <a:srgbClr val="339966"/>
                </a:solidFill>
                <a:latin typeface="Arial Black"/>
                <a:cs typeface="Arial Black"/>
              </a:rPr>
              <a:t> primer </a:t>
            </a:r>
            <a:r>
              <a:rPr sz="800" spc="-10" dirty="0">
                <a:solidFill>
                  <a:srgbClr val="339966"/>
                </a:solidFill>
                <a:latin typeface="Arial Black"/>
                <a:cs typeface="Arial Black"/>
              </a:rPr>
              <a:t>cierre</a:t>
            </a:r>
            <a:endParaRPr sz="800">
              <a:latin typeface="Arial Black"/>
              <a:cs typeface="Arial Black"/>
            </a:endParaRPr>
          </a:p>
          <a:p>
            <a:pPr marL="33655" algn="ctr">
              <a:lnSpc>
                <a:spcPct val="100000"/>
              </a:lnSpc>
              <a:spcBef>
                <a:spcPts val="820"/>
              </a:spcBef>
            </a:pPr>
            <a:r>
              <a:rPr sz="700" spc="-10" dirty="0">
                <a:solidFill>
                  <a:srgbClr val="339966"/>
                </a:solidFill>
                <a:latin typeface="Arial Black"/>
                <a:cs typeface="Arial Black"/>
              </a:rPr>
              <a:t>disparo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38825" y="3274533"/>
            <a:ext cx="1233805" cy="7359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6830" algn="ctr">
              <a:lnSpc>
                <a:spcPct val="100000"/>
              </a:lnSpc>
              <a:spcBef>
                <a:spcPts val="905"/>
              </a:spcBef>
            </a:pPr>
            <a:r>
              <a:rPr sz="1150" spc="-45" dirty="0">
                <a:solidFill>
                  <a:srgbClr val="339966"/>
                </a:solidFill>
                <a:latin typeface="Arial Black"/>
                <a:cs typeface="Arial Black"/>
              </a:rPr>
              <a:t>Inst</a:t>
            </a:r>
            <a:r>
              <a:rPr sz="1150" spc="-65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150" spc="-70" dirty="0">
                <a:solidFill>
                  <a:srgbClr val="339966"/>
                </a:solidFill>
                <a:latin typeface="Arial Black"/>
                <a:cs typeface="Arial Black"/>
              </a:rPr>
              <a:t>activo</a:t>
            </a:r>
            <a:r>
              <a:rPr sz="1150" spc="-65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150" spc="-25" dirty="0">
                <a:solidFill>
                  <a:srgbClr val="339966"/>
                </a:solidFill>
                <a:latin typeface="Arial Black"/>
                <a:cs typeface="Arial Black"/>
              </a:rPr>
              <a:t>en</a:t>
            </a:r>
            <a:endParaRPr sz="11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850" spc="-25" dirty="0">
                <a:solidFill>
                  <a:srgbClr val="339966"/>
                </a:solidFill>
                <a:latin typeface="Arial Black"/>
                <a:cs typeface="Arial Black"/>
              </a:rPr>
              <a:t>primer</a:t>
            </a:r>
            <a:r>
              <a:rPr sz="850" spc="-5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850" spc="-20" dirty="0">
                <a:solidFill>
                  <a:srgbClr val="339966"/>
                </a:solidFill>
                <a:latin typeface="Arial Black"/>
                <a:cs typeface="Arial Black"/>
              </a:rPr>
              <a:t>tiro</a:t>
            </a:r>
            <a:r>
              <a:rPr sz="850" spc="-45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850" spc="-50" dirty="0">
                <a:solidFill>
                  <a:srgbClr val="339966"/>
                </a:solidFill>
                <a:latin typeface="Arial Black"/>
                <a:cs typeface="Arial Black"/>
              </a:rPr>
              <a:t>de</a:t>
            </a:r>
            <a:r>
              <a:rPr sz="850" spc="-45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850" spc="-25" dirty="0">
                <a:solidFill>
                  <a:srgbClr val="339966"/>
                </a:solidFill>
                <a:latin typeface="Arial Black"/>
                <a:cs typeface="Arial Black"/>
              </a:rPr>
              <a:t>recierre</a:t>
            </a:r>
            <a:endParaRPr sz="850">
              <a:latin typeface="Arial Black"/>
              <a:cs typeface="Arial Black"/>
            </a:endParaRPr>
          </a:p>
          <a:p>
            <a:pPr marL="497205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339966"/>
                </a:solidFill>
                <a:latin typeface="Arial Black"/>
                <a:cs typeface="Arial Black"/>
              </a:rPr>
              <a:t>solo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30970" y="3525499"/>
            <a:ext cx="35623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14" dirty="0">
                <a:solidFill>
                  <a:srgbClr val="339966"/>
                </a:solidFill>
                <a:latin typeface="Arial Black"/>
                <a:cs typeface="Arial Black"/>
              </a:rPr>
              <a:t>&gt;</a:t>
            </a:r>
            <a:r>
              <a:rPr sz="1150" spc="-80" dirty="0">
                <a:solidFill>
                  <a:srgbClr val="339966"/>
                </a:solidFill>
                <a:latin typeface="Arial Black"/>
                <a:cs typeface="Arial Black"/>
              </a:rPr>
              <a:t> 0,4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18771" y="3242517"/>
            <a:ext cx="603250" cy="48387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spc="-25" dirty="0">
                <a:solidFill>
                  <a:srgbClr val="339966"/>
                </a:solidFill>
                <a:latin typeface="Arial Black"/>
                <a:cs typeface="Arial Black"/>
              </a:rPr>
              <a:t>TCI</a:t>
            </a:r>
            <a:endParaRPr sz="1400">
              <a:latin typeface="Arial Black"/>
              <a:cs typeface="Arial Black"/>
            </a:endParaRPr>
          </a:p>
          <a:p>
            <a:pPr marL="68580">
              <a:lnSpc>
                <a:spcPct val="100000"/>
              </a:lnSpc>
              <a:spcBef>
                <a:spcPts val="245"/>
              </a:spcBef>
            </a:pPr>
            <a:r>
              <a:rPr sz="1150" spc="-140" dirty="0">
                <a:solidFill>
                  <a:srgbClr val="339966"/>
                </a:solidFill>
                <a:latin typeface="Arial Black"/>
                <a:cs typeface="Arial Black"/>
              </a:rPr>
              <a:t>s</a:t>
            </a:r>
            <a:r>
              <a:rPr sz="1150" spc="-80" dirty="0">
                <a:solidFill>
                  <a:srgbClr val="339966"/>
                </a:solidFill>
                <a:latin typeface="Arial Black"/>
                <a:cs typeface="Arial Black"/>
              </a:rPr>
              <a:t> </a:t>
            </a:r>
            <a:r>
              <a:rPr sz="1150" spc="-55" dirty="0">
                <a:solidFill>
                  <a:srgbClr val="339966"/>
                </a:solidFill>
                <a:latin typeface="Arial Black"/>
                <a:cs typeface="Arial Black"/>
              </a:rPr>
              <a:t>típico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76171" y="6019458"/>
            <a:ext cx="5549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latin typeface="Arial Black"/>
                <a:cs typeface="Arial Black"/>
              </a:rPr>
              <a:t>INST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800" spc="-85" dirty="0">
                <a:latin typeface="Arial Black"/>
                <a:cs typeface="Arial Black"/>
              </a:rPr>
              <a:t>LEVANTAR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70165" y="6037244"/>
            <a:ext cx="492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FF0000"/>
                </a:solidFill>
                <a:latin typeface="Arial Black"/>
                <a:cs typeface="Arial Black"/>
              </a:rPr>
              <a:t>FALLA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00490" y="5975400"/>
            <a:ext cx="6972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5" dirty="0">
                <a:solidFill>
                  <a:srgbClr val="3366FF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34873" y="1583855"/>
            <a:ext cx="146685" cy="37211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0" dirty="0">
                <a:solidFill>
                  <a:srgbClr val="3366FF"/>
                </a:solidFill>
                <a:latin typeface="Arial Black"/>
                <a:cs typeface="Arial Black"/>
              </a:rPr>
              <a:t>TIEMPO</a:t>
            </a:r>
            <a:endParaRPr sz="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11217" y="1967483"/>
            <a:ext cx="2525395" cy="3100070"/>
            <a:chOff x="7411217" y="1967483"/>
            <a:chExt cx="2525395" cy="3100070"/>
          </a:xfrm>
        </p:grpSpPr>
        <p:sp>
          <p:nvSpPr>
            <p:cNvPr id="3" name="object 3"/>
            <p:cNvSpPr/>
            <p:nvPr/>
          </p:nvSpPr>
          <p:spPr>
            <a:xfrm>
              <a:off x="7449312" y="2364739"/>
              <a:ext cx="0" cy="2646680"/>
            </a:xfrm>
            <a:custGeom>
              <a:avLst/>
              <a:gdLst/>
              <a:ahLst/>
              <a:cxnLst/>
              <a:rect l="l" t="t" r="r" b="b"/>
              <a:pathLst>
                <a:path h="2646679">
                  <a:moveTo>
                    <a:pt x="0" y="264617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11217" y="23012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49312" y="5029200"/>
              <a:ext cx="2423795" cy="0"/>
            </a:xfrm>
            <a:custGeom>
              <a:avLst/>
              <a:gdLst/>
              <a:ahLst/>
              <a:cxnLst/>
              <a:rect l="l" t="t" r="r" b="b"/>
              <a:pathLst>
                <a:path w="2423795">
                  <a:moveTo>
                    <a:pt x="0" y="0"/>
                  </a:moveTo>
                  <a:lnTo>
                    <a:pt x="2423668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860281" y="49910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23810" y="3541013"/>
              <a:ext cx="1412875" cy="993775"/>
            </a:xfrm>
            <a:custGeom>
              <a:avLst/>
              <a:gdLst/>
              <a:ahLst/>
              <a:cxnLst/>
              <a:rect l="l" t="t" r="r" b="b"/>
              <a:pathLst>
                <a:path w="1412875" h="993775">
                  <a:moveTo>
                    <a:pt x="0" y="0"/>
                  </a:moveTo>
                  <a:lnTo>
                    <a:pt x="20783" y="50191"/>
                  </a:lnTo>
                  <a:lnTo>
                    <a:pt x="41657" y="100249"/>
                  </a:lnTo>
                  <a:lnTo>
                    <a:pt x="62714" y="150041"/>
                  </a:lnTo>
                  <a:lnTo>
                    <a:pt x="84043" y="199432"/>
                  </a:lnTo>
                  <a:lnTo>
                    <a:pt x="105736" y="248289"/>
                  </a:lnTo>
                  <a:lnTo>
                    <a:pt x="127884" y="296478"/>
                  </a:lnTo>
                  <a:lnTo>
                    <a:pt x="150578" y="343866"/>
                  </a:lnTo>
                  <a:lnTo>
                    <a:pt x="173910" y="390320"/>
                  </a:lnTo>
                  <a:lnTo>
                    <a:pt x="197969" y="435705"/>
                  </a:lnTo>
                  <a:lnTo>
                    <a:pt x="222848" y="479888"/>
                  </a:lnTo>
                  <a:lnTo>
                    <a:pt x="248637" y="522736"/>
                  </a:lnTo>
                  <a:lnTo>
                    <a:pt x="275427" y="564115"/>
                  </a:lnTo>
                  <a:lnTo>
                    <a:pt x="303309" y="603892"/>
                  </a:lnTo>
                  <a:lnTo>
                    <a:pt x="332375" y="641933"/>
                  </a:lnTo>
                  <a:lnTo>
                    <a:pt x="362715" y="678104"/>
                  </a:lnTo>
                  <a:lnTo>
                    <a:pt x="394420" y="712271"/>
                  </a:lnTo>
                  <a:lnTo>
                    <a:pt x="427582" y="744303"/>
                  </a:lnTo>
                  <a:lnTo>
                    <a:pt x="462292" y="774063"/>
                  </a:lnTo>
                  <a:lnTo>
                    <a:pt x="498640" y="801420"/>
                  </a:lnTo>
                  <a:lnTo>
                    <a:pt x="538155" y="826146"/>
                  </a:lnTo>
                  <a:lnTo>
                    <a:pt x="581917" y="848222"/>
                  </a:lnTo>
                  <a:lnTo>
                    <a:pt x="629347" y="867829"/>
                  </a:lnTo>
                  <a:lnTo>
                    <a:pt x="679862" y="885150"/>
                  </a:lnTo>
                  <a:lnTo>
                    <a:pt x="732881" y="900364"/>
                  </a:lnTo>
                  <a:lnTo>
                    <a:pt x="787824" y="913653"/>
                  </a:lnTo>
                  <a:lnTo>
                    <a:pt x="844110" y="925199"/>
                  </a:lnTo>
                  <a:lnTo>
                    <a:pt x="901156" y="935181"/>
                  </a:lnTo>
                  <a:lnTo>
                    <a:pt x="958384" y="943782"/>
                  </a:lnTo>
                  <a:lnTo>
                    <a:pt x="1015210" y="951183"/>
                  </a:lnTo>
                  <a:lnTo>
                    <a:pt x="1071055" y="957564"/>
                  </a:lnTo>
                  <a:lnTo>
                    <a:pt x="1125337" y="963106"/>
                  </a:lnTo>
                  <a:lnTo>
                    <a:pt x="1177475" y="967992"/>
                  </a:lnTo>
                  <a:lnTo>
                    <a:pt x="1226889" y="972402"/>
                  </a:lnTo>
                  <a:lnTo>
                    <a:pt x="1272996" y="976516"/>
                  </a:lnTo>
                  <a:lnTo>
                    <a:pt x="1315217" y="980517"/>
                  </a:lnTo>
                  <a:lnTo>
                    <a:pt x="1352970" y="984585"/>
                  </a:lnTo>
                  <a:lnTo>
                    <a:pt x="1385674" y="988901"/>
                  </a:lnTo>
                  <a:lnTo>
                    <a:pt x="1412748" y="993647"/>
                  </a:lnTo>
                </a:path>
              </a:pathLst>
            </a:custGeom>
            <a:ln w="28956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23810" y="3893057"/>
              <a:ext cx="1399540" cy="993775"/>
            </a:xfrm>
            <a:custGeom>
              <a:avLst/>
              <a:gdLst/>
              <a:ahLst/>
              <a:cxnLst/>
              <a:rect l="l" t="t" r="r" b="b"/>
              <a:pathLst>
                <a:path w="1399540" h="993775">
                  <a:moveTo>
                    <a:pt x="0" y="0"/>
                  </a:moveTo>
                  <a:lnTo>
                    <a:pt x="20581" y="50191"/>
                  </a:lnTo>
                  <a:lnTo>
                    <a:pt x="41252" y="100249"/>
                  </a:lnTo>
                  <a:lnTo>
                    <a:pt x="62103" y="150041"/>
                  </a:lnTo>
                  <a:lnTo>
                    <a:pt x="83225" y="199432"/>
                  </a:lnTo>
                  <a:lnTo>
                    <a:pt x="104707" y="248289"/>
                  </a:lnTo>
                  <a:lnTo>
                    <a:pt x="126641" y="296478"/>
                  </a:lnTo>
                  <a:lnTo>
                    <a:pt x="149114" y="343866"/>
                  </a:lnTo>
                  <a:lnTo>
                    <a:pt x="172219" y="390320"/>
                  </a:lnTo>
                  <a:lnTo>
                    <a:pt x="196046" y="435705"/>
                  </a:lnTo>
                  <a:lnTo>
                    <a:pt x="220683" y="479888"/>
                  </a:lnTo>
                  <a:lnTo>
                    <a:pt x="246222" y="522736"/>
                  </a:lnTo>
                  <a:lnTo>
                    <a:pt x="272752" y="564115"/>
                  </a:lnTo>
                  <a:lnTo>
                    <a:pt x="300364" y="603892"/>
                  </a:lnTo>
                  <a:lnTo>
                    <a:pt x="329148" y="641933"/>
                  </a:lnTo>
                  <a:lnTo>
                    <a:pt x="359194" y="678104"/>
                  </a:lnTo>
                  <a:lnTo>
                    <a:pt x="390592" y="712271"/>
                  </a:lnTo>
                  <a:lnTo>
                    <a:pt x="423433" y="744303"/>
                  </a:lnTo>
                  <a:lnTo>
                    <a:pt x="457806" y="774063"/>
                  </a:lnTo>
                  <a:lnTo>
                    <a:pt x="493801" y="801420"/>
                  </a:lnTo>
                  <a:lnTo>
                    <a:pt x="532931" y="826146"/>
                  </a:lnTo>
                  <a:lnTo>
                    <a:pt x="576267" y="848222"/>
                  </a:lnTo>
                  <a:lnTo>
                    <a:pt x="623236" y="867829"/>
                  </a:lnTo>
                  <a:lnTo>
                    <a:pt x="673259" y="885150"/>
                  </a:lnTo>
                  <a:lnTo>
                    <a:pt x="725764" y="900364"/>
                  </a:lnTo>
                  <a:lnTo>
                    <a:pt x="780173" y="913653"/>
                  </a:lnTo>
                  <a:lnTo>
                    <a:pt x="835913" y="925199"/>
                  </a:lnTo>
                  <a:lnTo>
                    <a:pt x="892406" y="935181"/>
                  </a:lnTo>
                  <a:lnTo>
                    <a:pt x="949078" y="943782"/>
                  </a:lnTo>
                  <a:lnTo>
                    <a:pt x="1005353" y="951183"/>
                  </a:lnTo>
                  <a:lnTo>
                    <a:pt x="1060656" y="957564"/>
                  </a:lnTo>
                  <a:lnTo>
                    <a:pt x="1114412" y="963106"/>
                  </a:lnTo>
                  <a:lnTo>
                    <a:pt x="1166044" y="967992"/>
                  </a:lnTo>
                  <a:lnTo>
                    <a:pt x="1214978" y="972402"/>
                  </a:lnTo>
                  <a:lnTo>
                    <a:pt x="1260639" y="976516"/>
                  </a:lnTo>
                  <a:lnTo>
                    <a:pt x="1302449" y="980517"/>
                  </a:lnTo>
                  <a:lnTo>
                    <a:pt x="1339835" y="984585"/>
                  </a:lnTo>
                  <a:lnTo>
                    <a:pt x="1372221" y="988901"/>
                  </a:lnTo>
                  <a:lnTo>
                    <a:pt x="1399032" y="993648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03058" y="3370325"/>
              <a:ext cx="1412875" cy="995680"/>
            </a:xfrm>
            <a:custGeom>
              <a:avLst/>
              <a:gdLst/>
              <a:ahLst/>
              <a:cxnLst/>
              <a:rect l="l" t="t" r="r" b="b"/>
              <a:pathLst>
                <a:path w="1412875" h="995679">
                  <a:moveTo>
                    <a:pt x="0" y="0"/>
                  </a:moveTo>
                  <a:lnTo>
                    <a:pt x="20783" y="50269"/>
                  </a:lnTo>
                  <a:lnTo>
                    <a:pt x="41657" y="100405"/>
                  </a:lnTo>
                  <a:lnTo>
                    <a:pt x="62714" y="150273"/>
                  </a:lnTo>
                  <a:lnTo>
                    <a:pt x="84043" y="199740"/>
                  </a:lnTo>
                  <a:lnTo>
                    <a:pt x="105736" y="248671"/>
                  </a:lnTo>
                  <a:lnTo>
                    <a:pt x="127884" y="296934"/>
                  </a:lnTo>
                  <a:lnTo>
                    <a:pt x="150578" y="344394"/>
                  </a:lnTo>
                  <a:lnTo>
                    <a:pt x="173910" y="390918"/>
                  </a:lnTo>
                  <a:lnTo>
                    <a:pt x="197969" y="436373"/>
                  </a:lnTo>
                  <a:lnTo>
                    <a:pt x="222848" y="480623"/>
                  </a:lnTo>
                  <a:lnTo>
                    <a:pt x="248637" y="523537"/>
                  </a:lnTo>
                  <a:lnTo>
                    <a:pt x="275427" y="564979"/>
                  </a:lnTo>
                  <a:lnTo>
                    <a:pt x="303309" y="604816"/>
                  </a:lnTo>
                  <a:lnTo>
                    <a:pt x="332375" y="642915"/>
                  </a:lnTo>
                  <a:lnTo>
                    <a:pt x="362715" y="679142"/>
                  </a:lnTo>
                  <a:lnTo>
                    <a:pt x="394420" y="713363"/>
                  </a:lnTo>
                  <a:lnTo>
                    <a:pt x="427582" y="745444"/>
                  </a:lnTo>
                  <a:lnTo>
                    <a:pt x="462292" y="775251"/>
                  </a:lnTo>
                  <a:lnTo>
                    <a:pt x="498640" y="802652"/>
                  </a:lnTo>
                  <a:lnTo>
                    <a:pt x="538155" y="827416"/>
                  </a:lnTo>
                  <a:lnTo>
                    <a:pt x="581917" y="849525"/>
                  </a:lnTo>
                  <a:lnTo>
                    <a:pt x="629347" y="869163"/>
                  </a:lnTo>
                  <a:lnTo>
                    <a:pt x="679862" y="886510"/>
                  </a:lnTo>
                  <a:lnTo>
                    <a:pt x="732881" y="901747"/>
                  </a:lnTo>
                  <a:lnTo>
                    <a:pt x="787824" y="915056"/>
                  </a:lnTo>
                  <a:lnTo>
                    <a:pt x="844110" y="926619"/>
                  </a:lnTo>
                  <a:lnTo>
                    <a:pt x="901156" y="936617"/>
                  </a:lnTo>
                  <a:lnTo>
                    <a:pt x="958384" y="945231"/>
                  </a:lnTo>
                  <a:lnTo>
                    <a:pt x="1015210" y="952642"/>
                  </a:lnTo>
                  <a:lnTo>
                    <a:pt x="1071055" y="959033"/>
                  </a:lnTo>
                  <a:lnTo>
                    <a:pt x="1125337" y="964584"/>
                  </a:lnTo>
                  <a:lnTo>
                    <a:pt x="1177475" y="969476"/>
                  </a:lnTo>
                  <a:lnTo>
                    <a:pt x="1226889" y="973893"/>
                  </a:lnTo>
                  <a:lnTo>
                    <a:pt x="1272996" y="978013"/>
                  </a:lnTo>
                  <a:lnTo>
                    <a:pt x="1315217" y="982020"/>
                  </a:lnTo>
                  <a:lnTo>
                    <a:pt x="1352970" y="986095"/>
                  </a:lnTo>
                  <a:lnTo>
                    <a:pt x="1385674" y="990418"/>
                  </a:lnTo>
                  <a:lnTo>
                    <a:pt x="1412748" y="995172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83474" y="2286761"/>
              <a:ext cx="1132840" cy="1408430"/>
            </a:xfrm>
            <a:custGeom>
              <a:avLst/>
              <a:gdLst/>
              <a:ahLst/>
              <a:cxnLst/>
              <a:rect l="l" t="t" r="r" b="b"/>
              <a:pathLst>
                <a:path w="1132840" h="1408429">
                  <a:moveTo>
                    <a:pt x="0" y="0"/>
                  </a:moveTo>
                  <a:lnTo>
                    <a:pt x="13183" y="56321"/>
                  </a:lnTo>
                  <a:lnTo>
                    <a:pt x="26403" y="112549"/>
                  </a:lnTo>
                  <a:lnTo>
                    <a:pt x="39696" y="168589"/>
                  </a:lnTo>
                  <a:lnTo>
                    <a:pt x="53097" y="224347"/>
                  </a:lnTo>
                  <a:lnTo>
                    <a:pt x="66643" y="279729"/>
                  </a:lnTo>
                  <a:lnTo>
                    <a:pt x="80370" y="334643"/>
                  </a:lnTo>
                  <a:lnTo>
                    <a:pt x="94314" y="388992"/>
                  </a:lnTo>
                  <a:lnTo>
                    <a:pt x="108511" y="442685"/>
                  </a:lnTo>
                  <a:lnTo>
                    <a:pt x="122998" y="495626"/>
                  </a:lnTo>
                  <a:lnTo>
                    <a:pt x="137811" y="547722"/>
                  </a:lnTo>
                  <a:lnTo>
                    <a:pt x="152986" y="598880"/>
                  </a:lnTo>
                  <a:lnTo>
                    <a:pt x="168559" y="649004"/>
                  </a:lnTo>
                  <a:lnTo>
                    <a:pt x="184566" y="698002"/>
                  </a:lnTo>
                  <a:lnTo>
                    <a:pt x="201044" y="745779"/>
                  </a:lnTo>
                  <a:lnTo>
                    <a:pt x="218029" y="792242"/>
                  </a:lnTo>
                  <a:lnTo>
                    <a:pt x="235556" y="837296"/>
                  </a:lnTo>
                  <a:lnTo>
                    <a:pt x="253663" y="880848"/>
                  </a:lnTo>
                  <a:lnTo>
                    <a:pt x="272385" y="922804"/>
                  </a:lnTo>
                  <a:lnTo>
                    <a:pt x="291759" y="963070"/>
                  </a:lnTo>
                  <a:lnTo>
                    <a:pt x="311821" y="1001551"/>
                  </a:lnTo>
                  <a:lnTo>
                    <a:pt x="332606" y="1038155"/>
                  </a:lnTo>
                  <a:lnTo>
                    <a:pt x="354152" y="1072787"/>
                  </a:lnTo>
                  <a:lnTo>
                    <a:pt x="376494" y="1105354"/>
                  </a:lnTo>
                  <a:lnTo>
                    <a:pt x="399669" y="1135761"/>
                  </a:lnTo>
                  <a:lnTo>
                    <a:pt x="435297" y="1174671"/>
                  </a:lnTo>
                  <a:lnTo>
                    <a:pt x="475110" y="1208929"/>
                  </a:lnTo>
                  <a:lnTo>
                    <a:pt x="518458" y="1238893"/>
                  </a:lnTo>
                  <a:lnTo>
                    <a:pt x="564690" y="1264921"/>
                  </a:lnTo>
                  <a:lnTo>
                    <a:pt x="613156" y="1287371"/>
                  </a:lnTo>
                  <a:lnTo>
                    <a:pt x="663206" y="1306602"/>
                  </a:lnTo>
                  <a:lnTo>
                    <a:pt x="714190" y="1322973"/>
                  </a:lnTo>
                  <a:lnTo>
                    <a:pt x="765457" y="1336841"/>
                  </a:lnTo>
                  <a:lnTo>
                    <a:pt x="816357" y="1348565"/>
                  </a:lnTo>
                  <a:lnTo>
                    <a:pt x="866241" y="1358503"/>
                  </a:lnTo>
                  <a:lnTo>
                    <a:pt x="914457" y="1367014"/>
                  </a:lnTo>
                  <a:lnTo>
                    <a:pt x="960355" y="1374456"/>
                  </a:lnTo>
                  <a:lnTo>
                    <a:pt x="1003287" y="1381188"/>
                  </a:lnTo>
                  <a:lnTo>
                    <a:pt x="1042600" y="1387567"/>
                  </a:lnTo>
                  <a:lnTo>
                    <a:pt x="1077645" y="1393952"/>
                  </a:lnTo>
                  <a:lnTo>
                    <a:pt x="1107773" y="1400702"/>
                  </a:lnTo>
                  <a:lnTo>
                    <a:pt x="1132332" y="1408176"/>
                  </a:lnTo>
                </a:path>
              </a:pathLst>
            </a:custGeom>
            <a:ln w="28956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65186" y="2687573"/>
              <a:ext cx="1134110" cy="1407160"/>
            </a:xfrm>
            <a:custGeom>
              <a:avLst/>
              <a:gdLst/>
              <a:ahLst/>
              <a:cxnLst/>
              <a:rect l="l" t="t" r="r" b="b"/>
              <a:pathLst>
                <a:path w="1134109" h="1407160">
                  <a:moveTo>
                    <a:pt x="0" y="0"/>
                  </a:moveTo>
                  <a:lnTo>
                    <a:pt x="13201" y="56259"/>
                  </a:lnTo>
                  <a:lnTo>
                    <a:pt x="26438" y="112425"/>
                  </a:lnTo>
                  <a:lnTo>
                    <a:pt x="39749" y="168404"/>
                  </a:lnTo>
                  <a:lnTo>
                    <a:pt x="53167" y="224101"/>
                  </a:lnTo>
                  <a:lnTo>
                    <a:pt x="66731" y="279423"/>
                  </a:lnTo>
                  <a:lnTo>
                    <a:pt x="80476" y="334277"/>
                  </a:lnTo>
                  <a:lnTo>
                    <a:pt x="94439" y="388568"/>
                  </a:lnTo>
                  <a:lnTo>
                    <a:pt x="108655" y="442202"/>
                  </a:lnTo>
                  <a:lnTo>
                    <a:pt x="123161" y="495086"/>
                  </a:lnTo>
                  <a:lnTo>
                    <a:pt x="137994" y="547126"/>
                  </a:lnTo>
                  <a:lnTo>
                    <a:pt x="153189" y="598228"/>
                  </a:lnTo>
                  <a:lnTo>
                    <a:pt x="168783" y="648298"/>
                  </a:lnTo>
                  <a:lnTo>
                    <a:pt x="184811" y="697243"/>
                  </a:lnTo>
                  <a:lnTo>
                    <a:pt x="201311" y="744968"/>
                  </a:lnTo>
                  <a:lnTo>
                    <a:pt x="218318" y="791381"/>
                  </a:lnTo>
                  <a:lnTo>
                    <a:pt x="235870" y="836387"/>
                  </a:lnTo>
                  <a:lnTo>
                    <a:pt x="254001" y="879892"/>
                  </a:lnTo>
                  <a:lnTo>
                    <a:pt x="272748" y="921802"/>
                  </a:lnTo>
                  <a:lnTo>
                    <a:pt x="292148" y="962024"/>
                  </a:lnTo>
                  <a:lnTo>
                    <a:pt x="312236" y="1000465"/>
                  </a:lnTo>
                  <a:lnTo>
                    <a:pt x="333049" y="1037029"/>
                  </a:lnTo>
                  <a:lnTo>
                    <a:pt x="354624" y="1071624"/>
                  </a:lnTo>
                  <a:lnTo>
                    <a:pt x="376996" y="1104155"/>
                  </a:lnTo>
                  <a:lnTo>
                    <a:pt x="400202" y="1134529"/>
                  </a:lnTo>
                  <a:lnTo>
                    <a:pt x="435880" y="1173397"/>
                  </a:lnTo>
                  <a:lnTo>
                    <a:pt x="475749" y="1207618"/>
                  </a:lnTo>
                  <a:lnTo>
                    <a:pt x="519156" y="1237550"/>
                  </a:lnTo>
                  <a:lnTo>
                    <a:pt x="565452" y="1263550"/>
                  </a:lnTo>
                  <a:lnTo>
                    <a:pt x="613983" y="1285976"/>
                  </a:lnTo>
                  <a:lnTo>
                    <a:pt x="664101" y="1305187"/>
                  </a:lnTo>
                  <a:lnTo>
                    <a:pt x="715153" y="1321540"/>
                  </a:lnTo>
                  <a:lnTo>
                    <a:pt x="766489" y="1335393"/>
                  </a:lnTo>
                  <a:lnTo>
                    <a:pt x="817458" y="1347105"/>
                  </a:lnTo>
                  <a:lnTo>
                    <a:pt x="867408" y="1357032"/>
                  </a:lnTo>
                  <a:lnTo>
                    <a:pt x="915689" y="1365535"/>
                  </a:lnTo>
                  <a:lnTo>
                    <a:pt x="961649" y="1372969"/>
                  </a:lnTo>
                  <a:lnTo>
                    <a:pt x="1004638" y="1379693"/>
                  </a:lnTo>
                  <a:lnTo>
                    <a:pt x="1044004" y="1386066"/>
                  </a:lnTo>
                  <a:lnTo>
                    <a:pt x="1079096" y="1392444"/>
                  </a:lnTo>
                  <a:lnTo>
                    <a:pt x="1109264" y="1399187"/>
                  </a:lnTo>
                  <a:lnTo>
                    <a:pt x="1133856" y="1406652"/>
                  </a:lnTo>
                </a:path>
              </a:pathLst>
            </a:custGeom>
            <a:ln w="2895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68818" y="1981961"/>
              <a:ext cx="1134110" cy="1408430"/>
            </a:xfrm>
            <a:custGeom>
              <a:avLst/>
              <a:gdLst/>
              <a:ahLst/>
              <a:cxnLst/>
              <a:rect l="l" t="t" r="r" b="b"/>
              <a:pathLst>
                <a:path w="1134109" h="1408429">
                  <a:moveTo>
                    <a:pt x="0" y="0"/>
                  </a:moveTo>
                  <a:lnTo>
                    <a:pt x="13201" y="56321"/>
                  </a:lnTo>
                  <a:lnTo>
                    <a:pt x="26438" y="112549"/>
                  </a:lnTo>
                  <a:lnTo>
                    <a:pt x="39749" y="168589"/>
                  </a:lnTo>
                  <a:lnTo>
                    <a:pt x="53167" y="224347"/>
                  </a:lnTo>
                  <a:lnTo>
                    <a:pt x="66731" y="279729"/>
                  </a:lnTo>
                  <a:lnTo>
                    <a:pt x="80476" y="334643"/>
                  </a:lnTo>
                  <a:lnTo>
                    <a:pt x="94439" y="388992"/>
                  </a:lnTo>
                  <a:lnTo>
                    <a:pt x="108655" y="442685"/>
                  </a:lnTo>
                  <a:lnTo>
                    <a:pt x="123161" y="495626"/>
                  </a:lnTo>
                  <a:lnTo>
                    <a:pt x="137994" y="547722"/>
                  </a:lnTo>
                  <a:lnTo>
                    <a:pt x="153189" y="598880"/>
                  </a:lnTo>
                  <a:lnTo>
                    <a:pt x="168783" y="649004"/>
                  </a:lnTo>
                  <a:lnTo>
                    <a:pt x="184811" y="698002"/>
                  </a:lnTo>
                  <a:lnTo>
                    <a:pt x="201311" y="745779"/>
                  </a:lnTo>
                  <a:lnTo>
                    <a:pt x="218318" y="792242"/>
                  </a:lnTo>
                  <a:lnTo>
                    <a:pt x="235870" y="837296"/>
                  </a:lnTo>
                  <a:lnTo>
                    <a:pt x="254001" y="880848"/>
                  </a:lnTo>
                  <a:lnTo>
                    <a:pt x="272748" y="922804"/>
                  </a:lnTo>
                  <a:lnTo>
                    <a:pt x="292148" y="963070"/>
                  </a:lnTo>
                  <a:lnTo>
                    <a:pt x="312236" y="1001551"/>
                  </a:lnTo>
                  <a:lnTo>
                    <a:pt x="333049" y="1038155"/>
                  </a:lnTo>
                  <a:lnTo>
                    <a:pt x="354624" y="1072787"/>
                  </a:lnTo>
                  <a:lnTo>
                    <a:pt x="376996" y="1105354"/>
                  </a:lnTo>
                  <a:lnTo>
                    <a:pt x="400202" y="1135761"/>
                  </a:lnTo>
                  <a:lnTo>
                    <a:pt x="435880" y="1174671"/>
                  </a:lnTo>
                  <a:lnTo>
                    <a:pt x="475749" y="1208929"/>
                  </a:lnTo>
                  <a:lnTo>
                    <a:pt x="519156" y="1238893"/>
                  </a:lnTo>
                  <a:lnTo>
                    <a:pt x="565452" y="1264921"/>
                  </a:lnTo>
                  <a:lnTo>
                    <a:pt x="613983" y="1287371"/>
                  </a:lnTo>
                  <a:lnTo>
                    <a:pt x="664101" y="1306602"/>
                  </a:lnTo>
                  <a:lnTo>
                    <a:pt x="715153" y="1322973"/>
                  </a:lnTo>
                  <a:lnTo>
                    <a:pt x="766489" y="1336841"/>
                  </a:lnTo>
                  <a:lnTo>
                    <a:pt x="817458" y="1348565"/>
                  </a:lnTo>
                  <a:lnTo>
                    <a:pt x="867408" y="1358503"/>
                  </a:lnTo>
                  <a:lnTo>
                    <a:pt x="915689" y="1367014"/>
                  </a:lnTo>
                  <a:lnTo>
                    <a:pt x="961649" y="1374456"/>
                  </a:lnTo>
                  <a:lnTo>
                    <a:pt x="1004638" y="1381188"/>
                  </a:lnTo>
                  <a:lnTo>
                    <a:pt x="1044004" y="1387567"/>
                  </a:lnTo>
                  <a:lnTo>
                    <a:pt x="1079096" y="1393952"/>
                  </a:lnTo>
                  <a:lnTo>
                    <a:pt x="1109264" y="1400702"/>
                  </a:lnTo>
                  <a:lnTo>
                    <a:pt x="1133856" y="1408176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560064" y="5296661"/>
            <a:ext cx="1609725" cy="1447800"/>
            <a:chOff x="3560064" y="5296661"/>
            <a:chExt cx="1609725" cy="1447800"/>
          </a:xfrm>
        </p:grpSpPr>
        <p:sp>
          <p:nvSpPr>
            <p:cNvPr id="14" name="object 14"/>
            <p:cNvSpPr/>
            <p:nvPr/>
          </p:nvSpPr>
          <p:spPr>
            <a:xfrm>
              <a:off x="3569970" y="5296661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h="1447800">
                  <a:moveTo>
                    <a:pt x="0" y="0"/>
                  </a:moveTo>
                  <a:lnTo>
                    <a:pt x="0" y="1447800"/>
                  </a:lnTo>
                </a:path>
              </a:pathLst>
            </a:custGeom>
            <a:ln w="198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69208" y="5981699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74008" y="57530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74008" y="57530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31208" y="5981699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163311" y="5747003"/>
            <a:ext cx="1301750" cy="469900"/>
            <a:chOff x="5163311" y="5747003"/>
            <a:chExt cx="1301750" cy="469900"/>
          </a:xfrm>
        </p:grpSpPr>
        <p:sp>
          <p:nvSpPr>
            <p:cNvPr id="20" name="object 20"/>
            <p:cNvSpPr/>
            <p:nvPr/>
          </p:nvSpPr>
          <p:spPr>
            <a:xfrm>
              <a:off x="5626607" y="5981699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69407" y="57530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69407" y="57530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26607" y="5981699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458711" y="5747003"/>
            <a:ext cx="1551940" cy="469900"/>
            <a:chOff x="6458711" y="5747003"/>
            <a:chExt cx="1551940" cy="469900"/>
          </a:xfrm>
        </p:grpSpPr>
        <p:sp>
          <p:nvSpPr>
            <p:cNvPr id="25" name="object 25"/>
            <p:cNvSpPr/>
            <p:nvPr/>
          </p:nvSpPr>
          <p:spPr>
            <a:xfrm>
              <a:off x="6922007" y="5981699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64807" y="57530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199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57199" y="457200"/>
                  </a:lnTo>
                  <a:lnTo>
                    <a:pt x="4571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64807" y="57530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199" y="0"/>
                  </a:lnTo>
                  <a:lnTo>
                    <a:pt x="457199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98207" y="5981699"/>
              <a:ext cx="1012190" cy="0"/>
            </a:xfrm>
            <a:custGeom>
              <a:avLst/>
              <a:gdLst/>
              <a:ahLst/>
              <a:cxnLst/>
              <a:rect l="l" t="t" r="r" b="b"/>
              <a:pathLst>
                <a:path w="1012190">
                  <a:moveTo>
                    <a:pt x="0" y="0"/>
                  </a:moveTo>
                  <a:lnTo>
                    <a:pt x="101193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6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pc="-50" dirty="0">
                <a:solidFill>
                  <a:srgbClr val="1E4091"/>
                </a:solidFill>
                <a:latin typeface="Lucida Sans Unicode"/>
                <a:cs typeface="Lucida Sans Unicode"/>
              </a:rPr>
              <a:t>Coordinación</a:t>
            </a:r>
            <a:r>
              <a:rPr spc="-18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pc="-18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secuencia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293303" y="1536194"/>
            <a:ext cx="45758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96520">
              <a:lnSpc>
                <a:spcPct val="145500"/>
              </a:lnSpc>
              <a:spcBef>
                <a:spcPts val="100"/>
              </a:spcBef>
              <a:buSzPct val="95454"/>
              <a:buChar char="•"/>
              <a:tabLst>
                <a:tab pos="241300" algn="l"/>
              </a:tabLst>
            </a:pP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disyuntores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subestación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los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reconectadores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arriba 	deben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coordinarse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operar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los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reconectadores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fusibles 	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interrumpen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exitosamente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falla.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93303" y="2389634"/>
            <a:ext cx="401574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96520">
              <a:lnSpc>
                <a:spcPct val="145500"/>
              </a:lnSpc>
              <a:spcBef>
                <a:spcPts val="100"/>
              </a:spcBef>
              <a:buSzPct val="95454"/>
              <a:buChar char="•"/>
              <a:tabLst>
                <a:tab pos="241300" algn="l"/>
              </a:tabLst>
            </a:pP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secuencia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elimina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disparos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molestos 	mediante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disparos.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Esto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permite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coordinación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subestación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los 	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reconectadores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entre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los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reconectadores.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70303" y="2305668"/>
            <a:ext cx="1223645" cy="52705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4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4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secuencia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3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270162" y="3229339"/>
            <a:ext cx="775970" cy="169481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780"/>
              </a:spcBef>
            </a:pPr>
            <a:r>
              <a:rPr sz="1300" spc="-150" dirty="0">
                <a:solidFill>
                  <a:srgbClr val="4057AC"/>
                </a:solidFill>
                <a:latin typeface="Arial Black"/>
                <a:cs typeface="Arial Black"/>
              </a:rPr>
              <a:t>B</a:t>
            </a:r>
            <a:r>
              <a:rPr sz="1300" spc="-9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Arial Black"/>
                <a:cs typeface="Arial Black"/>
              </a:rPr>
              <a:t>lento</a:t>
            </a:r>
            <a:endParaRPr sz="1300">
              <a:latin typeface="Arial Black"/>
              <a:cs typeface="Arial Black"/>
            </a:endParaRPr>
          </a:p>
          <a:p>
            <a:pPr marL="88265">
              <a:lnSpc>
                <a:spcPct val="100000"/>
              </a:lnSpc>
              <a:spcBef>
                <a:spcPts val="625"/>
              </a:spcBef>
            </a:pPr>
            <a:r>
              <a:rPr sz="1200" spc="-65" dirty="0">
                <a:solidFill>
                  <a:srgbClr val="4057AC"/>
                </a:solidFill>
                <a:latin typeface="Arial Black"/>
                <a:cs typeface="Arial Black"/>
              </a:rPr>
              <a:t>Lento-</a:t>
            </a:r>
            <a:r>
              <a:rPr sz="1200" spc="-95" dirty="0">
                <a:solidFill>
                  <a:srgbClr val="4057AC"/>
                </a:solidFill>
                <a:latin typeface="Arial Black"/>
                <a:cs typeface="Arial Black"/>
              </a:rPr>
              <a:t>R2</a:t>
            </a:r>
            <a:endParaRPr sz="1200">
              <a:latin typeface="Arial Black"/>
              <a:cs typeface="Arial Black"/>
            </a:endParaRPr>
          </a:p>
          <a:p>
            <a:pPr marL="88900">
              <a:lnSpc>
                <a:spcPct val="100000"/>
              </a:lnSpc>
              <a:spcBef>
                <a:spcPts val="1275"/>
              </a:spcBef>
            </a:pPr>
            <a:r>
              <a:rPr sz="1200" spc="-65" dirty="0">
                <a:solidFill>
                  <a:srgbClr val="4057AC"/>
                </a:solidFill>
                <a:latin typeface="Arial Black"/>
                <a:cs typeface="Arial Black"/>
              </a:rPr>
              <a:t>Lento-</a:t>
            </a:r>
            <a:r>
              <a:rPr sz="1200" spc="-100" dirty="0">
                <a:solidFill>
                  <a:srgbClr val="4057AC"/>
                </a:solidFill>
                <a:latin typeface="Arial Black"/>
                <a:cs typeface="Arial Black"/>
              </a:rPr>
              <a:t>R1</a:t>
            </a:r>
            <a:endParaRPr sz="1200">
              <a:latin typeface="Arial Black"/>
              <a:cs typeface="Arial Black"/>
            </a:endParaRPr>
          </a:p>
          <a:p>
            <a:pPr marL="12700" marR="118745">
              <a:lnSpc>
                <a:spcPct val="158500"/>
              </a:lnSpc>
              <a:spcBef>
                <a:spcPts val="540"/>
              </a:spcBef>
            </a:pPr>
            <a:r>
              <a:rPr sz="950" spc="-60" dirty="0">
                <a:solidFill>
                  <a:srgbClr val="4057AC"/>
                </a:solidFill>
                <a:latin typeface="Arial Black"/>
                <a:cs typeface="Arial Black"/>
              </a:rPr>
              <a:t>Rápido-</a:t>
            </a:r>
            <a:r>
              <a:rPr sz="950" spc="-50" dirty="0">
                <a:solidFill>
                  <a:srgbClr val="4057AC"/>
                </a:solidFill>
                <a:latin typeface="Arial Black"/>
                <a:cs typeface="Arial Black"/>
              </a:rPr>
              <a:t>B </a:t>
            </a:r>
            <a:r>
              <a:rPr sz="1000" spc="-55" dirty="0">
                <a:solidFill>
                  <a:srgbClr val="4057AC"/>
                </a:solidFill>
                <a:latin typeface="Arial Black"/>
                <a:cs typeface="Arial Black"/>
              </a:rPr>
              <a:t>Rápido-</a:t>
            </a:r>
            <a:r>
              <a:rPr sz="1000" spc="-125" dirty="0">
                <a:solidFill>
                  <a:srgbClr val="4057AC"/>
                </a:solidFill>
                <a:latin typeface="Arial Black"/>
                <a:cs typeface="Arial Black"/>
              </a:rPr>
              <a:t>R2 </a:t>
            </a:r>
            <a:r>
              <a:rPr sz="1000" spc="-55" dirty="0">
                <a:solidFill>
                  <a:srgbClr val="4057AC"/>
                </a:solidFill>
                <a:latin typeface="Arial Black"/>
                <a:cs typeface="Arial Black"/>
              </a:rPr>
              <a:t>Rápido-</a:t>
            </a:r>
            <a:r>
              <a:rPr sz="1000" spc="-125" dirty="0">
                <a:solidFill>
                  <a:srgbClr val="4057AC"/>
                </a:solidFill>
                <a:latin typeface="Arial Black"/>
                <a:cs typeface="Arial Black"/>
              </a:rPr>
              <a:t>R1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93303" y="3488185"/>
            <a:ext cx="4409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5080" indent="-104775">
              <a:lnSpc>
                <a:spcPct val="1391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Permite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control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o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relé</a:t>
            </a:r>
            <a:r>
              <a:rPr sz="11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 	</a:t>
            </a:r>
            <a:r>
              <a:rPr sz="11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digital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avance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través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operaciones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seleccionadas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secuencia</a:t>
            </a:r>
            <a:r>
              <a:rPr sz="11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operativa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sin</a:t>
            </a:r>
            <a:r>
              <a:rPr sz="115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dispararse.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93303" y="4340355"/>
            <a:ext cx="44469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96520">
              <a:lnSpc>
                <a:spcPct val="145500"/>
              </a:lnSpc>
              <a:spcBef>
                <a:spcPts val="100"/>
              </a:spcBef>
              <a:buSzPct val="95454"/>
              <a:buChar char="•"/>
              <a:tabLst>
                <a:tab pos="241300" algn="l"/>
              </a:tabLst>
            </a:pP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usuario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puede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seleccionar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número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requerido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avances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coordinación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secuencia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4057AC"/>
                </a:solidFill>
                <a:latin typeface="Lucida Sans Unicode"/>
                <a:cs typeface="Lucida Sans Unicode"/>
              </a:rPr>
              <a:t>(1-</a:t>
            </a:r>
            <a:r>
              <a:rPr sz="1100" spc="-105" dirty="0">
                <a:solidFill>
                  <a:srgbClr val="4057AC"/>
                </a:solidFill>
                <a:latin typeface="Lucida Sans Unicode"/>
                <a:cs typeface="Lucida Sans Unicode"/>
              </a:rPr>
              <a:t>3)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para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proporcionar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 	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reconectadores</a:t>
            </a:r>
            <a:r>
              <a:rPr sz="11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abajo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00453" y="4898517"/>
            <a:ext cx="1612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30" dirty="0">
                <a:solidFill>
                  <a:srgbClr val="4057AC"/>
                </a:solidFill>
                <a:latin typeface="Arial Black"/>
                <a:cs typeface="Arial Black"/>
              </a:rPr>
              <a:t>X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46453" y="5061459"/>
            <a:ext cx="57531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70" dirty="0">
                <a:solidFill>
                  <a:srgbClr val="4057AC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52240" y="5773928"/>
            <a:ext cx="223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25" dirty="0">
                <a:solidFill>
                  <a:srgbClr val="4057AC"/>
                </a:solidFill>
                <a:latin typeface="Lucida Sans Unicode"/>
                <a:cs typeface="Lucida Sans Unicode"/>
              </a:rPr>
              <a:t>B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47640" y="5773928"/>
            <a:ext cx="389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R2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43040" y="5773928"/>
            <a:ext cx="389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R1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33640" y="5714747"/>
            <a:ext cx="2628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80" dirty="0">
                <a:solidFill>
                  <a:srgbClr val="4057AC"/>
                </a:solidFill>
                <a:latin typeface="Arial Black"/>
                <a:cs typeface="Arial Black"/>
              </a:rPr>
              <a:t>X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64685" y="3341466"/>
            <a:ext cx="155575" cy="37909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750" spc="-40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endParaRPr sz="7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41448" y="4775453"/>
            <a:ext cx="1609725" cy="1447800"/>
            <a:chOff x="2441448" y="4775453"/>
            <a:chExt cx="1609725" cy="1447800"/>
          </a:xfrm>
        </p:grpSpPr>
        <p:sp>
          <p:nvSpPr>
            <p:cNvPr id="3" name="object 3"/>
            <p:cNvSpPr/>
            <p:nvPr/>
          </p:nvSpPr>
          <p:spPr>
            <a:xfrm>
              <a:off x="2451354" y="4775453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h="1447800">
                  <a:moveTo>
                    <a:pt x="0" y="0"/>
                  </a:moveTo>
                  <a:lnTo>
                    <a:pt x="0" y="1447800"/>
                  </a:lnTo>
                </a:path>
              </a:pathLst>
            </a:custGeom>
            <a:ln w="198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0592" y="5460491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55392" y="523189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457200" y="4571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55392" y="523189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199"/>
                  </a:lnTo>
                  <a:lnTo>
                    <a:pt x="0" y="457199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12592" y="5460491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8199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044696" y="5225796"/>
            <a:ext cx="1301750" cy="469900"/>
            <a:chOff x="4044696" y="5225796"/>
            <a:chExt cx="1301750" cy="469900"/>
          </a:xfrm>
        </p:grpSpPr>
        <p:sp>
          <p:nvSpPr>
            <p:cNvPr id="9" name="object 9"/>
            <p:cNvSpPr/>
            <p:nvPr/>
          </p:nvSpPr>
          <p:spPr>
            <a:xfrm>
              <a:off x="4507992" y="5460492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0792" y="523189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457200" y="4571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50792" y="523189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199"/>
                  </a:lnTo>
                  <a:lnTo>
                    <a:pt x="0" y="457199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07992" y="5460492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340096" y="5225796"/>
            <a:ext cx="1553210" cy="469900"/>
            <a:chOff x="5340096" y="5225796"/>
            <a:chExt cx="1553210" cy="469900"/>
          </a:xfrm>
        </p:grpSpPr>
        <p:sp>
          <p:nvSpPr>
            <p:cNvPr id="14" name="object 14"/>
            <p:cNvSpPr/>
            <p:nvPr/>
          </p:nvSpPr>
          <p:spPr>
            <a:xfrm>
              <a:off x="5803392" y="5460492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46192" y="523189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457200" y="4571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46192" y="523189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199"/>
                  </a:lnTo>
                  <a:lnTo>
                    <a:pt x="0" y="457199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79592" y="5460492"/>
              <a:ext cx="1013460" cy="0"/>
            </a:xfrm>
            <a:custGeom>
              <a:avLst/>
              <a:gdLst/>
              <a:ahLst/>
              <a:cxnLst/>
              <a:rect l="l" t="t" r="r" b="b"/>
              <a:pathLst>
                <a:path w="1013459">
                  <a:moveTo>
                    <a:pt x="0" y="0"/>
                  </a:moveTo>
                  <a:lnTo>
                    <a:pt x="101346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807452" y="1214119"/>
            <a:ext cx="0" cy="2075180"/>
          </a:xfrm>
          <a:custGeom>
            <a:avLst/>
            <a:gdLst/>
            <a:ahLst/>
            <a:cxnLst/>
            <a:rect l="l" t="t" r="r" b="b"/>
            <a:pathLst>
              <a:path h="2075179">
                <a:moveTo>
                  <a:pt x="0" y="2074672"/>
                </a:moveTo>
                <a:lnTo>
                  <a:pt x="0" y="0"/>
                </a:lnTo>
              </a:path>
            </a:pathLst>
          </a:custGeom>
          <a:ln w="127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69356" y="115061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0" y="76200"/>
                </a:lnTo>
                <a:lnTo>
                  <a:pt x="76200" y="76200"/>
                </a:lnTo>
                <a:lnTo>
                  <a:pt x="38100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7807452" y="3265929"/>
            <a:ext cx="1952625" cy="76200"/>
            <a:chOff x="7807452" y="3265929"/>
            <a:chExt cx="1952625" cy="76200"/>
          </a:xfrm>
        </p:grpSpPr>
        <p:sp>
          <p:nvSpPr>
            <p:cNvPr id="21" name="object 21"/>
            <p:cNvSpPr/>
            <p:nvPr/>
          </p:nvSpPr>
          <p:spPr>
            <a:xfrm>
              <a:off x="7807452" y="3304031"/>
              <a:ext cx="1889125" cy="0"/>
            </a:xfrm>
            <a:custGeom>
              <a:avLst/>
              <a:gdLst/>
              <a:ahLst/>
              <a:cxnLst/>
              <a:rect l="l" t="t" r="r" b="b"/>
              <a:pathLst>
                <a:path w="1889125">
                  <a:moveTo>
                    <a:pt x="0" y="0"/>
                  </a:moveTo>
                  <a:lnTo>
                    <a:pt x="1888744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83498" y="32659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930895" y="883919"/>
            <a:ext cx="1266825" cy="2322830"/>
            <a:chOff x="7930895" y="883919"/>
            <a:chExt cx="1266825" cy="2322830"/>
          </a:xfrm>
        </p:grpSpPr>
        <p:sp>
          <p:nvSpPr>
            <p:cNvPr id="24" name="object 24"/>
            <p:cNvSpPr/>
            <p:nvPr/>
          </p:nvSpPr>
          <p:spPr>
            <a:xfrm>
              <a:off x="7945373" y="2128266"/>
              <a:ext cx="1108075" cy="784860"/>
            </a:xfrm>
            <a:custGeom>
              <a:avLst/>
              <a:gdLst/>
              <a:ahLst/>
              <a:cxnLst/>
              <a:rect l="l" t="t" r="r" b="b"/>
              <a:pathLst>
                <a:path w="1108075" h="784860">
                  <a:moveTo>
                    <a:pt x="0" y="0"/>
                  </a:moveTo>
                  <a:lnTo>
                    <a:pt x="20654" y="50205"/>
                  </a:lnTo>
                  <a:lnTo>
                    <a:pt x="41453" y="100195"/>
                  </a:lnTo>
                  <a:lnTo>
                    <a:pt x="62542" y="149757"/>
                  </a:lnTo>
                  <a:lnTo>
                    <a:pt x="84067" y="198675"/>
                  </a:lnTo>
                  <a:lnTo>
                    <a:pt x="106172" y="246736"/>
                  </a:lnTo>
                  <a:lnTo>
                    <a:pt x="129002" y="293725"/>
                  </a:lnTo>
                  <a:lnTo>
                    <a:pt x="152703" y="339427"/>
                  </a:lnTo>
                  <a:lnTo>
                    <a:pt x="177419" y="383629"/>
                  </a:lnTo>
                  <a:lnTo>
                    <a:pt x="203296" y="426115"/>
                  </a:lnTo>
                  <a:lnTo>
                    <a:pt x="230479" y="466673"/>
                  </a:lnTo>
                  <a:lnTo>
                    <a:pt x="259113" y="505086"/>
                  </a:lnTo>
                  <a:lnTo>
                    <a:pt x="289342" y="541142"/>
                  </a:lnTo>
                  <a:lnTo>
                    <a:pt x="321313" y="574626"/>
                  </a:lnTo>
                  <a:lnTo>
                    <a:pt x="355170" y="605322"/>
                  </a:lnTo>
                  <a:lnTo>
                    <a:pt x="391058" y="633018"/>
                  </a:lnTo>
                  <a:lnTo>
                    <a:pt x="430891" y="657399"/>
                  </a:lnTo>
                  <a:lnTo>
                    <a:pt x="475875" y="678483"/>
                  </a:lnTo>
                  <a:lnTo>
                    <a:pt x="525082" y="696561"/>
                  </a:lnTo>
                  <a:lnTo>
                    <a:pt x="577588" y="711923"/>
                  </a:lnTo>
                  <a:lnTo>
                    <a:pt x="632465" y="724861"/>
                  </a:lnTo>
                  <a:lnTo>
                    <a:pt x="688788" y="735665"/>
                  </a:lnTo>
                  <a:lnTo>
                    <a:pt x="745631" y="744626"/>
                  </a:lnTo>
                  <a:lnTo>
                    <a:pt x="802068" y="752034"/>
                  </a:lnTo>
                  <a:lnTo>
                    <a:pt x="857171" y="758181"/>
                  </a:lnTo>
                  <a:lnTo>
                    <a:pt x="910017" y="763358"/>
                  </a:lnTo>
                  <a:lnTo>
                    <a:pt x="959677" y="767855"/>
                  </a:lnTo>
                  <a:lnTo>
                    <a:pt x="1005226" y="771962"/>
                  </a:lnTo>
                  <a:lnTo>
                    <a:pt x="1045739" y="775972"/>
                  </a:lnTo>
                  <a:lnTo>
                    <a:pt x="1080288" y="780174"/>
                  </a:lnTo>
                  <a:lnTo>
                    <a:pt x="1107948" y="784860"/>
                  </a:lnTo>
                </a:path>
              </a:pathLst>
            </a:custGeom>
            <a:ln w="28955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945373" y="2407158"/>
              <a:ext cx="1097280" cy="784860"/>
            </a:xfrm>
            <a:custGeom>
              <a:avLst/>
              <a:gdLst/>
              <a:ahLst/>
              <a:cxnLst/>
              <a:rect l="l" t="t" r="r" b="b"/>
              <a:pathLst>
                <a:path w="1097279" h="784860">
                  <a:moveTo>
                    <a:pt x="0" y="0"/>
                  </a:moveTo>
                  <a:lnTo>
                    <a:pt x="20455" y="50205"/>
                  </a:lnTo>
                  <a:lnTo>
                    <a:pt x="41055" y="100195"/>
                  </a:lnTo>
                  <a:lnTo>
                    <a:pt x="61941" y="149757"/>
                  </a:lnTo>
                  <a:lnTo>
                    <a:pt x="83259" y="198675"/>
                  </a:lnTo>
                  <a:lnTo>
                    <a:pt x="105151" y="246736"/>
                  </a:lnTo>
                  <a:lnTo>
                    <a:pt x="127762" y="293725"/>
                  </a:lnTo>
                  <a:lnTo>
                    <a:pt x="151235" y="339427"/>
                  </a:lnTo>
                  <a:lnTo>
                    <a:pt x="175713" y="383629"/>
                  </a:lnTo>
                  <a:lnTo>
                    <a:pt x="201340" y="426115"/>
                  </a:lnTo>
                  <a:lnTo>
                    <a:pt x="228261" y="466673"/>
                  </a:lnTo>
                  <a:lnTo>
                    <a:pt x="256618" y="505086"/>
                  </a:lnTo>
                  <a:lnTo>
                    <a:pt x="286555" y="541142"/>
                  </a:lnTo>
                  <a:lnTo>
                    <a:pt x="318217" y="574626"/>
                  </a:lnTo>
                  <a:lnTo>
                    <a:pt x="351746" y="605322"/>
                  </a:lnTo>
                  <a:lnTo>
                    <a:pt x="387286" y="633018"/>
                  </a:lnTo>
                  <a:lnTo>
                    <a:pt x="426738" y="657399"/>
                  </a:lnTo>
                  <a:lnTo>
                    <a:pt x="471291" y="678483"/>
                  </a:lnTo>
                  <a:lnTo>
                    <a:pt x="520026" y="696561"/>
                  </a:lnTo>
                  <a:lnTo>
                    <a:pt x="572027" y="711923"/>
                  </a:lnTo>
                  <a:lnTo>
                    <a:pt x="626378" y="724861"/>
                  </a:lnTo>
                  <a:lnTo>
                    <a:pt x="682159" y="735665"/>
                  </a:lnTo>
                  <a:lnTo>
                    <a:pt x="738455" y="744626"/>
                  </a:lnTo>
                  <a:lnTo>
                    <a:pt x="794349" y="752034"/>
                  </a:lnTo>
                  <a:lnTo>
                    <a:pt x="848922" y="758181"/>
                  </a:lnTo>
                  <a:lnTo>
                    <a:pt x="901258" y="763358"/>
                  </a:lnTo>
                  <a:lnTo>
                    <a:pt x="950440" y="767855"/>
                  </a:lnTo>
                  <a:lnTo>
                    <a:pt x="995550" y="771962"/>
                  </a:lnTo>
                  <a:lnTo>
                    <a:pt x="1035671" y="775972"/>
                  </a:lnTo>
                  <a:lnTo>
                    <a:pt x="1069887" y="780174"/>
                  </a:lnTo>
                  <a:lnTo>
                    <a:pt x="1097280" y="78486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07857" y="1994153"/>
              <a:ext cx="1108075" cy="784860"/>
            </a:xfrm>
            <a:custGeom>
              <a:avLst/>
              <a:gdLst/>
              <a:ahLst/>
              <a:cxnLst/>
              <a:rect l="l" t="t" r="r" b="b"/>
              <a:pathLst>
                <a:path w="1108075" h="784860">
                  <a:moveTo>
                    <a:pt x="0" y="0"/>
                  </a:moveTo>
                  <a:lnTo>
                    <a:pt x="20654" y="50205"/>
                  </a:lnTo>
                  <a:lnTo>
                    <a:pt x="41453" y="100195"/>
                  </a:lnTo>
                  <a:lnTo>
                    <a:pt x="62542" y="149757"/>
                  </a:lnTo>
                  <a:lnTo>
                    <a:pt x="84067" y="198675"/>
                  </a:lnTo>
                  <a:lnTo>
                    <a:pt x="106172" y="246736"/>
                  </a:lnTo>
                  <a:lnTo>
                    <a:pt x="129002" y="293725"/>
                  </a:lnTo>
                  <a:lnTo>
                    <a:pt x="152703" y="339427"/>
                  </a:lnTo>
                  <a:lnTo>
                    <a:pt x="177419" y="383629"/>
                  </a:lnTo>
                  <a:lnTo>
                    <a:pt x="203296" y="426115"/>
                  </a:lnTo>
                  <a:lnTo>
                    <a:pt x="230479" y="466673"/>
                  </a:lnTo>
                  <a:lnTo>
                    <a:pt x="259113" y="505086"/>
                  </a:lnTo>
                  <a:lnTo>
                    <a:pt x="289342" y="541142"/>
                  </a:lnTo>
                  <a:lnTo>
                    <a:pt x="321313" y="574626"/>
                  </a:lnTo>
                  <a:lnTo>
                    <a:pt x="355170" y="605322"/>
                  </a:lnTo>
                  <a:lnTo>
                    <a:pt x="391058" y="633018"/>
                  </a:lnTo>
                  <a:lnTo>
                    <a:pt x="430891" y="657399"/>
                  </a:lnTo>
                  <a:lnTo>
                    <a:pt x="475875" y="678483"/>
                  </a:lnTo>
                  <a:lnTo>
                    <a:pt x="525082" y="696561"/>
                  </a:lnTo>
                  <a:lnTo>
                    <a:pt x="577588" y="711923"/>
                  </a:lnTo>
                  <a:lnTo>
                    <a:pt x="632465" y="724861"/>
                  </a:lnTo>
                  <a:lnTo>
                    <a:pt x="688788" y="735665"/>
                  </a:lnTo>
                  <a:lnTo>
                    <a:pt x="745631" y="744626"/>
                  </a:lnTo>
                  <a:lnTo>
                    <a:pt x="802068" y="752034"/>
                  </a:lnTo>
                  <a:lnTo>
                    <a:pt x="857171" y="758181"/>
                  </a:lnTo>
                  <a:lnTo>
                    <a:pt x="910017" y="763358"/>
                  </a:lnTo>
                  <a:lnTo>
                    <a:pt x="959677" y="767855"/>
                  </a:lnTo>
                  <a:lnTo>
                    <a:pt x="1005226" y="771962"/>
                  </a:lnTo>
                  <a:lnTo>
                    <a:pt x="1045739" y="775972"/>
                  </a:lnTo>
                  <a:lnTo>
                    <a:pt x="1080288" y="780174"/>
                  </a:lnTo>
                  <a:lnTo>
                    <a:pt x="1107948" y="784860"/>
                  </a:lnTo>
                </a:path>
              </a:pathLst>
            </a:custGeom>
            <a:ln w="28955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27313" y="1137665"/>
              <a:ext cx="889000" cy="1112520"/>
            </a:xfrm>
            <a:custGeom>
              <a:avLst/>
              <a:gdLst/>
              <a:ahLst/>
              <a:cxnLst/>
              <a:rect l="l" t="t" r="r" b="b"/>
              <a:pathLst>
                <a:path w="889000" h="1112520">
                  <a:moveTo>
                    <a:pt x="0" y="0"/>
                  </a:moveTo>
                  <a:lnTo>
                    <a:pt x="13069" y="56196"/>
                  </a:lnTo>
                  <a:lnTo>
                    <a:pt x="26197" y="112243"/>
                  </a:lnTo>
                  <a:lnTo>
                    <a:pt x="39439" y="167991"/>
                  </a:lnTo>
                  <a:lnTo>
                    <a:pt x="52853" y="223291"/>
                  </a:lnTo>
                  <a:lnTo>
                    <a:pt x="66496" y="277992"/>
                  </a:lnTo>
                  <a:lnTo>
                    <a:pt x="80425" y="331946"/>
                  </a:lnTo>
                  <a:lnTo>
                    <a:pt x="94698" y="385003"/>
                  </a:lnTo>
                  <a:lnTo>
                    <a:pt x="109372" y="437014"/>
                  </a:lnTo>
                  <a:lnTo>
                    <a:pt x="124503" y="487828"/>
                  </a:lnTo>
                  <a:lnTo>
                    <a:pt x="140150" y="537297"/>
                  </a:lnTo>
                  <a:lnTo>
                    <a:pt x="156370" y="585270"/>
                  </a:lnTo>
                  <a:lnTo>
                    <a:pt x="173219" y="631599"/>
                  </a:lnTo>
                  <a:lnTo>
                    <a:pt x="190755" y="676134"/>
                  </a:lnTo>
                  <a:lnTo>
                    <a:pt x="209035" y="718725"/>
                  </a:lnTo>
                  <a:lnTo>
                    <a:pt x="228116" y="759223"/>
                  </a:lnTo>
                  <a:lnTo>
                    <a:pt x="248057" y="797478"/>
                  </a:lnTo>
                  <a:lnTo>
                    <a:pt x="268912" y="833341"/>
                  </a:lnTo>
                  <a:lnTo>
                    <a:pt x="290741" y="866662"/>
                  </a:lnTo>
                  <a:lnTo>
                    <a:pt x="313601" y="897293"/>
                  </a:lnTo>
                  <a:lnTo>
                    <a:pt x="350844" y="936741"/>
                  </a:lnTo>
                  <a:lnTo>
                    <a:pt x="393434" y="970052"/>
                  </a:lnTo>
                  <a:lnTo>
                    <a:pt x="440229" y="997859"/>
                  </a:lnTo>
                  <a:lnTo>
                    <a:pt x="490089" y="1020796"/>
                  </a:lnTo>
                  <a:lnTo>
                    <a:pt x="541872" y="1039496"/>
                  </a:lnTo>
                  <a:lnTo>
                    <a:pt x="594438" y="1054591"/>
                  </a:lnTo>
                  <a:lnTo>
                    <a:pt x="646646" y="1066715"/>
                  </a:lnTo>
                  <a:lnTo>
                    <a:pt x="697355" y="1076500"/>
                  </a:lnTo>
                  <a:lnTo>
                    <a:pt x="745425" y="1084581"/>
                  </a:lnTo>
                  <a:lnTo>
                    <a:pt x="789714" y="1091591"/>
                  </a:lnTo>
                  <a:lnTo>
                    <a:pt x="829082" y="1098161"/>
                  </a:lnTo>
                  <a:lnTo>
                    <a:pt x="862388" y="1104927"/>
                  </a:lnTo>
                  <a:lnTo>
                    <a:pt x="888491" y="1112520"/>
                  </a:lnTo>
                </a:path>
              </a:pathLst>
            </a:custGeom>
            <a:ln w="28955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13597" y="1454657"/>
              <a:ext cx="889000" cy="1111250"/>
            </a:xfrm>
            <a:custGeom>
              <a:avLst/>
              <a:gdLst/>
              <a:ahLst/>
              <a:cxnLst/>
              <a:rect l="l" t="t" r="r" b="b"/>
              <a:pathLst>
                <a:path w="889000" h="1111250">
                  <a:moveTo>
                    <a:pt x="0" y="0"/>
                  </a:moveTo>
                  <a:lnTo>
                    <a:pt x="13069" y="56120"/>
                  </a:lnTo>
                  <a:lnTo>
                    <a:pt x="26197" y="112091"/>
                  </a:lnTo>
                  <a:lnTo>
                    <a:pt x="39439" y="167763"/>
                  </a:lnTo>
                  <a:lnTo>
                    <a:pt x="52853" y="222987"/>
                  </a:lnTo>
                  <a:lnTo>
                    <a:pt x="66496" y="277613"/>
                  </a:lnTo>
                  <a:lnTo>
                    <a:pt x="80425" y="331493"/>
                  </a:lnTo>
                  <a:lnTo>
                    <a:pt x="94698" y="384477"/>
                  </a:lnTo>
                  <a:lnTo>
                    <a:pt x="109372" y="436416"/>
                  </a:lnTo>
                  <a:lnTo>
                    <a:pt x="124503" y="487161"/>
                  </a:lnTo>
                  <a:lnTo>
                    <a:pt x="140150" y="536561"/>
                  </a:lnTo>
                  <a:lnTo>
                    <a:pt x="156370" y="584468"/>
                  </a:lnTo>
                  <a:lnTo>
                    <a:pt x="173219" y="630733"/>
                  </a:lnTo>
                  <a:lnTo>
                    <a:pt x="190755" y="675207"/>
                  </a:lnTo>
                  <a:lnTo>
                    <a:pt x="209035" y="717739"/>
                  </a:lnTo>
                  <a:lnTo>
                    <a:pt x="228116" y="758181"/>
                  </a:lnTo>
                  <a:lnTo>
                    <a:pt x="248057" y="796383"/>
                  </a:lnTo>
                  <a:lnTo>
                    <a:pt x="268912" y="832197"/>
                  </a:lnTo>
                  <a:lnTo>
                    <a:pt x="290741" y="865473"/>
                  </a:lnTo>
                  <a:lnTo>
                    <a:pt x="313601" y="896061"/>
                  </a:lnTo>
                  <a:lnTo>
                    <a:pt x="350844" y="935457"/>
                  </a:lnTo>
                  <a:lnTo>
                    <a:pt x="393434" y="968725"/>
                  </a:lnTo>
                  <a:lnTo>
                    <a:pt x="440229" y="996495"/>
                  </a:lnTo>
                  <a:lnTo>
                    <a:pt x="490089" y="1019402"/>
                  </a:lnTo>
                  <a:lnTo>
                    <a:pt x="541872" y="1038076"/>
                  </a:lnTo>
                  <a:lnTo>
                    <a:pt x="594438" y="1053150"/>
                  </a:lnTo>
                  <a:lnTo>
                    <a:pt x="646646" y="1065257"/>
                  </a:lnTo>
                  <a:lnTo>
                    <a:pt x="697355" y="1075029"/>
                  </a:lnTo>
                  <a:lnTo>
                    <a:pt x="745425" y="1083098"/>
                  </a:lnTo>
                  <a:lnTo>
                    <a:pt x="789714" y="1090097"/>
                  </a:lnTo>
                  <a:lnTo>
                    <a:pt x="829082" y="1096658"/>
                  </a:lnTo>
                  <a:lnTo>
                    <a:pt x="862388" y="1103413"/>
                  </a:lnTo>
                  <a:lnTo>
                    <a:pt x="888491" y="1110996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94369" y="898397"/>
              <a:ext cx="889000" cy="1111250"/>
            </a:xfrm>
            <a:custGeom>
              <a:avLst/>
              <a:gdLst/>
              <a:ahLst/>
              <a:cxnLst/>
              <a:rect l="l" t="t" r="r" b="b"/>
              <a:pathLst>
                <a:path w="889000" h="1111250">
                  <a:moveTo>
                    <a:pt x="0" y="0"/>
                  </a:moveTo>
                  <a:lnTo>
                    <a:pt x="13069" y="56120"/>
                  </a:lnTo>
                  <a:lnTo>
                    <a:pt x="26197" y="112091"/>
                  </a:lnTo>
                  <a:lnTo>
                    <a:pt x="39439" y="167763"/>
                  </a:lnTo>
                  <a:lnTo>
                    <a:pt x="52853" y="222987"/>
                  </a:lnTo>
                  <a:lnTo>
                    <a:pt x="66496" y="277613"/>
                  </a:lnTo>
                  <a:lnTo>
                    <a:pt x="80425" y="331493"/>
                  </a:lnTo>
                  <a:lnTo>
                    <a:pt x="94698" y="384477"/>
                  </a:lnTo>
                  <a:lnTo>
                    <a:pt x="109372" y="436416"/>
                  </a:lnTo>
                  <a:lnTo>
                    <a:pt x="124503" y="487161"/>
                  </a:lnTo>
                  <a:lnTo>
                    <a:pt x="140150" y="536561"/>
                  </a:lnTo>
                  <a:lnTo>
                    <a:pt x="156370" y="584468"/>
                  </a:lnTo>
                  <a:lnTo>
                    <a:pt x="173219" y="630733"/>
                  </a:lnTo>
                  <a:lnTo>
                    <a:pt x="190755" y="675207"/>
                  </a:lnTo>
                  <a:lnTo>
                    <a:pt x="209035" y="717739"/>
                  </a:lnTo>
                  <a:lnTo>
                    <a:pt x="228116" y="758181"/>
                  </a:lnTo>
                  <a:lnTo>
                    <a:pt x="248057" y="796383"/>
                  </a:lnTo>
                  <a:lnTo>
                    <a:pt x="268912" y="832197"/>
                  </a:lnTo>
                  <a:lnTo>
                    <a:pt x="290741" y="865473"/>
                  </a:lnTo>
                  <a:lnTo>
                    <a:pt x="313601" y="896061"/>
                  </a:lnTo>
                  <a:lnTo>
                    <a:pt x="350844" y="935457"/>
                  </a:lnTo>
                  <a:lnTo>
                    <a:pt x="393434" y="968725"/>
                  </a:lnTo>
                  <a:lnTo>
                    <a:pt x="440229" y="996495"/>
                  </a:lnTo>
                  <a:lnTo>
                    <a:pt x="490089" y="1019402"/>
                  </a:lnTo>
                  <a:lnTo>
                    <a:pt x="541872" y="1038076"/>
                  </a:lnTo>
                  <a:lnTo>
                    <a:pt x="594438" y="1053150"/>
                  </a:lnTo>
                  <a:lnTo>
                    <a:pt x="646646" y="1065257"/>
                  </a:lnTo>
                  <a:lnTo>
                    <a:pt x="697355" y="1075029"/>
                  </a:lnTo>
                  <a:lnTo>
                    <a:pt x="745425" y="1083098"/>
                  </a:lnTo>
                  <a:lnTo>
                    <a:pt x="789714" y="1090097"/>
                  </a:lnTo>
                  <a:lnTo>
                    <a:pt x="829082" y="1096658"/>
                  </a:lnTo>
                  <a:lnTo>
                    <a:pt x="862388" y="1103413"/>
                  </a:lnTo>
                  <a:lnTo>
                    <a:pt x="888491" y="1110996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444744" y="3560064"/>
            <a:ext cx="2527300" cy="3005455"/>
            <a:chOff x="7444744" y="3560064"/>
            <a:chExt cx="2527300" cy="3005455"/>
          </a:xfrm>
        </p:grpSpPr>
        <p:sp>
          <p:nvSpPr>
            <p:cNvPr id="31" name="object 31"/>
            <p:cNvSpPr/>
            <p:nvPr/>
          </p:nvSpPr>
          <p:spPr>
            <a:xfrm>
              <a:off x="7482839" y="3908552"/>
              <a:ext cx="0" cy="2644775"/>
            </a:xfrm>
            <a:custGeom>
              <a:avLst/>
              <a:gdLst/>
              <a:ahLst/>
              <a:cxnLst/>
              <a:rect l="l" t="t" r="r" b="b"/>
              <a:pathLst>
                <a:path h="2644775">
                  <a:moveTo>
                    <a:pt x="0" y="264464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4744" y="384505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199"/>
                  </a:lnTo>
                  <a:lnTo>
                    <a:pt x="76200" y="76199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82839" y="6527292"/>
              <a:ext cx="2425700" cy="0"/>
            </a:xfrm>
            <a:custGeom>
              <a:avLst/>
              <a:gdLst/>
              <a:ahLst/>
              <a:cxnLst/>
              <a:rect l="l" t="t" r="r" b="b"/>
              <a:pathLst>
                <a:path w="2425700">
                  <a:moveTo>
                    <a:pt x="0" y="0"/>
                  </a:moveTo>
                  <a:lnTo>
                    <a:pt x="2425192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895334" y="648918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067293" y="3574542"/>
              <a:ext cx="1132840" cy="1408430"/>
            </a:xfrm>
            <a:custGeom>
              <a:avLst/>
              <a:gdLst/>
              <a:ahLst/>
              <a:cxnLst/>
              <a:rect l="l" t="t" r="r" b="b"/>
              <a:pathLst>
                <a:path w="1132840" h="1408429">
                  <a:moveTo>
                    <a:pt x="0" y="0"/>
                  </a:moveTo>
                  <a:lnTo>
                    <a:pt x="13183" y="56321"/>
                  </a:lnTo>
                  <a:lnTo>
                    <a:pt x="26403" y="112549"/>
                  </a:lnTo>
                  <a:lnTo>
                    <a:pt x="39696" y="168589"/>
                  </a:lnTo>
                  <a:lnTo>
                    <a:pt x="53097" y="224347"/>
                  </a:lnTo>
                  <a:lnTo>
                    <a:pt x="66643" y="279729"/>
                  </a:lnTo>
                  <a:lnTo>
                    <a:pt x="80370" y="334643"/>
                  </a:lnTo>
                  <a:lnTo>
                    <a:pt x="94314" y="388992"/>
                  </a:lnTo>
                  <a:lnTo>
                    <a:pt x="108511" y="442685"/>
                  </a:lnTo>
                  <a:lnTo>
                    <a:pt x="122998" y="495626"/>
                  </a:lnTo>
                  <a:lnTo>
                    <a:pt x="137811" y="547722"/>
                  </a:lnTo>
                  <a:lnTo>
                    <a:pt x="152986" y="598880"/>
                  </a:lnTo>
                  <a:lnTo>
                    <a:pt x="168559" y="649004"/>
                  </a:lnTo>
                  <a:lnTo>
                    <a:pt x="184566" y="698002"/>
                  </a:lnTo>
                  <a:lnTo>
                    <a:pt x="201044" y="745779"/>
                  </a:lnTo>
                  <a:lnTo>
                    <a:pt x="218029" y="792242"/>
                  </a:lnTo>
                  <a:lnTo>
                    <a:pt x="235556" y="837296"/>
                  </a:lnTo>
                  <a:lnTo>
                    <a:pt x="253663" y="880848"/>
                  </a:lnTo>
                  <a:lnTo>
                    <a:pt x="272385" y="922804"/>
                  </a:lnTo>
                  <a:lnTo>
                    <a:pt x="291759" y="963070"/>
                  </a:lnTo>
                  <a:lnTo>
                    <a:pt x="311821" y="1001551"/>
                  </a:lnTo>
                  <a:lnTo>
                    <a:pt x="332606" y="1038155"/>
                  </a:lnTo>
                  <a:lnTo>
                    <a:pt x="354152" y="1072787"/>
                  </a:lnTo>
                  <a:lnTo>
                    <a:pt x="376494" y="1105354"/>
                  </a:lnTo>
                  <a:lnTo>
                    <a:pt x="399669" y="1135761"/>
                  </a:lnTo>
                  <a:lnTo>
                    <a:pt x="435297" y="1174671"/>
                  </a:lnTo>
                  <a:lnTo>
                    <a:pt x="475110" y="1208929"/>
                  </a:lnTo>
                  <a:lnTo>
                    <a:pt x="518458" y="1238893"/>
                  </a:lnTo>
                  <a:lnTo>
                    <a:pt x="564690" y="1264921"/>
                  </a:lnTo>
                  <a:lnTo>
                    <a:pt x="613156" y="1287371"/>
                  </a:lnTo>
                  <a:lnTo>
                    <a:pt x="663206" y="1306602"/>
                  </a:lnTo>
                  <a:lnTo>
                    <a:pt x="714190" y="1322973"/>
                  </a:lnTo>
                  <a:lnTo>
                    <a:pt x="765457" y="1336841"/>
                  </a:lnTo>
                  <a:lnTo>
                    <a:pt x="816357" y="1348565"/>
                  </a:lnTo>
                  <a:lnTo>
                    <a:pt x="866241" y="1358503"/>
                  </a:lnTo>
                  <a:lnTo>
                    <a:pt x="914457" y="1367014"/>
                  </a:lnTo>
                  <a:lnTo>
                    <a:pt x="960355" y="1374456"/>
                  </a:lnTo>
                  <a:lnTo>
                    <a:pt x="1003287" y="1381188"/>
                  </a:lnTo>
                  <a:lnTo>
                    <a:pt x="1042600" y="1387567"/>
                  </a:lnTo>
                  <a:lnTo>
                    <a:pt x="1077645" y="1393952"/>
                  </a:lnTo>
                  <a:lnTo>
                    <a:pt x="1107773" y="1400702"/>
                  </a:lnTo>
                  <a:lnTo>
                    <a:pt x="1132332" y="1408176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654289" y="5083302"/>
              <a:ext cx="1412875" cy="995680"/>
            </a:xfrm>
            <a:custGeom>
              <a:avLst/>
              <a:gdLst/>
              <a:ahLst/>
              <a:cxnLst/>
              <a:rect l="l" t="t" r="r" b="b"/>
              <a:pathLst>
                <a:path w="1412875" h="995679">
                  <a:moveTo>
                    <a:pt x="0" y="0"/>
                  </a:moveTo>
                  <a:lnTo>
                    <a:pt x="20783" y="50269"/>
                  </a:lnTo>
                  <a:lnTo>
                    <a:pt x="41657" y="100405"/>
                  </a:lnTo>
                  <a:lnTo>
                    <a:pt x="62714" y="150273"/>
                  </a:lnTo>
                  <a:lnTo>
                    <a:pt x="84043" y="199740"/>
                  </a:lnTo>
                  <a:lnTo>
                    <a:pt x="105736" y="248671"/>
                  </a:lnTo>
                  <a:lnTo>
                    <a:pt x="127884" y="296934"/>
                  </a:lnTo>
                  <a:lnTo>
                    <a:pt x="150578" y="344394"/>
                  </a:lnTo>
                  <a:lnTo>
                    <a:pt x="173910" y="390918"/>
                  </a:lnTo>
                  <a:lnTo>
                    <a:pt x="197969" y="436373"/>
                  </a:lnTo>
                  <a:lnTo>
                    <a:pt x="222848" y="480623"/>
                  </a:lnTo>
                  <a:lnTo>
                    <a:pt x="248637" y="523537"/>
                  </a:lnTo>
                  <a:lnTo>
                    <a:pt x="275427" y="564979"/>
                  </a:lnTo>
                  <a:lnTo>
                    <a:pt x="303309" y="604816"/>
                  </a:lnTo>
                  <a:lnTo>
                    <a:pt x="332375" y="642915"/>
                  </a:lnTo>
                  <a:lnTo>
                    <a:pt x="362715" y="679142"/>
                  </a:lnTo>
                  <a:lnTo>
                    <a:pt x="394420" y="713363"/>
                  </a:lnTo>
                  <a:lnTo>
                    <a:pt x="427582" y="745444"/>
                  </a:lnTo>
                  <a:lnTo>
                    <a:pt x="462292" y="775251"/>
                  </a:lnTo>
                  <a:lnTo>
                    <a:pt x="498640" y="802652"/>
                  </a:lnTo>
                  <a:lnTo>
                    <a:pt x="538155" y="827416"/>
                  </a:lnTo>
                  <a:lnTo>
                    <a:pt x="581917" y="849525"/>
                  </a:lnTo>
                  <a:lnTo>
                    <a:pt x="629347" y="869163"/>
                  </a:lnTo>
                  <a:lnTo>
                    <a:pt x="679862" y="886510"/>
                  </a:lnTo>
                  <a:lnTo>
                    <a:pt x="732881" y="901747"/>
                  </a:lnTo>
                  <a:lnTo>
                    <a:pt x="787824" y="915056"/>
                  </a:lnTo>
                  <a:lnTo>
                    <a:pt x="844110" y="926619"/>
                  </a:lnTo>
                  <a:lnTo>
                    <a:pt x="901156" y="936617"/>
                  </a:lnTo>
                  <a:lnTo>
                    <a:pt x="958384" y="945231"/>
                  </a:lnTo>
                  <a:lnTo>
                    <a:pt x="1015210" y="952642"/>
                  </a:lnTo>
                  <a:lnTo>
                    <a:pt x="1071055" y="959033"/>
                  </a:lnTo>
                  <a:lnTo>
                    <a:pt x="1125337" y="964584"/>
                  </a:lnTo>
                  <a:lnTo>
                    <a:pt x="1177475" y="969476"/>
                  </a:lnTo>
                  <a:lnTo>
                    <a:pt x="1226889" y="973893"/>
                  </a:lnTo>
                  <a:lnTo>
                    <a:pt x="1272996" y="978013"/>
                  </a:lnTo>
                  <a:lnTo>
                    <a:pt x="1315217" y="982020"/>
                  </a:lnTo>
                  <a:lnTo>
                    <a:pt x="1352970" y="986095"/>
                  </a:lnTo>
                  <a:lnTo>
                    <a:pt x="1385674" y="990418"/>
                  </a:lnTo>
                  <a:lnTo>
                    <a:pt x="1412748" y="995172"/>
                  </a:lnTo>
                </a:path>
              </a:pathLst>
            </a:custGeom>
            <a:ln w="28956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80425" y="3879342"/>
              <a:ext cx="1134110" cy="1408430"/>
            </a:xfrm>
            <a:custGeom>
              <a:avLst/>
              <a:gdLst/>
              <a:ahLst/>
              <a:cxnLst/>
              <a:rect l="l" t="t" r="r" b="b"/>
              <a:pathLst>
                <a:path w="1134109" h="1408429">
                  <a:moveTo>
                    <a:pt x="0" y="0"/>
                  </a:moveTo>
                  <a:lnTo>
                    <a:pt x="13201" y="56321"/>
                  </a:lnTo>
                  <a:lnTo>
                    <a:pt x="26438" y="112549"/>
                  </a:lnTo>
                  <a:lnTo>
                    <a:pt x="39749" y="168589"/>
                  </a:lnTo>
                  <a:lnTo>
                    <a:pt x="53167" y="224347"/>
                  </a:lnTo>
                  <a:lnTo>
                    <a:pt x="66731" y="279729"/>
                  </a:lnTo>
                  <a:lnTo>
                    <a:pt x="80476" y="334643"/>
                  </a:lnTo>
                  <a:lnTo>
                    <a:pt x="94439" y="388992"/>
                  </a:lnTo>
                  <a:lnTo>
                    <a:pt x="108655" y="442685"/>
                  </a:lnTo>
                  <a:lnTo>
                    <a:pt x="123161" y="495626"/>
                  </a:lnTo>
                  <a:lnTo>
                    <a:pt x="137994" y="547722"/>
                  </a:lnTo>
                  <a:lnTo>
                    <a:pt x="153189" y="598880"/>
                  </a:lnTo>
                  <a:lnTo>
                    <a:pt x="168783" y="649004"/>
                  </a:lnTo>
                  <a:lnTo>
                    <a:pt x="184811" y="698002"/>
                  </a:lnTo>
                  <a:lnTo>
                    <a:pt x="201311" y="745779"/>
                  </a:lnTo>
                  <a:lnTo>
                    <a:pt x="218318" y="792242"/>
                  </a:lnTo>
                  <a:lnTo>
                    <a:pt x="235870" y="837296"/>
                  </a:lnTo>
                  <a:lnTo>
                    <a:pt x="254001" y="880848"/>
                  </a:lnTo>
                  <a:lnTo>
                    <a:pt x="272748" y="922804"/>
                  </a:lnTo>
                  <a:lnTo>
                    <a:pt x="292148" y="963070"/>
                  </a:lnTo>
                  <a:lnTo>
                    <a:pt x="312236" y="1001551"/>
                  </a:lnTo>
                  <a:lnTo>
                    <a:pt x="333049" y="1038155"/>
                  </a:lnTo>
                  <a:lnTo>
                    <a:pt x="354624" y="1072787"/>
                  </a:lnTo>
                  <a:lnTo>
                    <a:pt x="376996" y="1105354"/>
                  </a:lnTo>
                  <a:lnTo>
                    <a:pt x="400202" y="1135760"/>
                  </a:lnTo>
                  <a:lnTo>
                    <a:pt x="435880" y="1174671"/>
                  </a:lnTo>
                  <a:lnTo>
                    <a:pt x="475749" y="1208929"/>
                  </a:lnTo>
                  <a:lnTo>
                    <a:pt x="519156" y="1238893"/>
                  </a:lnTo>
                  <a:lnTo>
                    <a:pt x="565452" y="1264921"/>
                  </a:lnTo>
                  <a:lnTo>
                    <a:pt x="613983" y="1287371"/>
                  </a:lnTo>
                  <a:lnTo>
                    <a:pt x="664101" y="1306602"/>
                  </a:lnTo>
                  <a:lnTo>
                    <a:pt x="715153" y="1322973"/>
                  </a:lnTo>
                  <a:lnTo>
                    <a:pt x="766489" y="1336841"/>
                  </a:lnTo>
                  <a:lnTo>
                    <a:pt x="817458" y="1348565"/>
                  </a:lnTo>
                  <a:lnTo>
                    <a:pt x="867408" y="1358503"/>
                  </a:lnTo>
                  <a:lnTo>
                    <a:pt x="915689" y="1367014"/>
                  </a:lnTo>
                  <a:lnTo>
                    <a:pt x="961649" y="1374456"/>
                  </a:lnTo>
                  <a:lnTo>
                    <a:pt x="1004638" y="1381188"/>
                  </a:lnTo>
                  <a:lnTo>
                    <a:pt x="1044004" y="1387567"/>
                  </a:lnTo>
                  <a:lnTo>
                    <a:pt x="1079096" y="1393952"/>
                  </a:lnTo>
                  <a:lnTo>
                    <a:pt x="1109264" y="1400702"/>
                  </a:lnTo>
                  <a:lnTo>
                    <a:pt x="1133856" y="1408175"/>
                  </a:lnTo>
                </a:path>
              </a:pathLst>
            </a:custGeom>
            <a:ln w="28956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945639" y="534988"/>
            <a:ext cx="79616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Selecciones</a:t>
            </a:r>
            <a:r>
              <a:rPr sz="21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1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1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curva</a:t>
            </a:r>
            <a:r>
              <a:rPr sz="21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1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1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disparo</a:t>
            </a:r>
            <a:r>
              <a:rPr sz="21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100" spc="-45" dirty="0">
                <a:solidFill>
                  <a:srgbClr val="1E4091"/>
                </a:solidFill>
                <a:latin typeface="Lucida Sans Unicode"/>
                <a:cs typeface="Lucida Sans Unicode"/>
              </a:rPr>
              <a:t>del</a:t>
            </a:r>
            <a:r>
              <a:rPr sz="2100" spc="-12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1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interruptor/reenganchador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64703" y="1536194"/>
            <a:ext cx="46418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96520">
              <a:lnSpc>
                <a:spcPct val="145500"/>
              </a:lnSpc>
              <a:spcBef>
                <a:spcPts val="100"/>
              </a:spcBef>
              <a:buSzPct val="95454"/>
              <a:buChar char="•"/>
              <a:tabLst>
                <a:tab pos="469900" algn="l"/>
              </a:tabLst>
            </a:pP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Los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reconectadores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menudo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tendrán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dos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 	rápido</a:t>
            </a:r>
            <a:r>
              <a:rPr sz="11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y</a:t>
            </a:r>
            <a:r>
              <a:rPr sz="1100" spc="-8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lento.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52418" y="1927461"/>
            <a:ext cx="676275" cy="13442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500"/>
              </a:spcBef>
            </a:pPr>
            <a:r>
              <a:rPr sz="1150" spc="-135" dirty="0">
                <a:solidFill>
                  <a:srgbClr val="4057AC"/>
                </a:solidFill>
                <a:latin typeface="Arial Black"/>
                <a:cs typeface="Arial Black"/>
              </a:rPr>
              <a:t>B</a:t>
            </a:r>
            <a:r>
              <a:rPr sz="11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150" spc="-10" dirty="0">
                <a:solidFill>
                  <a:srgbClr val="4057AC"/>
                </a:solidFill>
                <a:latin typeface="Arial Black"/>
                <a:cs typeface="Arial Black"/>
              </a:rPr>
              <a:t>lento</a:t>
            </a:r>
            <a:endParaRPr sz="1150">
              <a:latin typeface="Arial Black"/>
              <a:cs typeface="Arial Black"/>
            </a:endParaRPr>
          </a:p>
          <a:p>
            <a:pPr marL="73660">
              <a:lnSpc>
                <a:spcPct val="100000"/>
              </a:lnSpc>
              <a:spcBef>
                <a:spcPts val="370"/>
              </a:spcBef>
            </a:pPr>
            <a:r>
              <a:rPr sz="1050" spc="-55" dirty="0">
                <a:solidFill>
                  <a:srgbClr val="4057AC"/>
                </a:solidFill>
                <a:latin typeface="Arial Black"/>
                <a:cs typeface="Arial Black"/>
              </a:rPr>
              <a:t>Lento-</a:t>
            </a:r>
            <a:r>
              <a:rPr sz="1050" spc="-80" dirty="0">
                <a:solidFill>
                  <a:srgbClr val="4057AC"/>
                </a:solidFill>
                <a:latin typeface="Arial Black"/>
                <a:cs typeface="Arial Black"/>
              </a:rPr>
              <a:t>R2</a:t>
            </a:r>
            <a:endParaRPr sz="1050">
              <a:latin typeface="Arial Black"/>
              <a:cs typeface="Arial Black"/>
            </a:endParaRPr>
          </a:p>
          <a:p>
            <a:pPr marL="73660">
              <a:lnSpc>
                <a:spcPct val="100000"/>
              </a:lnSpc>
              <a:spcBef>
                <a:spcPts val="885"/>
              </a:spcBef>
            </a:pPr>
            <a:r>
              <a:rPr sz="1050" spc="-55" dirty="0">
                <a:solidFill>
                  <a:srgbClr val="4057AC"/>
                </a:solidFill>
                <a:latin typeface="Arial Black"/>
                <a:cs typeface="Arial Black"/>
              </a:rPr>
              <a:t>Lento-</a:t>
            </a:r>
            <a:r>
              <a:rPr sz="1050" spc="-80" dirty="0">
                <a:solidFill>
                  <a:srgbClr val="4057AC"/>
                </a:solidFill>
                <a:latin typeface="Arial Black"/>
                <a:cs typeface="Arial Black"/>
              </a:rPr>
              <a:t>R1</a:t>
            </a:r>
            <a:endParaRPr sz="1050">
              <a:latin typeface="Arial Black"/>
              <a:cs typeface="Arial Black"/>
            </a:endParaRPr>
          </a:p>
          <a:p>
            <a:pPr marL="12700" marR="83185">
              <a:lnSpc>
                <a:spcPct val="138500"/>
              </a:lnSpc>
              <a:spcBef>
                <a:spcPts val="440"/>
              </a:spcBef>
            </a:pPr>
            <a:r>
              <a:rPr sz="850" spc="-45" dirty="0">
                <a:solidFill>
                  <a:srgbClr val="4057AC"/>
                </a:solidFill>
                <a:latin typeface="Arial Black"/>
                <a:cs typeface="Arial Black"/>
              </a:rPr>
              <a:t>Rápido-</a:t>
            </a:r>
            <a:r>
              <a:rPr sz="850" spc="-50" dirty="0">
                <a:solidFill>
                  <a:srgbClr val="4057AC"/>
                </a:solidFill>
                <a:latin typeface="Arial Black"/>
                <a:cs typeface="Arial Black"/>
              </a:rPr>
              <a:t>B </a:t>
            </a:r>
            <a:r>
              <a:rPr sz="900" spc="-55" dirty="0">
                <a:solidFill>
                  <a:srgbClr val="4057AC"/>
                </a:solidFill>
                <a:latin typeface="Arial Black"/>
                <a:cs typeface="Arial Black"/>
              </a:rPr>
              <a:t>Rápido-</a:t>
            </a:r>
            <a:r>
              <a:rPr sz="900" spc="-105" dirty="0">
                <a:solidFill>
                  <a:srgbClr val="4057AC"/>
                </a:solidFill>
                <a:latin typeface="Arial Black"/>
                <a:cs typeface="Arial Black"/>
              </a:rPr>
              <a:t>R2</a:t>
            </a:r>
            <a:r>
              <a:rPr sz="900" spc="-55" dirty="0">
                <a:solidFill>
                  <a:srgbClr val="4057AC"/>
                </a:solidFill>
                <a:latin typeface="Arial Black"/>
                <a:cs typeface="Arial Black"/>
              </a:rPr>
              <a:t> Rápido-</a:t>
            </a:r>
            <a:r>
              <a:rPr sz="900" spc="-105" dirty="0">
                <a:solidFill>
                  <a:srgbClr val="4057AC"/>
                </a:solidFill>
                <a:latin typeface="Arial Black"/>
                <a:cs typeface="Arial Black"/>
              </a:rPr>
              <a:t>R1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64703" y="2145794"/>
            <a:ext cx="490474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96520">
              <a:lnSpc>
                <a:spcPct val="145500"/>
              </a:lnSpc>
              <a:spcBef>
                <a:spcPts val="100"/>
              </a:spcBef>
              <a:buSzPct val="95454"/>
              <a:buChar char="•"/>
              <a:tabLst>
                <a:tab pos="469900" algn="l"/>
              </a:tabLst>
            </a:pP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secuencia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 	dentro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disyuntor,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entonces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dispositivo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protección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del 	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también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puede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utilizar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características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</a:t>
            </a:r>
            <a:r>
              <a:rPr sz="11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rápido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y 	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lento.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logra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óptima</a:t>
            </a:r>
            <a:r>
              <a:rPr sz="11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</a:t>
            </a:r>
            <a:r>
              <a:rPr sz="11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viaje.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07376" y="3336032"/>
            <a:ext cx="57531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70" dirty="0">
                <a:solidFill>
                  <a:srgbClr val="4057AC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64703" y="3489455"/>
            <a:ext cx="47237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 marR="5080" indent="-104775">
              <a:lnSpc>
                <a:spcPct val="133300"/>
              </a:lnSpc>
              <a:spcBef>
                <a:spcPts val="100"/>
              </a:spcBef>
              <a:buSzPct val="95833"/>
              <a:buChar char="•"/>
              <a:tabLst>
                <a:tab pos="469900" algn="l"/>
              </a:tabLst>
            </a:pP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Si</a:t>
            </a:r>
            <a:r>
              <a:rPr sz="12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secuencia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el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disyuntor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00" spc="-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la 	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subestación,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entonces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35" dirty="0">
                <a:solidFill>
                  <a:srgbClr val="4057AC"/>
                </a:solidFill>
                <a:latin typeface="Arial Black"/>
                <a:cs typeface="Arial Black"/>
              </a:rPr>
              <a:t>lento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Sólo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utiliza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curva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</a:t>
            </a:r>
            <a:r>
              <a:rPr sz="120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disparo.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Esto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supone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utiliza</a:t>
            </a:r>
            <a:r>
              <a:rPr sz="120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20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de 	secuencia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cada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reconectador</a:t>
            </a:r>
            <a:r>
              <a:rPr sz="12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aguas</a:t>
            </a:r>
            <a:r>
              <a:rPr sz="12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abajo.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630602" y="3876640"/>
            <a:ext cx="1666239" cy="86042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Sin</a:t>
            </a:r>
            <a:r>
              <a:rPr sz="1250" spc="-8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secuencia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Coordinación</a:t>
            </a:r>
            <a:r>
              <a:rPr sz="13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35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Bkr</a:t>
            </a:r>
            <a:endParaRPr sz="1350">
              <a:latin typeface="Lucida Sans Unicode"/>
              <a:cs typeface="Lucida Sans Unicode"/>
            </a:endParaRPr>
          </a:p>
          <a:p>
            <a:pPr marL="12700" marR="100330">
              <a:lnSpc>
                <a:spcPts val="1440"/>
              </a:lnSpc>
              <a:spcBef>
                <a:spcPts val="55"/>
              </a:spcBef>
            </a:pPr>
            <a:r>
              <a:rPr sz="650" spc="-50" dirty="0">
                <a:solidFill>
                  <a:srgbClr val="4057AC"/>
                </a:solidFill>
                <a:latin typeface="Arial Black"/>
                <a:cs typeface="Arial Black"/>
              </a:rPr>
              <a:t>(Tiempo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50" dirty="0">
                <a:solidFill>
                  <a:srgbClr val="4057AC"/>
                </a:solidFill>
                <a:latin typeface="Arial Black"/>
                <a:cs typeface="Arial Black"/>
              </a:rPr>
              <a:t>de</a:t>
            </a:r>
            <a:r>
              <a:rPr sz="650" spc="-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35" dirty="0">
                <a:solidFill>
                  <a:srgbClr val="4057AC"/>
                </a:solidFill>
                <a:latin typeface="Arial Black"/>
                <a:cs typeface="Arial Black"/>
              </a:rPr>
              <a:t>limpieza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50" dirty="0">
                <a:solidFill>
                  <a:srgbClr val="4057AC"/>
                </a:solidFill>
                <a:latin typeface="Arial Black"/>
                <a:cs typeface="Arial Black"/>
              </a:rPr>
              <a:t>de</a:t>
            </a:r>
            <a:r>
              <a:rPr sz="650" spc="-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40" dirty="0">
                <a:solidFill>
                  <a:srgbClr val="4057AC"/>
                </a:solidFill>
                <a:latin typeface="Arial Black"/>
                <a:cs typeface="Arial Black"/>
              </a:rPr>
              <a:t>Bkr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50" dirty="0">
                <a:solidFill>
                  <a:srgbClr val="4057AC"/>
                </a:solidFill>
                <a:latin typeface="Arial Black"/>
                <a:cs typeface="Arial Black"/>
              </a:rPr>
              <a:t>más</a:t>
            </a:r>
            <a:r>
              <a:rPr sz="650" spc="-2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10" dirty="0">
                <a:solidFill>
                  <a:srgbClr val="4057AC"/>
                </a:solidFill>
                <a:latin typeface="Arial Black"/>
                <a:cs typeface="Arial Black"/>
              </a:rPr>
              <a:t>largo </a:t>
            </a:r>
            <a:r>
              <a:rPr sz="650" spc="-35" dirty="0">
                <a:solidFill>
                  <a:srgbClr val="4057AC"/>
                </a:solidFill>
                <a:latin typeface="Arial Black"/>
                <a:cs typeface="Arial Black"/>
              </a:rPr>
              <a:t>para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40" dirty="0">
                <a:solidFill>
                  <a:srgbClr val="4057AC"/>
                </a:solidFill>
                <a:latin typeface="Arial Black"/>
                <a:cs typeface="Arial Black"/>
              </a:rPr>
              <a:t>el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45" dirty="0">
                <a:solidFill>
                  <a:srgbClr val="4057AC"/>
                </a:solidFill>
                <a:latin typeface="Arial Black"/>
                <a:cs typeface="Arial Black"/>
              </a:rPr>
              <a:t>reconectador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75" dirty="0">
                <a:solidFill>
                  <a:srgbClr val="4057AC"/>
                </a:solidFill>
                <a:latin typeface="Arial Black"/>
                <a:cs typeface="Arial Black"/>
              </a:rPr>
              <a:t>2</a:t>
            </a:r>
            <a:r>
              <a:rPr sz="650" spc="-2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650" spc="-10" dirty="0">
                <a:solidFill>
                  <a:srgbClr val="4057AC"/>
                </a:solidFill>
                <a:latin typeface="Arial Black"/>
                <a:cs typeface="Arial Black"/>
              </a:rPr>
              <a:t>defectuoso)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44977" y="4821709"/>
            <a:ext cx="699135" cy="57277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300" spc="-150" dirty="0">
                <a:solidFill>
                  <a:srgbClr val="4057AC"/>
                </a:solidFill>
                <a:latin typeface="Arial Black"/>
                <a:cs typeface="Arial Black"/>
              </a:rPr>
              <a:t>B</a:t>
            </a:r>
            <a:r>
              <a:rPr sz="1300" spc="-9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4057AC"/>
                </a:solidFill>
                <a:latin typeface="Arial Black"/>
                <a:cs typeface="Arial Black"/>
              </a:rPr>
              <a:t>lento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200" spc="-65" dirty="0">
                <a:solidFill>
                  <a:srgbClr val="4057AC"/>
                </a:solidFill>
                <a:latin typeface="Arial Black"/>
                <a:cs typeface="Arial Black"/>
              </a:rPr>
              <a:t>Lento-</a:t>
            </a:r>
            <a:r>
              <a:rPr sz="1200" spc="-100" dirty="0">
                <a:solidFill>
                  <a:srgbClr val="4057AC"/>
                </a:solidFill>
                <a:latin typeface="Arial Black"/>
                <a:cs typeface="Arial Black"/>
              </a:rPr>
              <a:t>R2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834639" y="5253228"/>
            <a:ext cx="223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25" dirty="0">
                <a:solidFill>
                  <a:srgbClr val="4057AC"/>
                </a:solidFill>
                <a:latin typeface="Lucida Sans Unicode"/>
                <a:cs typeface="Lucida Sans Unicode"/>
              </a:rPr>
              <a:t>B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30040" y="5253228"/>
            <a:ext cx="389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R2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820603" y="5194047"/>
            <a:ext cx="2628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80" dirty="0">
                <a:solidFill>
                  <a:srgbClr val="CC0000"/>
                </a:solidFill>
                <a:latin typeface="Arial Black"/>
                <a:cs typeface="Arial Black"/>
              </a:rPr>
              <a:t>X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25440" y="5253228"/>
            <a:ext cx="389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4057AC"/>
                </a:solidFill>
                <a:latin typeface="Lucida Sans Unicode"/>
                <a:cs typeface="Lucida Sans Unicode"/>
              </a:rPr>
              <a:t>R1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32140" y="6039930"/>
            <a:ext cx="1730375" cy="77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077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4057AC"/>
                </a:solidFill>
                <a:latin typeface="Arial Black"/>
                <a:cs typeface="Arial Black"/>
              </a:rPr>
              <a:t>Rápido-</a:t>
            </a:r>
            <a:r>
              <a:rPr sz="1000" spc="-80" dirty="0">
                <a:solidFill>
                  <a:srgbClr val="4057AC"/>
                </a:solidFill>
                <a:latin typeface="Arial Black"/>
                <a:cs typeface="Arial Black"/>
              </a:rPr>
              <a:t>R2</a:t>
            </a:r>
            <a:endParaRPr sz="1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000">
              <a:latin typeface="Arial Black"/>
              <a:cs typeface="Arial Black"/>
            </a:endParaRPr>
          </a:p>
          <a:p>
            <a:pPr marL="12700">
              <a:lnSpc>
                <a:spcPts val="1714"/>
              </a:lnSpc>
            </a:pPr>
            <a:r>
              <a:rPr sz="1600" spc="-50" dirty="0">
                <a:solidFill>
                  <a:srgbClr val="CC0000"/>
                </a:solidFill>
                <a:latin typeface="Arial Black"/>
                <a:cs typeface="Arial Black"/>
              </a:rPr>
              <a:t>X</a:t>
            </a:r>
            <a:endParaRPr sz="1600">
              <a:latin typeface="Arial Black"/>
              <a:cs typeface="Arial Black"/>
            </a:endParaRPr>
          </a:p>
          <a:p>
            <a:pPr marL="231775">
              <a:lnSpc>
                <a:spcPts val="1415"/>
              </a:lnSpc>
            </a:pPr>
            <a:r>
              <a:rPr sz="1350" spc="-10" dirty="0">
                <a:solidFill>
                  <a:srgbClr val="4057AC"/>
                </a:solidFill>
                <a:latin typeface="Arial Black"/>
                <a:cs typeface="Arial Black"/>
              </a:rPr>
              <a:t>Actual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264685" y="4876577"/>
            <a:ext cx="155575" cy="37909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750" spc="-40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endParaRPr sz="75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85372" y="1872335"/>
            <a:ext cx="155575" cy="37909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750" spc="-40" dirty="0">
                <a:solidFill>
                  <a:srgbClr val="4057AC"/>
                </a:solidFill>
                <a:latin typeface="Arial Black"/>
                <a:cs typeface="Arial Black"/>
              </a:rPr>
              <a:t>Tiempo</a:t>
            </a:r>
            <a:endParaRPr sz="7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70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204275"/>
            <a:ext cx="5691505" cy="1381125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39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Tipos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Protección:</a:t>
            </a:r>
            <a:endParaRPr sz="3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36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Sobrecorriente</a:t>
            </a:r>
            <a:r>
              <a:rPr sz="36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6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direccional</a:t>
            </a:r>
            <a:endParaRPr sz="3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849367" y="3087623"/>
            <a:ext cx="6019800" cy="3430904"/>
            <a:chOff x="4849367" y="3087623"/>
            <a:chExt cx="6019800" cy="343090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9367" y="3087623"/>
              <a:ext cx="6019317" cy="343052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24294" y="3400418"/>
              <a:ext cx="1301750" cy="365125"/>
            </a:xfrm>
            <a:custGeom>
              <a:avLst/>
              <a:gdLst/>
              <a:ahLst/>
              <a:cxnLst/>
              <a:rect l="l" t="t" r="r" b="b"/>
              <a:pathLst>
                <a:path w="1301750" h="365125">
                  <a:moveTo>
                    <a:pt x="0" y="323494"/>
                  </a:moveTo>
                  <a:lnTo>
                    <a:pt x="61445" y="328061"/>
                  </a:lnTo>
                  <a:lnTo>
                    <a:pt x="122786" y="332592"/>
                  </a:lnTo>
                  <a:lnTo>
                    <a:pt x="183892" y="337032"/>
                  </a:lnTo>
                  <a:lnTo>
                    <a:pt x="244633" y="341328"/>
                  </a:lnTo>
                  <a:lnTo>
                    <a:pt x="304879" y="345425"/>
                  </a:lnTo>
                  <a:lnTo>
                    <a:pt x="364499" y="349269"/>
                  </a:lnTo>
                  <a:lnTo>
                    <a:pt x="423362" y="352806"/>
                  </a:lnTo>
                  <a:lnTo>
                    <a:pt x="481338" y="355983"/>
                  </a:lnTo>
                  <a:lnTo>
                    <a:pt x="538297" y="358744"/>
                  </a:lnTo>
                  <a:lnTo>
                    <a:pt x="594108" y="361036"/>
                  </a:lnTo>
                  <a:lnTo>
                    <a:pt x="648641" y="362804"/>
                  </a:lnTo>
                  <a:lnTo>
                    <a:pt x="701765" y="363995"/>
                  </a:lnTo>
                  <a:lnTo>
                    <a:pt x="753349" y="364554"/>
                  </a:lnTo>
                  <a:lnTo>
                    <a:pt x="803264" y="364427"/>
                  </a:lnTo>
                  <a:lnTo>
                    <a:pt x="851378" y="363561"/>
                  </a:lnTo>
                  <a:lnTo>
                    <a:pt x="897562" y="361900"/>
                  </a:lnTo>
                  <a:lnTo>
                    <a:pt x="941684" y="359391"/>
                  </a:lnTo>
                  <a:lnTo>
                    <a:pt x="983615" y="355980"/>
                  </a:lnTo>
                  <a:lnTo>
                    <a:pt x="1023223" y="351612"/>
                  </a:lnTo>
                  <a:lnTo>
                    <a:pt x="1094952" y="339791"/>
                  </a:lnTo>
                  <a:lnTo>
                    <a:pt x="1155827" y="323494"/>
                  </a:lnTo>
                  <a:lnTo>
                    <a:pt x="1203975" y="300180"/>
                  </a:lnTo>
                  <a:lnTo>
                    <a:pt x="1241020" y="268183"/>
                  </a:lnTo>
                  <a:lnTo>
                    <a:pt x="1268142" y="229398"/>
                  </a:lnTo>
                  <a:lnTo>
                    <a:pt x="1286517" y="185721"/>
                  </a:lnTo>
                  <a:lnTo>
                    <a:pt x="1297326" y="139047"/>
                  </a:lnTo>
                  <a:lnTo>
                    <a:pt x="1301747" y="91272"/>
                  </a:lnTo>
                  <a:lnTo>
                    <a:pt x="1300957" y="44291"/>
                  </a:lnTo>
                  <a:lnTo>
                    <a:pt x="1296136" y="0"/>
                  </a:lnTo>
                </a:path>
              </a:pathLst>
            </a:custGeom>
            <a:ln w="1981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63431" y="3291075"/>
              <a:ext cx="121920" cy="140335"/>
            </a:xfrm>
            <a:custGeom>
              <a:avLst/>
              <a:gdLst/>
              <a:ahLst/>
              <a:cxnLst/>
              <a:rect l="l" t="t" r="r" b="b"/>
              <a:pathLst>
                <a:path w="121920" h="140335">
                  <a:moveTo>
                    <a:pt x="23444" y="0"/>
                  </a:moveTo>
                  <a:lnTo>
                    <a:pt x="0" y="140042"/>
                  </a:lnTo>
                  <a:lnTo>
                    <a:pt x="121412" y="102781"/>
                  </a:lnTo>
                  <a:lnTo>
                    <a:pt x="2344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24294" y="4023219"/>
              <a:ext cx="1764030" cy="1678939"/>
            </a:xfrm>
            <a:custGeom>
              <a:avLst/>
              <a:gdLst/>
              <a:ahLst/>
              <a:cxnLst/>
              <a:rect l="l" t="t" r="r" b="b"/>
              <a:pathLst>
                <a:path w="1764029" h="1678939">
                  <a:moveTo>
                    <a:pt x="0" y="131996"/>
                  </a:moveTo>
                  <a:lnTo>
                    <a:pt x="57495" y="118826"/>
                  </a:lnTo>
                  <a:lnTo>
                    <a:pt x="114897" y="105773"/>
                  </a:lnTo>
                  <a:lnTo>
                    <a:pt x="172114" y="92953"/>
                  </a:lnTo>
                  <a:lnTo>
                    <a:pt x="229053" y="80485"/>
                  </a:lnTo>
                  <a:lnTo>
                    <a:pt x="285621" y="68486"/>
                  </a:lnTo>
                  <a:lnTo>
                    <a:pt x="341727" y="57071"/>
                  </a:lnTo>
                  <a:lnTo>
                    <a:pt x="397276" y="46359"/>
                  </a:lnTo>
                  <a:lnTo>
                    <a:pt x="452176" y="36467"/>
                  </a:lnTo>
                  <a:lnTo>
                    <a:pt x="506335" y="27511"/>
                  </a:lnTo>
                  <a:lnTo>
                    <a:pt x="559661" y="19609"/>
                  </a:lnTo>
                  <a:lnTo>
                    <a:pt x="612059" y="12877"/>
                  </a:lnTo>
                  <a:lnTo>
                    <a:pt x="663439" y="7433"/>
                  </a:lnTo>
                  <a:lnTo>
                    <a:pt x="713706" y="3395"/>
                  </a:lnTo>
                  <a:lnTo>
                    <a:pt x="762769" y="878"/>
                  </a:lnTo>
                  <a:lnTo>
                    <a:pt x="810535" y="0"/>
                  </a:lnTo>
                  <a:lnTo>
                    <a:pt x="856910" y="878"/>
                  </a:lnTo>
                  <a:lnTo>
                    <a:pt x="901803" y="3629"/>
                  </a:lnTo>
                  <a:lnTo>
                    <a:pt x="945121" y="8370"/>
                  </a:lnTo>
                  <a:lnTo>
                    <a:pt x="986771" y="15219"/>
                  </a:lnTo>
                  <a:lnTo>
                    <a:pt x="1026660" y="24292"/>
                  </a:lnTo>
                  <a:lnTo>
                    <a:pt x="1064696" y="35706"/>
                  </a:lnTo>
                  <a:lnTo>
                    <a:pt x="1100786" y="49579"/>
                  </a:lnTo>
                  <a:lnTo>
                    <a:pt x="1166759" y="85168"/>
                  </a:lnTo>
                  <a:lnTo>
                    <a:pt x="1223835" y="131996"/>
                  </a:lnTo>
                  <a:lnTo>
                    <a:pt x="1263858" y="185985"/>
                  </a:lnTo>
                  <a:lnTo>
                    <a:pt x="1293985" y="255008"/>
                  </a:lnTo>
                  <a:lnTo>
                    <a:pt x="1305737" y="294456"/>
                  </a:lnTo>
                  <a:lnTo>
                    <a:pt x="1315494" y="336822"/>
                  </a:lnTo>
                  <a:lnTo>
                    <a:pt x="1323416" y="381827"/>
                  </a:lnTo>
                  <a:lnTo>
                    <a:pt x="1329663" y="429188"/>
                  </a:lnTo>
                  <a:lnTo>
                    <a:pt x="1334394" y="478628"/>
                  </a:lnTo>
                  <a:lnTo>
                    <a:pt x="1337770" y="529864"/>
                  </a:lnTo>
                  <a:lnTo>
                    <a:pt x="1339951" y="582618"/>
                  </a:lnTo>
                  <a:lnTo>
                    <a:pt x="1341095" y="636609"/>
                  </a:lnTo>
                  <a:lnTo>
                    <a:pt x="1341363" y="691557"/>
                  </a:lnTo>
                  <a:lnTo>
                    <a:pt x="1340915" y="747181"/>
                  </a:lnTo>
                  <a:lnTo>
                    <a:pt x="1339910" y="803202"/>
                  </a:lnTo>
                  <a:lnTo>
                    <a:pt x="1338508" y="859340"/>
                  </a:lnTo>
                  <a:lnTo>
                    <a:pt x="1336869" y="915314"/>
                  </a:lnTo>
                  <a:lnTo>
                    <a:pt x="1335153" y="970844"/>
                  </a:lnTo>
                  <a:lnTo>
                    <a:pt x="1333520" y="1025650"/>
                  </a:lnTo>
                  <a:lnTo>
                    <a:pt x="1332128" y="1079452"/>
                  </a:lnTo>
                  <a:lnTo>
                    <a:pt x="1331139" y="1131970"/>
                  </a:lnTo>
                  <a:lnTo>
                    <a:pt x="1330712" y="1182923"/>
                  </a:lnTo>
                  <a:lnTo>
                    <a:pt x="1331007" y="1232032"/>
                  </a:lnTo>
                  <a:lnTo>
                    <a:pt x="1332182" y="1279016"/>
                  </a:lnTo>
                  <a:lnTo>
                    <a:pt x="1334400" y="1323595"/>
                  </a:lnTo>
                  <a:lnTo>
                    <a:pt x="1337818" y="1365489"/>
                  </a:lnTo>
                  <a:lnTo>
                    <a:pt x="1342597" y="1404418"/>
                  </a:lnTo>
                  <a:lnTo>
                    <a:pt x="1356877" y="1472259"/>
                  </a:lnTo>
                  <a:lnTo>
                    <a:pt x="1393342" y="1551647"/>
                  </a:lnTo>
                  <a:lnTo>
                    <a:pt x="1425738" y="1591396"/>
                  </a:lnTo>
                  <a:lnTo>
                    <a:pt x="1462817" y="1621321"/>
                  </a:lnTo>
                  <a:lnTo>
                    <a:pt x="1503509" y="1642883"/>
                  </a:lnTo>
                  <a:lnTo>
                    <a:pt x="1546745" y="1657544"/>
                  </a:lnTo>
                  <a:lnTo>
                    <a:pt x="1591457" y="1666766"/>
                  </a:lnTo>
                  <a:lnTo>
                    <a:pt x="1636575" y="1672009"/>
                  </a:lnTo>
                  <a:lnTo>
                    <a:pt x="1681029" y="1674736"/>
                  </a:lnTo>
                  <a:lnTo>
                    <a:pt x="1723752" y="1676409"/>
                  </a:lnTo>
                  <a:lnTo>
                    <a:pt x="1763674" y="1678488"/>
                  </a:lnTo>
                </a:path>
              </a:pathLst>
            </a:custGeom>
            <a:ln w="198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54875" y="5637608"/>
              <a:ext cx="140970" cy="120014"/>
            </a:xfrm>
            <a:custGeom>
              <a:avLst/>
              <a:gdLst/>
              <a:ahLst/>
              <a:cxnLst/>
              <a:rect l="l" t="t" r="r" b="b"/>
              <a:pathLst>
                <a:path w="140970" h="120014">
                  <a:moveTo>
                    <a:pt x="42265" y="0"/>
                  </a:moveTo>
                  <a:lnTo>
                    <a:pt x="0" y="119760"/>
                  </a:lnTo>
                  <a:lnTo>
                    <a:pt x="140893" y="102146"/>
                  </a:lnTo>
                  <a:lnTo>
                    <a:pt x="42265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24294" y="4917720"/>
              <a:ext cx="568325" cy="957580"/>
            </a:xfrm>
            <a:custGeom>
              <a:avLst/>
              <a:gdLst/>
              <a:ahLst/>
              <a:cxnLst/>
              <a:rect l="l" t="t" r="r" b="b"/>
              <a:pathLst>
                <a:path w="568325" h="957579">
                  <a:moveTo>
                    <a:pt x="0" y="863853"/>
                  </a:moveTo>
                  <a:lnTo>
                    <a:pt x="45827" y="885648"/>
                  </a:lnTo>
                  <a:lnTo>
                    <a:pt x="91326" y="906426"/>
                  </a:lnTo>
                  <a:lnTo>
                    <a:pt x="136167" y="925072"/>
                  </a:lnTo>
                  <a:lnTo>
                    <a:pt x="180020" y="940474"/>
                  </a:lnTo>
                  <a:lnTo>
                    <a:pt x="222557" y="951517"/>
                  </a:lnTo>
                  <a:lnTo>
                    <a:pt x="263448" y="957087"/>
                  </a:lnTo>
                  <a:lnTo>
                    <a:pt x="302364" y="956070"/>
                  </a:lnTo>
                  <a:lnTo>
                    <a:pt x="372955" y="929819"/>
                  </a:lnTo>
                  <a:lnTo>
                    <a:pt x="403972" y="902358"/>
                  </a:lnTo>
                  <a:lnTo>
                    <a:pt x="431698" y="863853"/>
                  </a:lnTo>
                  <a:lnTo>
                    <a:pt x="459803" y="803741"/>
                  </a:lnTo>
                  <a:lnTo>
                    <a:pt x="483557" y="728697"/>
                  </a:lnTo>
                  <a:lnTo>
                    <a:pt x="493966" y="686133"/>
                  </a:lnTo>
                  <a:lnTo>
                    <a:pt x="503481" y="640504"/>
                  </a:lnTo>
                  <a:lnTo>
                    <a:pt x="512168" y="592033"/>
                  </a:lnTo>
                  <a:lnTo>
                    <a:pt x="520093" y="540942"/>
                  </a:lnTo>
                  <a:lnTo>
                    <a:pt x="527319" y="487455"/>
                  </a:lnTo>
                  <a:lnTo>
                    <a:pt x="533911" y="431794"/>
                  </a:lnTo>
                  <a:lnTo>
                    <a:pt x="539936" y="374182"/>
                  </a:lnTo>
                  <a:lnTo>
                    <a:pt x="545456" y="314841"/>
                  </a:lnTo>
                  <a:lnTo>
                    <a:pt x="550538" y="253994"/>
                  </a:lnTo>
                  <a:lnTo>
                    <a:pt x="555247" y="191863"/>
                  </a:lnTo>
                  <a:lnTo>
                    <a:pt x="559646" y="128673"/>
                  </a:lnTo>
                  <a:lnTo>
                    <a:pt x="563802" y="64644"/>
                  </a:lnTo>
                  <a:lnTo>
                    <a:pt x="567778" y="0"/>
                  </a:lnTo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27969" y="4802885"/>
              <a:ext cx="127000" cy="130810"/>
            </a:xfrm>
            <a:custGeom>
              <a:avLst/>
              <a:gdLst/>
              <a:ahLst/>
              <a:cxnLst/>
              <a:rect l="l" t="t" r="r" b="b"/>
              <a:pathLst>
                <a:path w="127000" h="130810">
                  <a:moveTo>
                    <a:pt x="70878" y="0"/>
                  </a:moveTo>
                  <a:lnTo>
                    <a:pt x="0" y="123037"/>
                  </a:lnTo>
                  <a:lnTo>
                    <a:pt x="126784" y="130517"/>
                  </a:lnTo>
                  <a:lnTo>
                    <a:pt x="7087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55585" y="4876038"/>
              <a:ext cx="216535" cy="288290"/>
            </a:xfrm>
            <a:custGeom>
              <a:avLst/>
              <a:gdLst/>
              <a:ahLst/>
              <a:cxnLst/>
              <a:rect l="l" t="t" r="r" b="b"/>
              <a:pathLst>
                <a:path w="216534" h="288289">
                  <a:moveTo>
                    <a:pt x="0" y="0"/>
                  </a:moveTo>
                  <a:lnTo>
                    <a:pt x="216408" y="288036"/>
                  </a:lnTo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55585" y="4876038"/>
              <a:ext cx="216535" cy="288290"/>
            </a:xfrm>
            <a:custGeom>
              <a:avLst/>
              <a:gdLst/>
              <a:ahLst/>
              <a:cxnLst/>
              <a:rect l="l" t="t" r="r" b="b"/>
              <a:pathLst>
                <a:path w="216534" h="288289">
                  <a:moveTo>
                    <a:pt x="216407" y="0"/>
                  </a:moveTo>
                  <a:lnTo>
                    <a:pt x="0" y="288036"/>
                  </a:lnTo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95922" y="6099809"/>
              <a:ext cx="1469390" cy="0"/>
            </a:xfrm>
            <a:custGeom>
              <a:avLst/>
              <a:gdLst/>
              <a:ahLst/>
              <a:cxnLst/>
              <a:rect l="l" t="t" r="r" b="b"/>
              <a:pathLst>
                <a:path w="1469390">
                  <a:moveTo>
                    <a:pt x="0" y="0"/>
                  </a:moveTo>
                  <a:lnTo>
                    <a:pt x="1469136" y="0"/>
                  </a:lnTo>
                </a:path>
              </a:pathLst>
            </a:custGeom>
            <a:ln w="198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52360" y="6036304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0" y="0"/>
                  </a:moveTo>
                  <a:lnTo>
                    <a:pt x="0" y="127000"/>
                  </a:lnTo>
                  <a:lnTo>
                    <a:pt x="127000" y="6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05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3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3300"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3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direccional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94827" y="1668273"/>
            <a:ext cx="7613650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590" marR="255270" indent="-144780">
              <a:lnSpc>
                <a:spcPct val="141200"/>
              </a:lnSpc>
              <a:spcBef>
                <a:spcPts val="100"/>
              </a:spcBef>
              <a:buSzPct val="97058"/>
              <a:buChar char="•"/>
              <a:tabLst>
                <a:tab pos="242570" algn="l"/>
              </a:tabLst>
            </a:pP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Elemento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direccional</a:t>
            </a:r>
            <a:r>
              <a:rPr sz="1700" spc="-40" dirty="0">
                <a:solidFill>
                  <a:srgbClr val="63666A"/>
                </a:solidFill>
                <a:latin typeface="Arial Black"/>
                <a:cs typeface="Arial Black"/>
              </a:rPr>
              <a:t>67</a:t>
            </a:r>
            <a:r>
              <a:rPr sz="17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Determina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dirección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flujo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energía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para 	</a:t>
            </a:r>
            <a:r>
              <a:rPr sz="1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deshabilitar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dirty="0">
                <a:solidFill>
                  <a:srgbClr val="63666A"/>
                </a:solidFill>
                <a:latin typeface="Lucida Sans Unicode"/>
                <a:cs typeface="Lucida Sans Unicode"/>
              </a:rPr>
              <a:t>o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habilitar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elemento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sobrecorriente.</a:t>
            </a:r>
            <a:endParaRPr sz="1700">
              <a:latin typeface="Lucida Sans Unicode"/>
              <a:cs typeface="Lucida Sans Unicode"/>
            </a:endParaRPr>
          </a:p>
          <a:p>
            <a:pPr marL="164465" marR="5080" indent="-161925">
              <a:lnSpc>
                <a:spcPct val="126299"/>
              </a:lnSpc>
              <a:spcBef>
                <a:spcPts val="1480"/>
              </a:spcBef>
              <a:buSzPct val="97368"/>
              <a:buChar char="•"/>
              <a:tabLst>
                <a:tab pos="242570" algn="l"/>
              </a:tabLst>
            </a:pPr>
            <a:r>
              <a:rPr sz="19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Utiliza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9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relación</a:t>
            </a:r>
            <a:r>
              <a:rPr sz="19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fase</a:t>
            </a:r>
            <a:r>
              <a:rPr sz="19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voltaje</a:t>
            </a:r>
            <a:r>
              <a:rPr sz="19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y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9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determinar</a:t>
            </a:r>
            <a:r>
              <a:rPr sz="19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 	</a:t>
            </a:r>
            <a:r>
              <a:rPr sz="19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dirección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900" spc="-11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09164" y="3888579"/>
            <a:ext cx="1494790" cy="136080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600" u="sng" spc="-1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Lucida Sans Unicode"/>
                <a:cs typeface="Lucida Sans Unicode"/>
              </a:rPr>
              <a:t>Ejemplo: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Industrial</a:t>
            </a:r>
            <a:r>
              <a:rPr sz="17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5" dirty="0">
                <a:solidFill>
                  <a:srgbClr val="63666A"/>
                </a:solidFill>
                <a:latin typeface="Lucida Sans Unicode"/>
                <a:cs typeface="Lucida Sans Unicode"/>
              </a:rPr>
              <a:t>con-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200" dirty="0">
                <a:solidFill>
                  <a:srgbClr val="63666A"/>
                </a:solidFill>
                <a:latin typeface="Lucida Sans Unicode"/>
                <a:cs typeface="Lucida Sans Unicode"/>
              </a:rPr>
              <a:t>generador</a:t>
            </a:r>
            <a:r>
              <a:rPr sz="12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2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sitio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(usado</a:t>
            </a:r>
            <a:r>
              <a:rPr sz="115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15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principal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</a:t>
            </a:r>
            <a:r>
              <a:rPr sz="700" spc="-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automático)</a:t>
            </a:r>
            <a:endParaRPr sz="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5803" y="1273513"/>
            <a:ext cx="5375694" cy="479096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32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32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3200" spc="-18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200" spc="-65" dirty="0">
                <a:solidFill>
                  <a:srgbClr val="1E4091"/>
                </a:solidFill>
                <a:latin typeface="Lucida Sans Unicode"/>
                <a:cs typeface="Lucida Sans Unicode"/>
              </a:rPr>
              <a:t>direccional</a:t>
            </a:r>
            <a:r>
              <a:rPr sz="3200"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3200" spc="-17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3200" spc="-20" dirty="0">
                <a:solidFill>
                  <a:srgbClr val="1E4091"/>
                </a:solidFill>
                <a:latin typeface="Lucida Sans Unicode"/>
                <a:cs typeface="Lucida Sans Unicode"/>
              </a:rPr>
              <a:t>fase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1327" y="1641782"/>
            <a:ext cx="2614295" cy="269557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33350" indent="-133350">
              <a:lnSpc>
                <a:spcPct val="100000"/>
              </a:lnSpc>
              <a:spcBef>
                <a:spcPts val="440"/>
              </a:spcBef>
              <a:buSzPct val="96666"/>
              <a:buChar char="•"/>
              <a:tabLst>
                <a:tab pos="133350" algn="l"/>
              </a:tabLst>
            </a:pP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Tensión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5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polarización</a:t>
            </a:r>
            <a:endParaRPr sz="1500">
              <a:latin typeface="Lucida Sans Unicode"/>
              <a:cs typeface="Lucida Sans Unicode"/>
            </a:endParaRPr>
          </a:p>
          <a:p>
            <a:pPr marL="242570">
              <a:lnSpc>
                <a:spcPct val="100000"/>
              </a:lnSpc>
              <a:spcBef>
                <a:spcPts val="480"/>
              </a:spcBef>
            </a:pPr>
            <a:r>
              <a:rPr sz="21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(Vpol)</a:t>
            </a:r>
            <a:r>
              <a:rPr sz="2100" spc="-1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1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se</a:t>
            </a:r>
            <a:r>
              <a:rPr sz="21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1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establece</a:t>
            </a:r>
            <a:endParaRPr sz="2100">
              <a:latin typeface="Lucida Sans Unicode"/>
              <a:cs typeface="Lucida Sans Unicode"/>
            </a:endParaRPr>
          </a:p>
          <a:p>
            <a:pPr marL="242570">
              <a:lnSpc>
                <a:spcPct val="100000"/>
              </a:lnSpc>
              <a:spcBef>
                <a:spcPts val="860"/>
              </a:spcBef>
            </a:pP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cada</a:t>
            </a:r>
            <a:r>
              <a:rPr sz="16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endParaRPr sz="1600">
              <a:latin typeface="Lucida Sans Unicode"/>
              <a:cs typeface="Lucida Sans Unicode"/>
            </a:endParaRPr>
          </a:p>
          <a:p>
            <a:pPr marL="132715" marR="5080" indent="-128270">
              <a:lnSpc>
                <a:spcPct val="162800"/>
              </a:lnSpc>
              <a:spcBef>
                <a:spcPts val="1370"/>
              </a:spcBef>
              <a:buSzPct val="96666"/>
              <a:buChar char="•"/>
              <a:tabLst>
                <a:tab pos="242570" algn="l"/>
              </a:tabLst>
            </a:pP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Si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está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en</a:t>
            </a:r>
            <a:r>
              <a:rPr sz="15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la 	</a:t>
            </a:r>
            <a:r>
              <a:rPr sz="15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misma</a:t>
            </a:r>
            <a:r>
              <a:rPr sz="15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dirección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Vpol, 	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entonces</a:t>
            </a:r>
            <a:r>
              <a:rPr sz="14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elemento</a:t>
            </a:r>
            <a:endParaRPr sz="1400">
              <a:latin typeface="Lucida Sans Unicode"/>
              <a:cs typeface="Lucida Sans Unicode"/>
            </a:endParaRPr>
          </a:p>
          <a:p>
            <a:pPr marL="242570">
              <a:lnSpc>
                <a:spcPct val="100000"/>
              </a:lnSpc>
              <a:spcBef>
                <a:spcPts val="300"/>
              </a:spcBef>
            </a:pPr>
            <a:r>
              <a:rPr sz="2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opera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94290" y="1018037"/>
            <a:ext cx="1983105" cy="2394585"/>
            <a:chOff x="2894290" y="1018037"/>
            <a:chExt cx="1983105" cy="2394585"/>
          </a:xfrm>
        </p:grpSpPr>
        <p:sp>
          <p:nvSpPr>
            <p:cNvPr id="3" name="object 3"/>
            <p:cNvSpPr/>
            <p:nvPr/>
          </p:nvSpPr>
          <p:spPr>
            <a:xfrm>
              <a:off x="3505199" y="2261616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1" y="222351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3120" y="1075258"/>
              <a:ext cx="570230" cy="1184910"/>
            </a:xfrm>
            <a:custGeom>
              <a:avLst/>
              <a:gdLst/>
              <a:ahLst/>
              <a:cxnLst/>
              <a:rect l="l" t="t" r="r" b="b"/>
              <a:pathLst>
                <a:path w="570229" h="1184910">
                  <a:moveTo>
                    <a:pt x="569887" y="118483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94290" y="1018037"/>
              <a:ext cx="69215" cy="85725"/>
            </a:xfrm>
            <a:custGeom>
              <a:avLst/>
              <a:gdLst/>
              <a:ahLst/>
              <a:cxnLst/>
              <a:rect l="l" t="t" r="r" b="b"/>
              <a:pathLst>
                <a:path w="69214" h="85725">
                  <a:moveTo>
                    <a:pt x="1308" y="0"/>
                  </a:moveTo>
                  <a:lnTo>
                    <a:pt x="0" y="85178"/>
                  </a:lnTo>
                  <a:lnTo>
                    <a:pt x="68668" y="52158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02102" y="2273808"/>
              <a:ext cx="478790" cy="1080770"/>
            </a:xfrm>
            <a:custGeom>
              <a:avLst/>
              <a:gdLst/>
              <a:ahLst/>
              <a:cxnLst/>
              <a:rect l="l" t="t" r="r" b="b"/>
              <a:pathLst>
                <a:path w="478789" h="1080770">
                  <a:moveTo>
                    <a:pt x="478713" y="0"/>
                  </a:moveTo>
                  <a:lnTo>
                    <a:pt x="0" y="1080376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72404" y="3327133"/>
              <a:ext cx="69850" cy="85725"/>
            </a:xfrm>
            <a:custGeom>
              <a:avLst/>
              <a:gdLst/>
              <a:ahLst/>
              <a:cxnLst/>
              <a:rect l="l" t="t" r="r" b="b"/>
              <a:pathLst>
                <a:path w="69850" h="85725">
                  <a:moveTo>
                    <a:pt x="0" y="0"/>
                  </a:moveTo>
                  <a:lnTo>
                    <a:pt x="3962" y="85102"/>
                  </a:lnTo>
                  <a:lnTo>
                    <a:pt x="69672" y="30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082371" y="1030226"/>
            <a:ext cx="1233170" cy="2394585"/>
            <a:chOff x="6082371" y="1030226"/>
            <a:chExt cx="1233170" cy="2394585"/>
          </a:xfrm>
        </p:grpSpPr>
        <p:sp>
          <p:nvSpPr>
            <p:cNvPr id="10" name="object 10"/>
            <p:cNvSpPr/>
            <p:nvPr/>
          </p:nvSpPr>
          <p:spPr>
            <a:xfrm>
              <a:off x="6693408" y="2275332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>
                  <a:moveTo>
                    <a:pt x="0" y="0"/>
                  </a:moveTo>
                  <a:lnTo>
                    <a:pt x="558292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39001" y="22372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11252" y="1087488"/>
              <a:ext cx="568960" cy="1186815"/>
            </a:xfrm>
            <a:custGeom>
              <a:avLst/>
              <a:gdLst/>
              <a:ahLst/>
              <a:cxnLst/>
              <a:rect l="l" t="t" r="r" b="b"/>
              <a:pathLst>
                <a:path w="568959" h="1186814">
                  <a:moveTo>
                    <a:pt x="568439" y="1186319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82371" y="1030226"/>
              <a:ext cx="69215" cy="85725"/>
            </a:xfrm>
            <a:custGeom>
              <a:avLst/>
              <a:gdLst/>
              <a:ahLst/>
              <a:cxnLst/>
              <a:rect l="l" t="t" r="r" b="b"/>
              <a:pathLst>
                <a:path w="69214" h="85725">
                  <a:moveTo>
                    <a:pt x="1435" y="0"/>
                  </a:moveTo>
                  <a:lnTo>
                    <a:pt x="0" y="85178"/>
                  </a:lnTo>
                  <a:lnTo>
                    <a:pt x="68719" y="52260"/>
                  </a:lnTo>
                  <a:lnTo>
                    <a:pt x="1435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90310" y="2286000"/>
              <a:ext cx="478790" cy="1080770"/>
            </a:xfrm>
            <a:custGeom>
              <a:avLst/>
              <a:gdLst/>
              <a:ahLst/>
              <a:cxnLst/>
              <a:rect l="l" t="t" r="r" b="b"/>
              <a:pathLst>
                <a:path w="478790" h="1080770">
                  <a:moveTo>
                    <a:pt x="478713" y="0"/>
                  </a:moveTo>
                  <a:lnTo>
                    <a:pt x="0" y="1080376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60612" y="3339326"/>
              <a:ext cx="69850" cy="85725"/>
            </a:xfrm>
            <a:custGeom>
              <a:avLst/>
              <a:gdLst/>
              <a:ahLst/>
              <a:cxnLst/>
              <a:rect l="l" t="t" r="r" b="b"/>
              <a:pathLst>
                <a:path w="69850" h="85725">
                  <a:moveTo>
                    <a:pt x="0" y="0"/>
                  </a:moveTo>
                  <a:lnTo>
                    <a:pt x="3962" y="85102"/>
                  </a:lnTo>
                  <a:lnTo>
                    <a:pt x="69672" y="30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95694" y="2276094"/>
              <a:ext cx="397510" cy="794385"/>
            </a:xfrm>
            <a:custGeom>
              <a:avLst/>
              <a:gdLst/>
              <a:ahLst/>
              <a:cxnLst/>
              <a:rect l="l" t="t" r="r" b="b"/>
              <a:pathLst>
                <a:path w="397509" h="794385">
                  <a:moveTo>
                    <a:pt x="0" y="0"/>
                  </a:moveTo>
                  <a:lnTo>
                    <a:pt x="397040" y="794067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42637" y="3034381"/>
              <a:ext cx="86360" cy="107950"/>
            </a:xfrm>
            <a:custGeom>
              <a:avLst/>
              <a:gdLst/>
              <a:ahLst/>
              <a:cxnLst/>
              <a:rect l="l" t="t" r="r" b="b"/>
              <a:pathLst>
                <a:path w="86359" h="107950">
                  <a:moveTo>
                    <a:pt x="85877" y="0"/>
                  </a:moveTo>
                  <a:lnTo>
                    <a:pt x="0" y="42938"/>
                  </a:lnTo>
                  <a:lnTo>
                    <a:pt x="85877" y="107340"/>
                  </a:lnTo>
                  <a:lnTo>
                    <a:pt x="8587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66104" y="2276094"/>
              <a:ext cx="542290" cy="0"/>
            </a:xfrm>
            <a:custGeom>
              <a:avLst/>
              <a:gdLst/>
              <a:ahLst/>
              <a:cxnLst/>
              <a:rect l="l" t="t" r="r" b="b"/>
              <a:pathLst>
                <a:path w="542290">
                  <a:moveTo>
                    <a:pt x="541781" y="0"/>
                  </a:moveTo>
                  <a:lnTo>
                    <a:pt x="0" y="0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86091" y="2228091"/>
              <a:ext cx="96520" cy="96520"/>
            </a:xfrm>
            <a:custGeom>
              <a:avLst/>
              <a:gdLst/>
              <a:ahLst/>
              <a:cxnLst/>
              <a:rect l="l" t="t" r="r" b="b"/>
              <a:pathLst>
                <a:path w="96520" h="96519">
                  <a:moveTo>
                    <a:pt x="96012" y="0"/>
                  </a:moveTo>
                  <a:lnTo>
                    <a:pt x="0" y="48006"/>
                  </a:lnTo>
                  <a:lnTo>
                    <a:pt x="96012" y="96012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9000743" y="2135120"/>
            <a:ext cx="638175" cy="924560"/>
            <a:chOff x="9000743" y="2135120"/>
            <a:chExt cx="638175" cy="924560"/>
          </a:xfrm>
        </p:grpSpPr>
        <p:sp>
          <p:nvSpPr>
            <p:cNvPr id="21" name="object 21"/>
            <p:cNvSpPr/>
            <p:nvPr/>
          </p:nvSpPr>
          <p:spPr>
            <a:xfrm>
              <a:off x="9016745" y="2183130"/>
              <a:ext cx="542290" cy="0"/>
            </a:xfrm>
            <a:custGeom>
              <a:avLst/>
              <a:gdLst/>
              <a:ahLst/>
              <a:cxnLst/>
              <a:rect l="l" t="t" r="r" b="b"/>
              <a:pathLst>
                <a:path w="542290">
                  <a:moveTo>
                    <a:pt x="0" y="0"/>
                  </a:moveTo>
                  <a:lnTo>
                    <a:pt x="541782" y="0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542528" y="2135120"/>
              <a:ext cx="96520" cy="96520"/>
            </a:xfrm>
            <a:custGeom>
              <a:avLst/>
              <a:gdLst/>
              <a:ahLst/>
              <a:cxnLst/>
              <a:rect l="l" t="t" r="r" b="b"/>
              <a:pathLst>
                <a:path w="96520" h="96519">
                  <a:moveTo>
                    <a:pt x="0" y="0"/>
                  </a:moveTo>
                  <a:lnTo>
                    <a:pt x="0" y="96012"/>
                  </a:lnTo>
                  <a:lnTo>
                    <a:pt x="96012" y="48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016745" y="2193798"/>
              <a:ext cx="397510" cy="794385"/>
            </a:xfrm>
            <a:custGeom>
              <a:avLst/>
              <a:gdLst/>
              <a:ahLst/>
              <a:cxnLst/>
              <a:rect l="l" t="t" r="r" b="b"/>
              <a:pathLst>
                <a:path w="397509" h="794385">
                  <a:moveTo>
                    <a:pt x="0" y="0"/>
                  </a:moveTo>
                  <a:lnTo>
                    <a:pt x="397040" y="794067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363689" y="2952085"/>
              <a:ext cx="86360" cy="107950"/>
            </a:xfrm>
            <a:custGeom>
              <a:avLst/>
              <a:gdLst/>
              <a:ahLst/>
              <a:cxnLst/>
              <a:rect l="l" t="t" r="r" b="b"/>
              <a:pathLst>
                <a:path w="86359" h="107950">
                  <a:moveTo>
                    <a:pt x="85877" y="0"/>
                  </a:moveTo>
                  <a:lnTo>
                    <a:pt x="0" y="42938"/>
                  </a:lnTo>
                  <a:lnTo>
                    <a:pt x="85877" y="107340"/>
                  </a:lnTo>
                  <a:lnTo>
                    <a:pt x="8587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6876" y="4305300"/>
            <a:ext cx="3096767" cy="2171699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144011" y="220613"/>
            <a:ext cx="573849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i="1" dirty="0">
                <a:solidFill>
                  <a:srgbClr val="4B4B4B"/>
                </a:solidFill>
                <a:latin typeface="Trebuchet MS"/>
                <a:cs typeface="Trebuchet MS"/>
              </a:rPr>
              <a:t>Sobrecorriente</a:t>
            </a:r>
            <a:r>
              <a:rPr sz="2800" i="1" spc="-6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spc="-10" dirty="0">
                <a:solidFill>
                  <a:srgbClr val="4B4B4B"/>
                </a:solidFill>
                <a:latin typeface="Trebuchet MS"/>
                <a:cs typeface="Trebuchet MS"/>
              </a:rPr>
              <a:t>direccional</a:t>
            </a:r>
            <a:r>
              <a:rPr sz="2800" i="1" spc="-6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dirty="0">
                <a:solidFill>
                  <a:srgbClr val="4B4B4B"/>
                </a:solidFill>
                <a:latin typeface="Trebuchet MS"/>
                <a:cs typeface="Trebuchet MS"/>
              </a:rPr>
              <a:t>de</a:t>
            </a:r>
            <a:r>
              <a:rPr sz="2800" i="1" spc="-6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2800" i="1" spc="-50" dirty="0">
                <a:solidFill>
                  <a:srgbClr val="4B4B4B"/>
                </a:solidFill>
                <a:latin typeface="Trebuchet MS"/>
                <a:cs typeface="Trebuchet MS"/>
              </a:rPr>
              <a:t>tierra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04514" y="1033971"/>
            <a:ext cx="3487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9765" algn="l"/>
              </a:tabLst>
            </a:pPr>
            <a:r>
              <a:rPr sz="2000" cap="small" spc="-360" dirty="0">
                <a:latin typeface="Arial Black"/>
                <a:cs typeface="Arial Black"/>
              </a:rPr>
              <a:t>Vc</a:t>
            </a:r>
            <a:r>
              <a:rPr sz="2000" cap="small" dirty="0">
                <a:latin typeface="Arial Black"/>
                <a:cs typeface="Arial Black"/>
              </a:rPr>
              <a:t>	</a:t>
            </a:r>
            <a:r>
              <a:rPr sz="3000" cap="small" spc="-825" baseline="-2777" dirty="0">
                <a:latin typeface="Arial Black"/>
                <a:cs typeface="Arial Black"/>
              </a:rPr>
              <a:t>Vc</a:t>
            </a:r>
            <a:endParaRPr sz="3000" baseline="-2777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65190" y="1623050"/>
            <a:ext cx="190500" cy="72199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2000" spc="-315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350" spc="-50" dirty="0">
                <a:solidFill>
                  <a:srgbClr val="FF3300"/>
                </a:solidFill>
                <a:latin typeface="Arial Black"/>
                <a:cs typeface="Arial Black"/>
              </a:rPr>
              <a:t>0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41778" y="1665796"/>
            <a:ext cx="3708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5" dirty="0">
                <a:solidFill>
                  <a:srgbClr val="FF3300"/>
                </a:solidFill>
                <a:latin typeface="Arial Black"/>
                <a:cs typeface="Arial Black"/>
              </a:rPr>
              <a:t>-</a:t>
            </a:r>
            <a:r>
              <a:rPr sz="2000" spc="-135" dirty="0">
                <a:solidFill>
                  <a:srgbClr val="FF3300"/>
                </a:solidFill>
                <a:latin typeface="Arial Black"/>
                <a:cs typeface="Arial Black"/>
              </a:rPr>
              <a:t>V</a:t>
            </a:r>
            <a:r>
              <a:rPr sz="1350" spc="-135" dirty="0">
                <a:solidFill>
                  <a:srgbClr val="FF3300"/>
                </a:solidFill>
                <a:latin typeface="Arial Black"/>
                <a:cs typeface="Arial Black"/>
              </a:rPr>
              <a:t>0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89165" y="1959484"/>
            <a:ext cx="309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cap="small" spc="-320" dirty="0">
                <a:latin typeface="Arial Black"/>
                <a:cs typeface="Arial Black"/>
              </a:rPr>
              <a:t>Va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47552" y="2264285"/>
            <a:ext cx="309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cap="small" spc="-320" dirty="0">
                <a:latin typeface="Arial Black"/>
                <a:cs typeface="Arial Black"/>
              </a:rPr>
              <a:t>Va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54215" y="2664397"/>
            <a:ext cx="222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FF3300"/>
                </a:solidFill>
                <a:latin typeface="Arial Black"/>
                <a:cs typeface="Arial Black"/>
              </a:rPr>
              <a:t>I</a:t>
            </a:r>
            <a:r>
              <a:rPr sz="1350" spc="-35" dirty="0">
                <a:solidFill>
                  <a:srgbClr val="FF3300"/>
                </a:solidFill>
                <a:latin typeface="Arial Black"/>
                <a:cs typeface="Arial Black"/>
              </a:rPr>
              <a:t>0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75140" y="2581847"/>
            <a:ext cx="222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FF3300"/>
                </a:solidFill>
                <a:latin typeface="Arial Black"/>
                <a:cs typeface="Arial Black"/>
              </a:rPr>
              <a:t>I</a:t>
            </a:r>
            <a:r>
              <a:rPr sz="1350" spc="-35" dirty="0">
                <a:solidFill>
                  <a:srgbClr val="FF3300"/>
                </a:solidFill>
                <a:latin typeface="Arial Black"/>
                <a:cs typeface="Arial Black"/>
              </a:rPr>
              <a:t>0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23489" y="2788160"/>
            <a:ext cx="3060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cap="small" spc="-335" dirty="0">
                <a:latin typeface="Arial Black"/>
                <a:cs typeface="Arial Black"/>
              </a:rPr>
              <a:t>Vb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81027" y="3008821"/>
            <a:ext cx="3060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cap="small" spc="-335" dirty="0">
                <a:latin typeface="Arial Black"/>
                <a:cs typeface="Arial Black"/>
              </a:rPr>
              <a:t>Vb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42502" y="3906330"/>
            <a:ext cx="6043295" cy="177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3208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57480" algn="l"/>
              </a:tabLst>
            </a:pPr>
            <a:r>
              <a:rPr sz="950" dirty="0">
                <a:solidFill>
                  <a:srgbClr val="4057AC"/>
                </a:solidFill>
                <a:latin typeface="Lucida Sans Unicode"/>
                <a:cs typeface="Lucida Sans Unicode"/>
              </a:rPr>
              <a:t>Se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puede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configurar</a:t>
            </a:r>
            <a:r>
              <a:rPr sz="9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con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mayor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sensibilidad</a:t>
            </a:r>
            <a:r>
              <a:rPr sz="9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fase,</a:t>
            </a:r>
            <a:r>
              <a:rPr sz="9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4057AC"/>
                </a:solidFill>
                <a:latin typeface="Lucida Sans Unicode"/>
                <a:cs typeface="Lucida Sans Unicode"/>
              </a:rPr>
              <a:t>ya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4057AC"/>
                </a:solidFill>
                <a:latin typeface="Lucida Sans Unicode"/>
                <a:cs typeface="Lucida Sans Unicode"/>
              </a:rPr>
              <a:t>que</a:t>
            </a:r>
            <a:r>
              <a:rPr sz="9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corriente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9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carga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no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es</a:t>
            </a:r>
            <a:r>
              <a:rPr sz="9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4057AC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problema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buAutoNum type="arabicPeriod"/>
            </a:pPr>
            <a:endParaRPr sz="950">
              <a:latin typeface="Lucida Sans Unicode"/>
              <a:cs typeface="Lucida Sans Unicode"/>
            </a:endParaRPr>
          </a:p>
          <a:p>
            <a:pPr marL="187325" indent="-174625">
              <a:lnSpc>
                <a:spcPct val="100000"/>
              </a:lnSpc>
              <a:buAutoNum type="arabicPeriod"/>
              <a:tabLst>
                <a:tab pos="187325" algn="l"/>
              </a:tabLst>
            </a:pP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Necesita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una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referencia,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en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general</a:t>
            </a:r>
            <a:r>
              <a:rPr sz="1250" spc="-5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30" dirty="0">
                <a:solidFill>
                  <a:srgbClr val="4057AC"/>
                </a:solidFill>
                <a:latin typeface="Lucida Sans Unicode"/>
                <a:cs typeface="Lucida Sans Unicode"/>
              </a:rPr>
              <a:t>-</a:t>
            </a:r>
            <a:r>
              <a:rPr sz="1250" spc="-4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V</a:t>
            </a:r>
            <a:r>
              <a:rPr sz="80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0</a:t>
            </a:r>
            <a:endParaRPr sz="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05"/>
              </a:spcBef>
              <a:buAutoNum type="arabicPeriod"/>
            </a:pPr>
            <a:endParaRPr sz="1250">
              <a:latin typeface="Lucida Sans Unicode"/>
              <a:cs typeface="Lucida Sans Unicode"/>
            </a:endParaRPr>
          </a:p>
          <a:p>
            <a:pPr marL="119380" indent="-116205">
              <a:lnSpc>
                <a:spcPct val="100000"/>
              </a:lnSpc>
              <a:buSzPct val="83333"/>
              <a:buFont typeface="Lucida Sans Unicode"/>
              <a:buAutoNum type="arabicPeriod"/>
              <a:tabLst>
                <a:tab pos="119380" algn="l"/>
              </a:tabLst>
            </a:pPr>
            <a:r>
              <a:rPr sz="900" u="sng" spc="-13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Es</a:t>
            </a:r>
            <a:r>
              <a:rPr sz="900" u="sng" spc="-4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6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necesario</a:t>
            </a:r>
            <a:r>
              <a:rPr sz="90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4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tener</a:t>
            </a:r>
            <a:r>
              <a:rPr sz="90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1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TT</a:t>
            </a:r>
            <a:r>
              <a:rPr sz="900" u="sng" spc="-4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4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en</a:t>
            </a:r>
            <a:r>
              <a:rPr sz="90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5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estrella</a:t>
            </a:r>
            <a:r>
              <a:rPr sz="90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7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conectados</a:t>
            </a:r>
            <a:r>
              <a:rPr sz="900" u="sng" spc="-4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6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a</a:t>
            </a:r>
            <a:r>
              <a:rPr sz="900" u="sng" spc="-35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 </a:t>
            </a:r>
            <a:r>
              <a:rPr sz="900" u="sng" spc="-10" dirty="0">
                <a:solidFill>
                  <a:srgbClr val="4057AC"/>
                </a:solidFill>
                <a:uFill>
                  <a:solidFill>
                    <a:srgbClr val="4057AC"/>
                  </a:solidFill>
                </a:uFill>
                <a:latin typeface="Arial Black"/>
                <a:cs typeface="Arial Black"/>
              </a:rPr>
              <a:t>tierra</a:t>
            </a:r>
            <a:endParaRPr sz="900">
              <a:latin typeface="Arial Black"/>
              <a:cs typeface="Arial Black"/>
            </a:endParaRPr>
          </a:p>
          <a:p>
            <a:pPr marL="591185" lvl="1" indent="-121920">
              <a:lnSpc>
                <a:spcPct val="100000"/>
              </a:lnSpc>
              <a:spcBef>
                <a:spcPts val="815"/>
              </a:spcBef>
              <a:buChar char="-"/>
              <a:tabLst>
                <a:tab pos="591185" algn="l"/>
              </a:tabLst>
            </a:pPr>
            <a:r>
              <a:rPr sz="1500" spc="-35" dirty="0">
                <a:solidFill>
                  <a:srgbClr val="4057AC"/>
                </a:solidFill>
                <a:latin typeface="Lucida Sans Unicode"/>
                <a:cs typeface="Lucida Sans Unicode"/>
              </a:rPr>
              <a:t>Calcular</a:t>
            </a:r>
            <a:r>
              <a:rPr sz="1500" spc="-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desde</a:t>
            </a:r>
            <a:r>
              <a:rPr sz="1500" spc="-10" dirty="0">
                <a:latin typeface="Lucida Sans Unicode"/>
                <a:cs typeface="Lucida Sans Unicode"/>
              </a:rPr>
              <a:t>V</a:t>
            </a:r>
            <a:r>
              <a:rPr sz="1000" spc="-10" dirty="0">
                <a:latin typeface="Lucida Sans Unicode"/>
                <a:cs typeface="Lucida Sans Unicode"/>
              </a:rPr>
              <a:t>A</a:t>
            </a:r>
            <a:r>
              <a:rPr sz="1500" spc="-10" dirty="0">
                <a:latin typeface="Lucida Sans Unicode"/>
                <a:cs typeface="Lucida Sans Unicode"/>
              </a:rPr>
              <a:t>+v</a:t>
            </a:r>
            <a:r>
              <a:rPr sz="1000" spc="-10" dirty="0">
                <a:latin typeface="Lucida Sans Unicode"/>
                <a:cs typeface="Lucida Sans Unicode"/>
              </a:rPr>
              <a:t>B</a:t>
            </a:r>
            <a:r>
              <a:rPr sz="1500" spc="-10" dirty="0">
                <a:latin typeface="Lucida Sans Unicode"/>
                <a:cs typeface="Lucida Sans Unicode"/>
              </a:rPr>
              <a:t>+v</a:t>
            </a:r>
            <a:r>
              <a:rPr sz="1000" spc="-10" dirty="0">
                <a:latin typeface="Lucida Sans Unicode"/>
                <a:cs typeface="Lucida Sans Unicode"/>
              </a:rPr>
              <a:t>C</a:t>
            </a:r>
            <a:endParaRPr sz="1000">
              <a:latin typeface="Lucida Sans Unicode"/>
              <a:cs typeface="Lucida Sans Unicode"/>
            </a:endParaRPr>
          </a:p>
          <a:p>
            <a:pPr marL="572770" lvl="1" indent="-104775">
              <a:lnSpc>
                <a:spcPct val="100000"/>
              </a:lnSpc>
              <a:spcBef>
                <a:spcPts val="944"/>
              </a:spcBef>
              <a:buChar char="-"/>
              <a:tabLst>
                <a:tab pos="572770" algn="l"/>
              </a:tabLst>
            </a:pPr>
            <a:r>
              <a:rPr sz="1250" spc="-25" dirty="0">
                <a:solidFill>
                  <a:srgbClr val="4057AC"/>
                </a:solidFill>
                <a:latin typeface="Lucida Sans Unicode"/>
                <a:cs typeface="Lucida Sans Unicode"/>
              </a:rPr>
              <a:t>Alimentación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4057AC"/>
                </a:solidFill>
                <a:latin typeface="Lucida Sans Unicode"/>
                <a:cs typeface="Lucida Sans Unicode"/>
              </a:rPr>
              <a:t>de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la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30" dirty="0">
                <a:solidFill>
                  <a:srgbClr val="4057AC"/>
                </a:solidFill>
                <a:latin typeface="Lucida Sans Unicode"/>
                <a:cs typeface="Lucida Sans Unicode"/>
              </a:rPr>
              <a:t>conexión</a:t>
            </a:r>
            <a:r>
              <a:rPr sz="1250" spc="-7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Delta</a:t>
            </a:r>
            <a:r>
              <a:rPr sz="125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4057AC"/>
                </a:solidFill>
                <a:latin typeface="Lucida Sans Unicode"/>
                <a:cs typeface="Lucida Sans Unicode"/>
              </a:rPr>
              <a:t>rota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74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083092"/>
            <a:ext cx="4715510" cy="1487170"/>
          </a:xfrm>
          <a:prstGeom prst="rect">
            <a:avLst/>
          </a:prstGeom>
        </p:spPr>
        <p:txBody>
          <a:bodyPr vert="horz" wrap="square" lIns="0" tIns="244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sz="39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Tipos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Protección:</a:t>
            </a:r>
            <a:endParaRPr sz="3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30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Fallo</a:t>
            </a:r>
            <a:r>
              <a:rPr sz="30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sz="30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interruptor</a:t>
            </a:r>
            <a:endParaRPr sz="3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95768" y="2959607"/>
            <a:ext cx="4070985" cy="3037205"/>
            <a:chOff x="7595768" y="2959607"/>
            <a:chExt cx="4070985" cy="3037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95768" y="3284341"/>
              <a:ext cx="4070853" cy="2712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64190" y="2974085"/>
              <a:ext cx="685800" cy="1295400"/>
            </a:xfrm>
            <a:custGeom>
              <a:avLst/>
              <a:gdLst/>
              <a:ahLst/>
              <a:cxnLst/>
              <a:rect l="l" t="t" r="r" b="b"/>
              <a:pathLst>
                <a:path w="685800" h="1295400">
                  <a:moveTo>
                    <a:pt x="0" y="647700"/>
                  </a:moveTo>
                  <a:lnTo>
                    <a:pt x="1569" y="585321"/>
                  </a:lnTo>
                  <a:lnTo>
                    <a:pt x="6182" y="524620"/>
                  </a:lnTo>
                  <a:lnTo>
                    <a:pt x="13695" y="465868"/>
                  </a:lnTo>
                  <a:lnTo>
                    <a:pt x="23965" y="409337"/>
                  </a:lnTo>
                  <a:lnTo>
                    <a:pt x="36846" y="355298"/>
                  </a:lnTo>
                  <a:lnTo>
                    <a:pt x="52197" y="304022"/>
                  </a:lnTo>
                  <a:lnTo>
                    <a:pt x="69872" y="255781"/>
                  </a:lnTo>
                  <a:lnTo>
                    <a:pt x="89729" y="210847"/>
                  </a:lnTo>
                  <a:lnTo>
                    <a:pt x="111624" y="169490"/>
                  </a:lnTo>
                  <a:lnTo>
                    <a:pt x="135413" y="131982"/>
                  </a:lnTo>
                  <a:lnTo>
                    <a:pt x="160952" y="98595"/>
                  </a:lnTo>
                  <a:lnTo>
                    <a:pt x="188098" y="69599"/>
                  </a:lnTo>
                  <a:lnTo>
                    <a:pt x="246635" y="25870"/>
                  </a:lnTo>
                  <a:lnTo>
                    <a:pt x="309875" y="2964"/>
                  </a:lnTo>
                  <a:lnTo>
                    <a:pt x="342900" y="0"/>
                  </a:lnTo>
                  <a:lnTo>
                    <a:pt x="375924" y="2964"/>
                  </a:lnTo>
                  <a:lnTo>
                    <a:pt x="439164" y="25870"/>
                  </a:lnTo>
                  <a:lnTo>
                    <a:pt x="497701" y="69599"/>
                  </a:lnTo>
                  <a:lnTo>
                    <a:pt x="524847" y="98595"/>
                  </a:lnTo>
                  <a:lnTo>
                    <a:pt x="550386" y="131982"/>
                  </a:lnTo>
                  <a:lnTo>
                    <a:pt x="574175" y="169490"/>
                  </a:lnTo>
                  <a:lnTo>
                    <a:pt x="596070" y="210847"/>
                  </a:lnTo>
                  <a:lnTo>
                    <a:pt x="615927" y="255781"/>
                  </a:lnTo>
                  <a:lnTo>
                    <a:pt x="633602" y="304022"/>
                  </a:lnTo>
                  <a:lnTo>
                    <a:pt x="648953" y="355298"/>
                  </a:lnTo>
                  <a:lnTo>
                    <a:pt x="661834" y="409337"/>
                  </a:lnTo>
                  <a:lnTo>
                    <a:pt x="672104" y="465868"/>
                  </a:lnTo>
                  <a:lnTo>
                    <a:pt x="679617" y="524620"/>
                  </a:lnTo>
                  <a:lnTo>
                    <a:pt x="684230" y="585321"/>
                  </a:lnTo>
                  <a:lnTo>
                    <a:pt x="685800" y="647700"/>
                  </a:lnTo>
                  <a:lnTo>
                    <a:pt x="684230" y="710078"/>
                  </a:lnTo>
                  <a:lnTo>
                    <a:pt x="679617" y="770779"/>
                  </a:lnTo>
                  <a:lnTo>
                    <a:pt x="672104" y="829531"/>
                  </a:lnTo>
                  <a:lnTo>
                    <a:pt x="661834" y="886062"/>
                  </a:lnTo>
                  <a:lnTo>
                    <a:pt x="648953" y="940101"/>
                  </a:lnTo>
                  <a:lnTo>
                    <a:pt x="633602" y="991377"/>
                  </a:lnTo>
                  <a:lnTo>
                    <a:pt x="615927" y="1039618"/>
                  </a:lnTo>
                  <a:lnTo>
                    <a:pt x="596070" y="1084552"/>
                  </a:lnTo>
                  <a:lnTo>
                    <a:pt x="574175" y="1125909"/>
                  </a:lnTo>
                  <a:lnTo>
                    <a:pt x="550386" y="1163417"/>
                  </a:lnTo>
                  <a:lnTo>
                    <a:pt x="524847" y="1196804"/>
                  </a:lnTo>
                  <a:lnTo>
                    <a:pt x="497701" y="1225800"/>
                  </a:lnTo>
                  <a:lnTo>
                    <a:pt x="439164" y="1269529"/>
                  </a:lnTo>
                  <a:lnTo>
                    <a:pt x="375924" y="1292435"/>
                  </a:lnTo>
                  <a:lnTo>
                    <a:pt x="342900" y="1295400"/>
                  </a:lnTo>
                  <a:lnTo>
                    <a:pt x="309875" y="1292435"/>
                  </a:lnTo>
                  <a:lnTo>
                    <a:pt x="246635" y="1269529"/>
                  </a:lnTo>
                  <a:lnTo>
                    <a:pt x="188098" y="1225800"/>
                  </a:lnTo>
                  <a:lnTo>
                    <a:pt x="160952" y="1196804"/>
                  </a:lnTo>
                  <a:lnTo>
                    <a:pt x="135413" y="1163417"/>
                  </a:lnTo>
                  <a:lnTo>
                    <a:pt x="111624" y="1125909"/>
                  </a:lnTo>
                  <a:lnTo>
                    <a:pt x="89729" y="1084552"/>
                  </a:lnTo>
                  <a:lnTo>
                    <a:pt x="69872" y="1039618"/>
                  </a:lnTo>
                  <a:lnTo>
                    <a:pt x="52197" y="991377"/>
                  </a:lnTo>
                  <a:lnTo>
                    <a:pt x="36846" y="940101"/>
                  </a:lnTo>
                  <a:lnTo>
                    <a:pt x="23965" y="886062"/>
                  </a:lnTo>
                  <a:lnTo>
                    <a:pt x="13695" y="829531"/>
                  </a:lnTo>
                  <a:lnTo>
                    <a:pt x="6182" y="770779"/>
                  </a:lnTo>
                  <a:lnTo>
                    <a:pt x="1569" y="710078"/>
                  </a:lnTo>
                  <a:lnTo>
                    <a:pt x="0" y="647700"/>
                  </a:lnTo>
                  <a:close/>
                </a:path>
              </a:pathLst>
            </a:custGeom>
            <a:ln w="28956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83190" y="2980181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19812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45095" y="3386581"/>
              <a:ext cx="76200" cy="127000"/>
            </a:xfrm>
            <a:custGeom>
              <a:avLst/>
              <a:gdLst/>
              <a:ahLst/>
              <a:cxnLst/>
              <a:rect l="l" t="t" r="r" b="b"/>
              <a:pathLst>
                <a:path w="76200" h="127000">
                  <a:moveTo>
                    <a:pt x="76200" y="0"/>
                  </a:moveTo>
                  <a:lnTo>
                    <a:pt x="38100" y="50800"/>
                  </a:lnTo>
                  <a:lnTo>
                    <a:pt x="0" y="0"/>
                  </a:lnTo>
                  <a:lnTo>
                    <a:pt x="38100" y="1270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255" y="3383279"/>
            <a:ext cx="6008525" cy="51815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45639" y="509588"/>
            <a:ext cx="52031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Protección</a:t>
            </a:r>
            <a:r>
              <a:rPr sz="2300" spc="-13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1E4091"/>
                </a:solidFill>
                <a:latin typeface="Lucida Sans Unicode"/>
                <a:cs typeface="Lucida Sans Unicode"/>
              </a:rPr>
              <a:t>contra</a:t>
            </a:r>
            <a:r>
              <a:rPr sz="2300" spc="-12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falla</a:t>
            </a:r>
            <a:r>
              <a:rPr sz="2300" spc="-12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del</a:t>
            </a:r>
            <a:r>
              <a:rPr sz="2300" spc="-13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interruptor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8088" y="849665"/>
            <a:ext cx="7811770" cy="131064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97485" indent="-196850">
              <a:lnSpc>
                <a:spcPct val="100000"/>
              </a:lnSpc>
              <a:spcBef>
                <a:spcPts val="1260"/>
              </a:spcBef>
              <a:buChar char="•"/>
              <a:tabLst>
                <a:tab pos="197485" algn="l"/>
              </a:tabLst>
            </a:pPr>
            <a:r>
              <a:rPr sz="23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Función</a:t>
            </a:r>
            <a:r>
              <a:rPr sz="2300" spc="-114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ANSI</a:t>
            </a:r>
            <a:r>
              <a:rPr sz="2300" spc="-10" dirty="0">
                <a:solidFill>
                  <a:srgbClr val="63666A"/>
                </a:solidFill>
                <a:latin typeface="Arial Black"/>
                <a:cs typeface="Arial Black"/>
              </a:rPr>
              <a:t>50BF</a:t>
            </a:r>
            <a:endParaRPr sz="2300">
              <a:latin typeface="Arial Black"/>
              <a:cs typeface="Arial Black"/>
            </a:endParaRPr>
          </a:p>
          <a:p>
            <a:pPr marL="158115" indent="-157480">
              <a:lnSpc>
                <a:spcPct val="100000"/>
              </a:lnSpc>
              <a:spcBef>
                <a:spcPts val="905"/>
              </a:spcBef>
              <a:buChar char="•"/>
              <a:tabLst>
                <a:tab pos="158115" algn="l"/>
              </a:tabLst>
            </a:pPr>
            <a:r>
              <a:rPr sz="18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Iniciado</a:t>
            </a:r>
            <a:r>
              <a:rPr sz="18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por</a:t>
            </a:r>
            <a:r>
              <a:rPr sz="18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condición</a:t>
            </a:r>
            <a:r>
              <a:rPr sz="18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8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endParaRPr sz="1800">
              <a:latin typeface="Lucida Sans Unicode"/>
              <a:cs typeface="Lucida Sans Unicode"/>
            </a:endParaRPr>
          </a:p>
          <a:p>
            <a:pPr marL="141605" indent="-140970">
              <a:lnSpc>
                <a:spcPct val="100000"/>
              </a:lnSpc>
              <a:spcBef>
                <a:spcPts val="1210"/>
              </a:spcBef>
              <a:buChar char="•"/>
              <a:tabLst>
                <a:tab pos="141605" algn="l"/>
              </a:tabLst>
            </a:pP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Elemento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sobrecorriente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instantáneo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ajuste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bajo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separado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con</a:t>
            </a:r>
            <a:r>
              <a:rPr sz="16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retardo</a:t>
            </a:r>
            <a:r>
              <a:rPr sz="16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8088" y="2101464"/>
            <a:ext cx="5941695" cy="79502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30"/>
              </a:spcBef>
            </a:pPr>
            <a:r>
              <a:rPr sz="16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tiempo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que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opera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si</a:t>
            </a:r>
            <a:r>
              <a:rPr sz="16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la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corriente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r>
              <a:rPr sz="16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aún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está</a:t>
            </a:r>
            <a:r>
              <a:rPr sz="16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presente</a:t>
            </a:r>
            <a:endParaRPr sz="1600">
              <a:latin typeface="Lucida Sans Unicode"/>
              <a:cs typeface="Lucida Sans Unicode"/>
            </a:endParaRPr>
          </a:p>
          <a:p>
            <a:pPr marL="158115" indent="-157480">
              <a:lnSpc>
                <a:spcPct val="100000"/>
              </a:lnSpc>
              <a:spcBef>
                <a:spcPts val="1050"/>
              </a:spcBef>
              <a:buChar char="•"/>
              <a:tabLst>
                <a:tab pos="158115" algn="l"/>
              </a:tabLst>
            </a:pPr>
            <a:r>
              <a:rPr sz="1800" dirty="0">
                <a:solidFill>
                  <a:srgbClr val="63666A"/>
                </a:solidFill>
                <a:latin typeface="Lucida Sans Unicode"/>
                <a:cs typeface="Lucida Sans Unicode"/>
              </a:rPr>
              <a:t>Operar</a:t>
            </a:r>
            <a:r>
              <a:rPr sz="1800" spc="-10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interruptores</a:t>
            </a:r>
            <a:r>
              <a:rPr sz="18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aguas</a:t>
            </a:r>
            <a:r>
              <a:rPr sz="18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arriba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90653" y="2334190"/>
            <a:ext cx="149733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700" dirty="0">
                <a:solidFill>
                  <a:srgbClr val="63666A"/>
                </a:solidFill>
                <a:latin typeface="Lucida Sans Unicode"/>
                <a:cs typeface="Lucida Sans Unicode"/>
              </a:rPr>
              <a:t>Si</a:t>
            </a:r>
            <a:r>
              <a:rPr sz="7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alguno</a:t>
            </a:r>
            <a:r>
              <a:rPr sz="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estos</a:t>
            </a:r>
            <a:r>
              <a:rPr sz="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interruptores</a:t>
            </a:r>
            <a:r>
              <a:rPr sz="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 no</a:t>
            </a:r>
            <a:r>
              <a:rPr sz="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 funciona, 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entonces</a:t>
            </a:r>
            <a:r>
              <a:rPr sz="700" spc="-1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63666A"/>
                </a:solidFill>
                <a:latin typeface="Lucida Sans Unicode"/>
                <a:cs typeface="Lucida Sans Unicode"/>
              </a:rPr>
              <a:t>opere</a:t>
            </a:r>
            <a:r>
              <a:rPr sz="700" spc="-1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el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 interruptor</a:t>
            </a:r>
            <a:r>
              <a:rPr sz="7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aguas</a:t>
            </a:r>
            <a:r>
              <a:rPr sz="700" spc="-1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arriba.</a:t>
            </a:r>
            <a:endParaRPr sz="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91155" y="1255775"/>
            <a:ext cx="4496435" cy="4982210"/>
            <a:chOff x="2391155" y="1255775"/>
            <a:chExt cx="4496435" cy="4982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1155" y="1255775"/>
              <a:ext cx="3229356" cy="49819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84112" y="3982211"/>
              <a:ext cx="1397000" cy="641350"/>
            </a:xfrm>
            <a:custGeom>
              <a:avLst/>
              <a:gdLst/>
              <a:ahLst/>
              <a:cxnLst/>
              <a:rect l="l" t="t" r="r" b="b"/>
              <a:pathLst>
                <a:path w="1397000" h="641350">
                  <a:moveTo>
                    <a:pt x="1396682" y="0"/>
                  </a:moveTo>
                  <a:lnTo>
                    <a:pt x="0" y="640867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84115" y="4550900"/>
              <a:ext cx="88265" cy="81280"/>
            </a:xfrm>
            <a:custGeom>
              <a:avLst/>
              <a:gdLst/>
              <a:ahLst/>
              <a:cxnLst/>
              <a:rect l="l" t="t" r="r" b="b"/>
              <a:pathLst>
                <a:path w="88264" h="81279">
                  <a:moveTo>
                    <a:pt x="50711" y="0"/>
                  </a:moveTo>
                  <a:lnTo>
                    <a:pt x="0" y="72186"/>
                  </a:lnTo>
                  <a:lnTo>
                    <a:pt x="87795" y="80797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36313" y="3097162"/>
              <a:ext cx="2311400" cy="1914525"/>
            </a:xfrm>
            <a:custGeom>
              <a:avLst/>
              <a:gdLst/>
              <a:ahLst/>
              <a:cxnLst/>
              <a:rect l="l" t="t" r="r" b="b"/>
              <a:pathLst>
                <a:path w="2311400" h="1914525">
                  <a:moveTo>
                    <a:pt x="2311247" y="191444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36314" y="3097168"/>
              <a:ext cx="87630" cy="83185"/>
            </a:xfrm>
            <a:custGeom>
              <a:avLst/>
              <a:gdLst/>
              <a:ahLst/>
              <a:cxnLst/>
              <a:rect l="l" t="t" r="r" b="b"/>
              <a:pathLst>
                <a:path w="87629" h="83185">
                  <a:moveTo>
                    <a:pt x="30327" y="82842"/>
                  </a:moveTo>
                  <a:lnTo>
                    <a:pt x="0" y="0"/>
                  </a:lnTo>
                  <a:lnTo>
                    <a:pt x="87045" y="14376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13313" y="4629187"/>
              <a:ext cx="2034539" cy="382270"/>
            </a:xfrm>
            <a:custGeom>
              <a:avLst/>
              <a:gdLst/>
              <a:ahLst/>
              <a:cxnLst/>
              <a:rect l="l" t="t" r="r" b="b"/>
              <a:pathLst>
                <a:path w="2034540" h="382270">
                  <a:moveTo>
                    <a:pt x="2033930" y="3818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3311" y="4599559"/>
              <a:ext cx="83185" cy="87630"/>
            </a:xfrm>
            <a:custGeom>
              <a:avLst/>
              <a:gdLst/>
              <a:ahLst/>
              <a:cxnLst/>
              <a:rect l="l" t="t" r="r" b="b"/>
              <a:pathLst>
                <a:path w="83185" h="87629">
                  <a:moveTo>
                    <a:pt x="66687" y="87375"/>
                  </a:moveTo>
                  <a:lnTo>
                    <a:pt x="0" y="29629"/>
                  </a:lnTo>
                  <a:lnTo>
                    <a:pt x="83096" y="0"/>
                  </a:lnTo>
                </a:path>
              </a:pathLst>
            </a:custGeom>
            <a:ln w="126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15486" y="4780318"/>
              <a:ext cx="2731135" cy="231140"/>
            </a:xfrm>
            <a:custGeom>
              <a:avLst/>
              <a:gdLst/>
              <a:ahLst/>
              <a:cxnLst/>
              <a:rect l="l" t="t" r="r" b="b"/>
              <a:pathLst>
                <a:path w="2731134" h="231139">
                  <a:moveTo>
                    <a:pt x="2730677" y="23072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15489" y="4742451"/>
              <a:ext cx="80010" cy="88900"/>
            </a:xfrm>
            <a:custGeom>
              <a:avLst/>
              <a:gdLst/>
              <a:ahLst/>
              <a:cxnLst/>
              <a:rect l="l" t="t" r="r" b="b"/>
              <a:pathLst>
                <a:path w="80010" h="88900">
                  <a:moveTo>
                    <a:pt x="72186" y="88582"/>
                  </a:moveTo>
                  <a:lnTo>
                    <a:pt x="0" y="37871"/>
                  </a:lnTo>
                  <a:lnTo>
                    <a:pt x="79679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89503" y="4821123"/>
              <a:ext cx="3385185" cy="191770"/>
            </a:xfrm>
            <a:custGeom>
              <a:avLst/>
              <a:gdLst/>
              <a:ahLst/>
              <a:cxnLst/>
              <a:rect l="l" t="t" r="r" b="b"/>
              <a:pathLst>
                <a:path w="3385185" h="191770">
                  <a:moveTo>
                    <a:pt x="3384702" y="19137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89504" y="4781045"/>
              <a:ext cx="78740" cy="88900"/>
            </a:xfrm>
            <a:custGeom>
              <a:avLst/>
              <a:gdLst/>
              <a:ahLst/>
              <a:cxnLst/>
              <a:rect l="l" t="t" r="r" b="b"/>
              <a:pathLst>
                <a:path w="78739" h="88900">
                  <a:moveTo>
                    <a:pt x="73571" y="88760"/>
                  </a:moveTo>
                  <a:lnTo>
                    <a:pt x="0" y="40081"/>
                  </a:lnTo>
                  <a:lnTo>
                    <a:pt x="78587" y="0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2136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00"/>
              </a:spcBef>
            </a:pPr>
            <a:r>
              <a:rPr sz="25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Ejemplo</a:t>
            </a:r>
            <a:r>
              <a:rPr sz="25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5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30" dirty="0">
                <a:solidFill>
                  <a:srgbClr val="1E4091"/>
                </a:solidFill>
                <a:latin typeface="Lucida Sans Unicode"/>
                <a:cs typeface="Lucida Sans Unicode"/>
              </a:rPr>
              <a:t>operación</a:t>
            </a:r>
            <a:r>
              <a:rPr sz="25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1E4091"/>
                </a:solidFill>
                <a:latin typeface="Lucida Sans Unicode"/>
                <a:cs typeface="Lucida Sans Unicode"/>
              </a:rPr>
              <a:t>de</a:t>
            </a:r>
            <a:r>
              <a:rPr sz="25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40" dirty="0">
                <a:solidFill>
                  <a:srgbClr val="1E4091"/>
                </a:solidFill>
                <a:latin typeface="Lucida Sans Unicode"/>
                <a:cs typeface="Lucida Sans Unicode"/>
              </a:rPr>
              <a:t>falla</a:t>
            </a:r>
            <a:r>
              <a:rPr sz="2500" spc="-155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35" dirty="0">
                <a:solidFill>
                  <a:srgbClr val="1E4091"/>
                </a:solidFill>
                <a:latin typeface="Lucida Sans Unicode"/>
                <a:cs typeface="Lucida Sans Unicode"/>
              </a:rPr>
              <a:t>del</a:t>
            </a:r>
            <a:r>
              <a:rPr sz="2500" spc="-150" dirty="0">
                <a:solidFill>
                  <a:srgbClr val="1E4091"/>
                </a:solidFill>
                <a:latin typeface="Lucida Sans Unicode"/>
                <a:cs typeface="Lucida Sans Unicode"/>
              </a:rPr>
              <a:t> </a:t>
            </a:r>
            <a:r>
              <a:rPr sz="2500" spc="-10" dirty="0">
                <a:solidFill>
                  <a:srgbClr val="1E4091"/>
                </a:solidFill>
                <a:latin typeface="Lucida Sans Unicode"/>
                <a:cs typeface="Lucida Sans Unicode"/>
              </a:rPr>
              <a:t>interruptor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25603" y="3641915"/>
            <a:ext cx="28016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3666A"/>
                </a:solidFill>
                <a:latin typeface="Lucida Sans Unicode"/>
                <a:cs typeface="Lucida Sans Unicode"/>
              </a:rPr>
              <a:t>Una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falla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del</a:t>
            </a:r>
            <a:r>
              <a:rPr sz="16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</a:t>
            </a:r>
            <a:r>
              <a:rPr sz="1600" spc="-7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aquí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78002" y="4915090"/>
            <a:ext cx="24847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Dispara</a:t>
            </a:r>
            <a:r>
              <a:rPr sz="15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estos</a:t>
            </a:r>
            <a:r>
              <a:rPr sz="15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interruptores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77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Fundamental: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1971230"/>
            <a:ext cx="7333615" cy="1588770"/>
          </a:xfrm>
          <a:prstGeom prst="rect">
            <a:avLst/>
          </a:prstGeom>
        </p:spPr>
        <p:txBody>
          <a:bodyPr vert="horz" wrap="square" lIns="0" tIns="356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5"/>
              </a:spcBef>
            </a:pPr>
            <a:r>
              <a:rPr sz="39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Tipos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39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9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Protección:</a:t>
            </a:r>
            <a:endParaRPr sz="3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05"/>
              </a:spcBef>
            </a:pPr>
            <a:r>
              <a:rPr sz="2600" dirty="0">
                <a:solidFill>
                  <a:srgbClr val="FFFFFF"/>
                </a:solidFill>
                <a:latin typeface="Lucida Sans Unicode"/>
                <a:cs typeface="Lucida Sans Unicode"/>
              </a:rPr>
              <a:t>Más</a:t>
            </a:r>
            <a:r>
              <a:rPr sz="26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allá</a:t>
            </a:r>
            <a:r>
              <a:rPr sz="2600" spc="-1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2600" spc="-1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sz="26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protección</a:t>
            </a:r>
            <a:r>
              <a:rPr sz="2600" spc="-1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contra</a:t>
            </a:r>
            <a:r>
              <a:rPr sz="2600" spc="-1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sobrecorriente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0861" y="2731523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9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5115" y="2731523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9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69369" y="2731523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9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3624" y="2731523"/>
            <a:ext cx="0" cy="3475990"/>
          </a:xfrm>
          <a:custGeom>
            <a:avLst/>
            <a:gdLst/>
            <a:ahLst/>
            <a:cxnLst/>
            <a:rect l="l" t="t" r="r" b="b"/>
            <a:pathLst>
              <a:path h="3475990">
                <a:moveTo>
                  <a:pt x="0" y="0"/>
                </a:moveTo>
                <a:lnTo>
                  <a:pt x="0" y="3475797"/>
                </a:lnTo>
              </a:path>
            </a:pathLst>
          </a:custGeom>
          <a:ln w="317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266188" y="2727660"/>
            <a:ext cx="4277360" cy="3490595"/>
            <a:chOff x="1266188" y="2727660"/>
            <a:chExt cx="4277360" cy="3490595"/>
          </a:xfrm>
        </p:grpSpPr>
        <p:sp>
          <p:nvSpPr>
            <p:cNvPr id="7" name="object 7"/>
            <p:cNvSpPr/>
            <p:nvPr/>
          </p:nvSpPr>
          <p:spPr>
            <a:xfrm>
              <a:off x="5225502" y="2731523"/>
              <a:ext cx="0" cy="3475990"/>
            </a:xfrm>
            <a:custGeom>
              <a:avLst/>
              <a:gdLst/>
              <a:ahLst/>
              <a:cxnLst/>
              <a:rect l="l" t="t" r="r" b="b"/>
              <a:pathLst>
                <a:path h="3475990">
                  <a:moveTo>
                    <a:pt x="0" y="0"/>
                  </a:moveTo>
                  <a:lnTo>
                    <a:pt x="0" y="3475797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20861" y="6207320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20861" y="5628021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20861" y="5048721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20861" y="4469421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20861" y="3890122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20861" y="3310822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20861" y="2731523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20863" y="2731522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0" y="0"/>
                  </a:moveTo>
                  <a:lnTo>
                    <a:pt x="2904640" y="0"/>
                  </a:lnTo>
                </a:path>
              </a:pathLst>
            </a:custGeom>
            <a:ln w="7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25504" y="2731522"/>
              <a:ext cx="0" cy="3475990"/>
            </a:xfrm>
            <a:custGeom>
              <a:avLst/>
              <a:gdLst/>
              <a:ahLst/>
              <a:cxnLst/>
              <a:rect l="l" t="t" r="r" b="b"/>
              <a:pathLst>
                <a:path h="3475990">
                  <a:moveTo>
                    <a:pt x="0" y="0"/>
                  </a:moveTo>
                  <a:lnTo>
                    <a:pt x="0" y="3475797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20864" y="6207319"/>
              <a:ext cx="2905125" cy="0"/>
            </a:xfrm>
            <a:custGeom>
              <a:avLst/>
              <a:gdLst/>
              <a:ahLst/>
              <a:cxnLst/>
              <a:rect l="l" t="t" r="r" b="b"/>
              <a:pathLst>
                <a:path w="2905125">
                  <a:moveTo>
                    <a:pt x="2904640" y="0"/>
                  </a:moveTo>
                  <a:lnTo>
                    <a:pt x="0" y="0"/>
                  </a:lnTo>
                </a:path>
              </a:pathLst>
            </a:custGeom>
            <a:ln w="77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20863" y="2731522"/>
              <a:ext cx="0" cy="3475990"/>
            </a:xfrm>
            <a:custGeom>
              <a:avLst/>
              <a:gdLst/>
              <a:ahLst/>
              <a:cxnLst/>
              <a:rect l="l" t="t" r="r" b="b"/>
              <a:pathLst>
                <a:path h="3475990">
                  <a:moveTo>
                    <a:pt x="0" y="3475797"/>
                  </a:moveTo>
                  <a:lnTo>
                    <a:pt x="0" y="0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79742" y="2731528"/>
              <a:ext cx="5715" cy="69850"/>
            </a:xfrm>
            <a:custGeom>
              <a:avLst/>
              <a:gdLst/>
              <a:ahLst/>
              <a:cxnLst/>
              <a:rect l="l" t="t" r="r" b="b"/>
              <a:pathLst>
                <a:path w="5714" h="69850">
                  <a:moveTo>
                    <a:pt x="0" y="0"/>
                  </a:moveTo>
                  <a:lnTo>
                    <a:pt x="5277" y="69509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85019" y="2801038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h="100964">
                  <a:moveTo>
                    <a:pt x="0" y="0"/>
                  </a:moveTo>
                  <a:lnTo>
                    <a:pt x="0" y="10041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85019" y="2901450"/>
              <a:ext cx="7620" cy="92710"/>
            </a:xfrm>
            <a:custGeom>
              <a:avLst/>
              <a:gdLst/>
              <a:ahLst/>
              <a:cxnLst/>
              <a:rect l="l" t="t" r="r" b="b"/>
              <a:pathLst>
                <a:path w="7619" h="92710">
                  <a:moveTo>
                    <a:pt x="0" y="0"/>
                  </a:moveTo>
                  <a:lnTo>
                    <a:pt x="7623" y="92687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92643" y="2994138"/>
              <a:ext cx="7620" cy="85090"/>
            </a:xfrm>
            <a:custGeom>
              <a:avLst/>
              <a:gdLst/>
              <a:ahLst/>
              <a:cxnLst/>
              <a:rect l="l" t="t" r="r" b="b"/>
              <a:pathLst>
                <a:path w="7619" h="85089">
                  <a:moveTo>
                    <a:pt x="0" y="0"/>
                  </a:moveTo>
                  <a:lnTo>
                    <a:pt x="7623" y="84963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00267" y="307910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96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00267" y="3164066"/>
              <a:ext cx="7620" cy="77470"/>
            </a:xfrm>
            <a:custGeom>
              <a:avLst/>
              <a:gdLst/>
              <a:ahLst/>
              <a:cxnLst/>
              <a:rect l="l" t="t" r="r" b="b"/>
              <a:pathLst>
                <a:path w="7619" h="77469">
                  <a:moveTo>
                    <a:pt x="0" y="0"/>
                  </a:moveTo>
                  <a:lnTo>
                    <a:pt x="7623" y="77239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07891" y="3241306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h="77470">
                  <a:moveTo>
                    <a:pt x="0" y="0"/>
                  </a:moveTo>
                  <a:lnTo>
                    <a:pt x="0" y="77239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07891" y="3318546"/>
              <a:ext cx="7620" cy="69850"/>
            </a:xfrm>
            <a:custGeom>
              <a:avLst/>
              <a:gdLst/>
              <a:ahLst/>
              <a:cxnLst/>
              <a:rect l="l" t="t" r="r" b="b"/>
              <a:pathLst>
                <a:path w="7619" h="69850">
                  <a:moveTo>
                    <a:pt x="0" y="0"/>
                  </a:moveTo>
                  <a:lnTo>
                    <a:pt x="7623" y="69515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15514" y="3388062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15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5514" y="3457578"/>
              <a:ext cx="7620" cy="69850"/>
            </a:xfrm>
            <a:custGeom>
              <a:avLst/>
              <a:gdLst/>
              <a:ahLst/>
              <a:cxnLst/>
              <a:rect l="l" t="t" r="r" b="b"/>
              <a:pathLst>
                <a:path w="7619" h="69850">
                  <a:moveTo>
                    <a:pt x="0" y="0"/>
                  </a:moveTo>
                  <a:lnTo>
                    <a:pt x="7623" y="69515"/>
                  </a:lnTo>
                </a:path>
              </a:pathLst>
            </a:custGeom>
            <a:ln w="76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23138" y="3527094"/>
              <a:ext cx="7620" cy="62230"/>
            </a:xfrm>
            <a:custGeom>
              <a:avLst/>
              <a:gdLst/>
              <a:ahLst/>
              <a:cxnLst/>
              <a:rect l="l" t="t" r="r" b="b"/>
              <a:pathLst>
                <a:path w="7619" h="62229">
                  <a:moveTo>
                    <a:pt x="0" y="0"/>
                  </a:moveTo>
                  <a:lnTo>
                    <a:pt x="7623" y="61791"/>
                  </a:lnTo>
                </a:path>
              </a:pathLst>
            </a:custGeom>
            <a:ln w="7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30762" y="3588885"/>
              <a:ext cx="0" cy="62230"/>
            </a:xfrm>
            <a:custGeom>
              <a:avLst/>
              <a:gdLst/>
              <a:ahLst/>
              <a:cxnLst/>
              <a:rect l="l" t="t" r="r" b="b"/>
              <a:pathLst>
                <a:path h="62229">
                  <a:moveTo>
                    <a:pt x="0" y="0"/>
                  </a:moveTo>
                  <a:lnTo>
                    <a:pt x="0" y="6179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30762" y="3650677"/>
              <a:ext cx="7620" cy="54610"/>
            </a:xfrm>
            <a:custGeom>
              <a:avLst/>
              <a:gdLst/>
              <a:ahLst/>
              <a:cxnLst/>
              <a:rect l="l" t="t" r="r" b="b"/>
              <a:pathLst>
                <a:path w="7619" h="54610">
                  <a:moveTo>
                    <a:pt x="0" y="0"/>
                  </a:moveTo>
                  <a:lnTo>
                    <a:pt x="7623" y="54067"/>
                  </a:lnTo>
                </a:path>
              </a:pathLst>
            </a:custGeom>
            <a:ln w="7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38385" y="3704745"/>
              <a:ext cx="0" cy="62230"/>
            </a:xfrm>
            <a:custGeom>
              <a:avLst/>
              <a:gdLst/>
              <a:ahLst/>
              <a:cxnLst/>
              <a:rect l="l" t="t" r="r" b="b"/>
              <a:pathLst>
                <a:path h="62229">
                  <a:moveTo>
                    <a:pt x="0" y="0"/>
                  </a:moveTo>
                  <a:lnTo>
                    <a:pt x="0" y="6179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38385" y="3766537"/>
              <a:ext cx="7620" cy="54610"/>
            </a:xfrm>
            <a:custGeom>
              <a:avLst/>
              <a:gdLst/>
              <a:ahLst/>
              <a:cxnLst/>
              <a:rect l="l" t="t" r="r" b="b"/>
              <a:pathLst>
                <a:path w="7619" h="54610">
                  <a:moveTo>
                    <a:pt x="0" y="0"/>
                  </a:moveTo>
                  <a:lnTo>
                    <a:pt x="7623" y="54067"/>
                  </a:lnTo>
                </a:path>
              </a:pathLst>
            </a:custGeom>
            <a:ln w="7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46009" y="3820605"/>
              <a:ext cx="0" cy="54610"/>
            </a:xfrm>
            <a:custGeom>
              <a:avLst/>
              <a:gdLst/>
              <a:ahLst/>
              <a:cxnLst/>
              <a:rect l="l" t="t" r="r" b="b"/>
              <a:pathLst>
                <a:path h="54610">
                  <a:moveTo>
                    <a:pt x="0" y="0"/>
                  </a:moveTo>
                  <a:lnTo>
                    <a:pt x="0" y="5406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46009" y="3874673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19" h="46354">
                  <a:moveTo>
                    <a:pt x="0" y="0"/>
                  </a:moveTo>
                  <a:lnTo>
                    <a:pt x="7623" y="46343"/>
                  </a:lnTo>
                </a:path>
              </a:pathLst>
            </a:custGeom>
            <a:ln w="7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3633" y="3921017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19" h="46354">
                  <a:moveTo>
                    <a:pt x="0" y="0"/>
                  </a:moveTo>
                  <a:lnTo>
                    <a:pt x="7623" y="46343"/>
                  </a:lnTo>
                </a:path>
              </a:pathLst>
            </a:custGeom>
            <a:ln w="7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61257" y="3967361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34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61257" y="4013705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19" h="46354">
                  <a:moveTo>
                    <a:pt x="0" y="0"/>
                  </a:moveTo>
                  <a:lnTo>
                    <a:pt x="7623" y="46343"/>
                  </a:lnTo>
                </a:path>
              </a:pathLst>
            </a:custGeom>
            <a:ln w="7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68880" y="4060049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34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68880" y="4106393"/>
              <a:ext cx="7620" cy="38735"/>
            </a:xfrm>
            <a:custGeom>
              <a:avLst/>
              <a:gdLst/>
              <a:ahLst/>
              <a:cxnLst/>
              <a:rect l="l" t="t" r="r" b="b"/>
              <a:pathLst>
                <a:path w="7619" h="38735">
                  <a:moveTo>
                    <a:pt x="0" y="0"/>
                  </a:moveTo>
                  <a:lnTo>
                    <a:pt x="7623" y="38619"/>
                  </a:lnTo>
                </a:path>
              </a:pathLst>
            </a:custGeom>
            <a:ln w="76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76504" y="4145013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34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76504" y="4191357"/>
              <a:ext cx="7620" cy="38735"/>
            </a:xfrm>
            <a:custGeom>
              <a:avLst/>
              <a:gdLst/>
              <a:ahLst/>
              <a:cxnLst/>
              <a:rect l="l" t="t" r="r" b="b"/>
              <a:pathLst>
                <a:path w="7619" h="38735">
                  <a:moveTo>
                    <a:pt x="0" y="0"/>
                  </a:moveTo>
                  <a:lnTo>
                    <a:pt x="7623" y="38619"/>
                  </a:lnTo>
                </a:path>
              </a:pathLst>
            </a:custGeom>
            <a:ln w="76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84128" y="4229977"/>
              <a:ext cx="7620" cy="38735"/>
            </a:xfrm>
            <a:custGeom>
              <a:avLst/>
              <a:gdLst/>
              <a:ahLst/>
              <a:cxnLst/>
              <a:rect l="l" t="t" r="r" b="b"/>
              <a:pathLst>
                <a:path w="7619" h="38735">
                  <a:moveTo>
                    <a:pt x="0" y="0"/>
                  </a:moveTo>
                  <a:lnTo>
                    <a:pt x="7623" y="38619"/>
                  </a:lnTo>
                </a:path>
              </a:pathLst>
            </a:custGeom>
            <a:ln w="76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991751" y="426859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619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91751" y="4307217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19" h="31114">
                  <a:moveTo>
                    <a:pt x="0" y="0"/>
                  </a:moveTo>
                  <a:lnTo>
                    <a:pt x="7623" y="30895"/>
                  </a:lnTo>
                </a:path>
              </a:pathLst>
            </a:custGeom>
            <a:ln w="7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99375" y="4338113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619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999375" y="4376733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19" h="31114">
                  <a:moveTo>
                    <a:pt x="0" y="0"/>
                  </a:moveTo>
                  <a:lnTo>
                    <a:pt x="7623" y="30895"/>
                  </a:lnTo>
                </a:path>
              </a:pathLst>
            </a:custGeom>
            <a:ln w="7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06999" y="4407629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06999" y="4438525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19" h="31114">
                  <a:moveTo>
                    <a:pt x="0" y="0"/>
                  </a:moveTo>
                  <a:lnTo>
                    <a:pt x="7623" y="30895"/>
                  </a:lnTo>
                </a:path>
              </a:pathLst>
            </a:custGeom>
            <a:ln w="7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14623" y="4469421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19" h="31114">
                  <a:moveTo>
                    <a:pt x="0" y="0"/>
                  </a:moveTo>
                  <a:lnTo>
                    <a:pt x="7623" y="30895"/>
                  </a:lnTo>
                </a:path>
              </a:pathLst>
            </a:custGeom>
            <a:ln w="7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22247" y="4500317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22247" y="4531213"/>
              <a:ext cx="7620" cy="31115"/>
            </a:xfrm>
            <a:custGeom>
              <a:avLst/>
              <a:gdLst/>
              <a:ahLst/>
              <a:cxnLst/>
              <a:rect l="l" t="t" r="r" b="b"/>
              <a:pathLst>
                <a:path w="7619" h="31114">
                  <a:moveTo>
                    <a:pt x="0" y="0"/>
                  </a:moveTo>
                  <a:lnTo>
                    <a:pt x="7623" y="30895"/>
                  </a:lnTo>
                </a:path>
              </a:pathLst>
            </a:custGeom>
            <a:ln w="7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29870" y="4562109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29870" y="4593005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37494" y="4616177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0"/>
                  </a:moveTo>
                  <a:lnTo>
                    <a:pt x="0" y="30895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37494" y="4647073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45118" y="4670245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52741" y="4693417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317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52741" y="4716589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060365" y="4739761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317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60365" y="4762933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67989" y="4786104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317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067989" y="4809276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75613" y="4832449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83236" y="485562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083236" y="4871068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090860" y="489424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090860" y="4909688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98484" y="493286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98484" y="4948308"/>
              <a:ext cx="7620" cy="23495"/>
            </a:xfrm>
            <a:custGeom>
              <a:avLst/>
              <a:gdLst/>
              <a:ahLst/>
              <a:cxnLst/>
              <a:rect l="l" t="t" r="r" b="b"/>
              <a:pathLst>
                <a:path w="7619" h="23495">
                  <a:moveTo>
                    <a:pt x="0" y="0"/>
                  </a:moveTo>
                  <a:lnTo>
                    <a:pt x="7623" y="23171"/>
                  </a:lnTo>
                </a:path>
              </a:pathLst>
            </a:custGeom>
            <a:ln w="7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106107" y="4971480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113731" y="498692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113731" y="5002376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121355" y="5017824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121355" y="5033272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28979" y="504872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28979" y="5064168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36602" y="5079616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144226" y="5095064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144226" y="5110512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151850" y="512596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151850" y="5141408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159474" y="515685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159474" y="5164580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167097" y="5180028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174721" y="519547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74721" y="5203200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82345" y="521864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182345" y="523409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189968" y="524182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189968" y="525726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197592" y="5264992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205216" y="52804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205216" y="528816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212840" y="529588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212840" y="531133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220463" y="531906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220463" y="533450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228087" y="534223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235711" y="534995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235711" y="5357680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19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243335" y="537312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243335" y="53808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250958" y="538857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250958" y="539630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258582" y="540402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66206" y="541174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266206" y="5419472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273829" y="54349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273829" y="544264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281453" y="545036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81453" y="545809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289077" y="54658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96701" y="54735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296701" y="548126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304324" y="548898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304324" y="549671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311948" y="550443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319572" y="551216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327196" y="551988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327196" y="552760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34819" y="553533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34819" y="554305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342443" y="555078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350067" y="555850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357691" y="556622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357691" y="55739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365314" y="558167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72938" y="558940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372938" y="559712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380562" y="56048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388185" y="560484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388185" y="56125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395809" y="562029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403433" y="56280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403433" y="56357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411057" y="563574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18680" y="564346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18680" y="565119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426304" y="565119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426304" y="56589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433928" y="565891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33928" y="56666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41552" y="56743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449175" y="56743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449175" y="56820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56799" y="568208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56799" y="56898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464423" y="568981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64423" y="569753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472046" y="57052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479670" y="57052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479670" y="57129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487294" y="571298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487294" y="57207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494918" y="572070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494918" y="572843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502541" y="572843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510165" y="573615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517789" y="574388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525413" y="57516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533036" y="575160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540660" y="575932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548284" y="57670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55908" y="577477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563531" y="577477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571155" y="578250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578779" y="57902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586402" y="57902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586402" y="57979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594026" y="579794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601650" y="58056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609274" y="58056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609274" y="581339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616897" y="581339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624521" y="58211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632145" y="582112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639769" y="58288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647392" y="582884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647392" y="58365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655016" y="58365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662640" y="583656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662640" y="584429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670263" y="584429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677887" y="58520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685511" y="58520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693135" y="585974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700758" y="58597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708382" y="58674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716006" y="586746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723629" y="58751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731253" y="587518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738877" y="58829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746501" y="58829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754125" y="588291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754125" y="589063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761748" y="589063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769372" y="589063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769372" y="58983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776996" y="58983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784619" y="589836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792243" y="59060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799867" y="590608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807490" y="59138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815114" y="59138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822738" y="591380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830362" y="592153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837985" y="592153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845609" y="592153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853233" y="592925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273829" y="27546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281453" y="276241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281453" y="280103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277641" y="284352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281453" y="284738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281453" y="289372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289077" y="290145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289077" y="294007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289077" y="294779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289077" y="2986414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296701" y="303275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292889" y="30752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296701" y="307910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292889" y="312158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296701" y="312544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304324" y="316406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304324" y="317179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300512" y="320654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5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304324" y="321041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300512" y="325289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304324" y="3256754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308136" y="329923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311948" y="330309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311948" y="334944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319572" y="339578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319572" y="340351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315760" y="343826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319572" y="344213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327196" y="348847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327196" y="349619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323384" y="353095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327196" y="353481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334819" y="358116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334819" y="35888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334819" y="362750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334819" y="363522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331008" y="366998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334819" y="367384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342443" y="371246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342443" y="372019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350067" y="375881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350067" y="376653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350067" y="380515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350067" y="381288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357691" y="385150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357691" y="385922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353879" y="389398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357691" y="3897845"/>
              <a:ext cx="7620" cy="15875"/>
            </a:xfrm>
            <a:custGeom>
              <a:avLst/>
              <a:gdLst/>
              <a:ahLst/>
              <a:cxnLst/>
              <a:rect l="l" t="t" r="r" b="b"/>
              <a:pathLst>
                <a:path w="7620" h="15875">
                  <a:moveTo>
                    <a:pt x="0" y="0"/>
                  </a:moveTo>
                  <a:lnTo>
                    <a:pt x="7623" y="15447"/>
                  </a:lnTo>
                </a:path>
              </a:pathLst>
            </a:custGeom>
            <a:ln w="76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365314" y="394418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365314" y="395191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369126" y="398667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372938" y="399053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369126" y="402529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372938" y="402915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7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380562" y="407549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380562" y="408322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388185" y="412184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388185" y="412956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395809" y="41681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395809" y="417590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391997" y="421066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395809" y="421452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403433" y="42531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403433" y="426087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407245" y="429563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411057" y="429949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411057" y="430721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414868" y="434197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418680" y="434583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418680" y="435356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422492" y="438059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426304" y="438445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426304" y="439218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422492" y="442693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426304" y="443080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433928" y="443852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437740" y="447328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441552" y="447714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437740" y="451190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441552" y="451576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449175" y="452348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452987" y="455824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456799" y="456210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456799" y="456983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460611" y="460459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464423" y="460845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468235" y="464321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472046" y="464707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472046" y="465479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475858" y="468183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479670" y="468569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479670" y="469341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483482" y="472817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487294" y="473203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487294" y="473976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498729" y="477451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502541" y="477838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506353" y="481313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510165" y="481700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510165" y="482472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513977" y="48517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517789" y="485562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517789" y="486334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529224" y="489037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533036" y="48942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533036" y="49019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536848" y="492899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540660" y="49328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540660" y="494058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552096" y="496761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555908" y="497148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555908" y="497920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559719" y="500623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563531" y="501010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563531" y="50178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574967" y="503713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578779" y="504099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578779" y="50487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582591" y="507575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586402" y="50796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594026" y="50873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597838" y="511437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601650" y="511823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613085" y="51529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616897" y="515685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616897" y="516458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628333" y="518389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632145" y="518775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643580" y="521478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647392" y="521864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647392" y="52263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658828" y="524568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662640" y="524954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662640" y="525726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674075" y="527657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677887" y="52804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677887" y="52881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689323" y="530747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693135" y="531133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693135" y="531906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712194" y="53460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716006" y="534995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716006" y="535768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727441" y="537699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731253" y="538085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731253" y="538857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742689" y="540788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746501" y="54117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754125" y="541174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765560" y="54310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769372" y="54349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769372" y="544264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780807" y="546195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784619" y="54658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792243" y="546581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803679" y="548512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807490" y="548898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807490" y="54967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826550" y="551602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830362" y="551988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830362" y="55276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849421" y="55391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853233" y="554305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853233" y="555078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872292" y="557009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876104" y="55739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883728" y="558167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902787" y="560098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906599" y="56048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914223" y="560484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925658" y="56241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929470" y="56280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937094" y="56280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948530" y="564733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952341" y="565119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959965" y="565119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979024" y="567050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982836" y="56743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990460" y="56743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009519" y="568595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013331" y="568981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013331" y="569753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040014" y="570912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043826" y="571298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043826" y="57207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070509" y="573229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4074321" y="573615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623" y="7723"/>
                  </a:lnTo>
                </a:path>
              </a:pathLst>
            </a:custGeom>
            <a:ln w="76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4101004" y="574774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104816" y="575160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104816" y="575932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131499" y="577091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135311" y="577477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142935" y="577477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161994" y="578636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165806" y="57902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173430" y="57902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192489" y="580181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196301" y="58056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4203924" y="58056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4222984" y="581725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3861"/>
                  </a:moveTo>
                  <a:lnTo>
                    <a:pt x="1116" y="6592"/>
                  </a:lnTo>
                  <a:lnTo>
                    <a:pt x="3811" y="7723"/>
                  </a:lnTo>
                  <a:lnTo>
                    <a:pt x="6507" y="6592"/>
                  </a:lnTo>
                  <a:lnTo>
                    <a:pt x="7623" y="3861"/>
                  </a:lnTo>
                  <a:lnTo>
                    <a:pt x="6507" y="1131"/>
                  </a:lnTo>
                  <a:lnTo>
                    <a:pt x="3811" y="0"/>
                  </a:lnTo>
                  <a:lnTo>
                    <a:pt x="1116" y="1131"/>
                  </a:lnTo>
                  <a:lnTo>
                    <a:pt x="0" y="386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4226796" y="58211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3" y="0"/>
                  </a:lnTo>
                </a:path>
              </a:pathLst>
            </a:custGeom>
            <a:ln w="77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4234419" y="582112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23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875531" y="595121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599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875531" y="6179820"/>
              <a:ext cx="1371600" cy="0"/>
            </a:xfrm>
            <a:custGeom>
              <a:avLst/>
              <a:gdLst/>
              <a:ahLst/>
              <a:cxnLst/>
              <a:rect l="l" t="t" r="r" b="b"/>
              <a:pathLst>
                <a:path w="1371600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4218431" y="5836919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899"/>
                  </a:lnTo>
                </a:path>
              </a:pathLst>
            </a:custGeom>
            <a:ln w="914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218431" y="6179820"/>
              <a:ext cx="914400" cy="0"/>
            </a:xfrm>
            <a:custGeom>
              <a:avLst/>
              <a:gdLst/>
              <a:ahLst/>
              <a:cxnLst/>
              <a:rect l="l" t="t" r="r" b="b"/>
              <a:pathLst>
                <a:path w="914400">
                  <a:moveTo>
                    <a:pt x="0" y="0"/>
                  </a:moveTo>
                  <a:lnTo>
                    <a:pt x="914400" y="0"/>
                  </a:lnTo>
                </a:path>
              </a:pathLst>
            </a:custGeom>
            <a:ln w="914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2276094" y="2980181"/>
              <a:ext cx="1028700" cy="3200400"/>
            </a:xfrm>
            <a:custGeom>
              <a:avLst/>
              <a:gdLst/>
              <a:ahLst/>
              <a:cxnLst/>
              <a:rect l="l" t="t" r="r" b="b"/>
              <a:pathLst>
                <a:path w="1028700" h="3200400">
                  <a:moveTo>
                    <a:pt x="0" y="0"/>
                  </a:moveTo>
                  <a:lnTo>
                    <a:pt x="1028700" y="32004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1272538" y="4824199"/>
              <a:ext cx="1463040" cy="380365"/>
            </a:xfrm>
            <a:custGeom>
              <a:avLst/>
              <a:gdLst/>
              <a:ahLst/>
              <a:cxnLst/>
              <a:rect l="l" t="t" r="r" b="b"/>
              <a:pathLst>
                <a:path w="1463039" h="380364">
                  <a:moveTo>
                    <a:pt x="1462544" y="0"/>
                  </a:moveTo>
                  <a:lnTo>
                    <a:pt x="0" y="380263"/>
                  </a:lnTo>
                </a:path>
              </a:pathLst>
            </a:custGeom>
            <a:ln w="127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2713199" y="4790516"/>
              <a:ext cx="83820" cy="74295"/>
            </a:xfrm>
            <a:custGeom>
              <a:avLst/>
              <a:gdLst/>
              <a:ahLst/>
              <a:cxnLst/>
              <a:rect l="l" t="t" r="r" b="b"/>
              <a:pathLst>
                <a:path w="83819" h="74295">
                  <a:moveTo>
                    <a:pt x="0" y="0"/>
                  </a:moveTo>
                  <a:lnTo>
                    <a:pt x="19176" y="73748"/>
                  </a:lnTo>
                  <a:lnTo>
                    <a:pt x="83337" y="177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519627" y="4178802"/>
              <a:ext cx="1982470" cy="195580"/>
            </a:xfrm>
            <a:custGeom>
              <a:avLst/>
              <a:gdLst/>
              <a:ahLst/>
              <a:cxnLst/>
              <a:rect l="l" t="t" r="r" b="b"/>
              <a:pathLst>
                <a:path w="1982470" h="195579">
                  <a:moveTo>
                    <a:pt x="0" y="194957"/>
                  </a:moveTo>
                  <a:lnTo>
                    <a:pt x="1982012" y="0"/>
                  </a:lnTo>
                </a:path>
              </a:pathLst>
            </a:custGeom>
            <a:ln w="12699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456428" y="4334603"/>
              <a:ext cx="80010" cy="76200"/>
            </a:xfrm>
            <a:custGeom>
              <a:avLst/>
              <a:gdLst/>
              <a:ahLst/>
              <a:cxnLst/>
              <a:rect l="l" t="t" r="r" b="b"/>
              <a:pathLst>
                <a:path w="80010" h="76200">
                  <a:moveTo>
                    <a:pt x="72110" y="0"/>
                  </a:moveTo>
                  <a:lnTo>
                    <a:pt x="0" y="45377"/>
                  </a:lnTo>
                  <a:lnTo>
                    <a:pt x="79565" y="75831"/>
                  </a:lnTo>
                  <a:lnTo>
                    <a:pt x="7211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319026" y="4828025"/>
              <a:ext cx="2183130" cy="441959"/>
            </a:xfrm>
            <a:custGeom>
              <a:avLst/>
              <a:gdLst/>
              <a:ahLst/>
              <a:cxnLst/>
              <a:rect l="l" t="t" r="r" b="b"/>
              <a:pathLst>
                <a:path w="2183129" h="441960">
                  <a:moveTo>
                    <a:pt x="0" y="441566"/>
                  </a:moveTo>
                  <a:lnTo>
                    <a:pt x="2182609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256790" y="5229734"/>
              <a:ext cx="82550" cy="74930"/>
            </a:xfrm>
            <a:custGeom>
              <a:avLst/>
              <a:gdLst/>
              <a:ahLst/>
              <a:cxnLst/>
              <a:rect l="l" t="t" r="r" b="b"/>
              <a:pathLst>
                <a:path w="82550" h="74929">
                  <a:moveTo>
                    <a:pt x="67132" y="0"/>
                  </a:moveTo>
                  <a:lnTo>
                    <a:pt x="0" y="52451"/>
                  </a:lnTo>
                  <a:lnTo>
                    <a:pt x="82232" y="74688"/>
                  </a:lnTo>
                  <a:lnTo>
                    <a:pt x="671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2633473" y="2764535"/>
              <a:ext cx="954405" cy="3449320"/>
            </a:xfrm>
            <a:custGeom>
              <a:avLst/>
              <a:gdLst/>
              <a:ahLst/>
              <a:cxnLst/>
              <a:rect l="l" t="t" r="r" b="b"/>
              <a:pathLst>
                <a:path w="954404" h="3449320">
                  <a:moveTo>
                    <a:pt x="0" y="0"/>
                  </a:moveTo>
                  <a:lnTo>
                    <a:pt x="33337" y="1245844"/>
                  </a:lnTo>
                  <a:lnTo>
                    <a:pt x="247637" y="2554439"/>
                  </a:lnTo>
                  <a:lnTo>
                    <a:pt x="331762" y="3448812"/>
                  </a:lnTo>
                  <a:lnTo>
                    <a:pt x="942911" y="3448812"/>
                  </a:lnTo>
                  <a:lnTo>
                    <a:pt x="954024" y="3329559"/>
                  </a:lnTo>
                  <a:lnTo>
                    <a:pt x="750836" y="3221824"/>
                  </a:lnTo>
                  <a:lnTo>
                    <a:pt x="579399" y="3007385"/>
                  </a:lnTo>
                  <a:lnTo>
                    <a:pt x="447649" y="2643352"/>
                  </a:lnTo>
                  <a:lnTo>
                    <a:pt x="280962" y="1799196"/>
                  </a:lnTo>
                  <a:lnTo>
                    <a:pt x="131749" y="564870"/>
                  </a:lnTo>
                  <a:lnTo>
                    <a:pt x="131749" y="10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2633473" y="2764535"/>
              <a:ext cx="954405" cy="3449320"/>
            </a:xfrm>
            <a:custGeom>
              <a:avLst/>
              <a:gdLst/>
              <a:ahLst/>
              <a:cxnLst/>
              <a:rect l="l" t="t" r="r" b="b"/>
              <a:pathLst>
                <a:path w="954404" h="3449320">
                  <a:moveTo>
                    <a:pt x="942911" y="3448812"/>
                  </a:moveTo>
                  <a:lnTo>
                    <a:pt x="954024" y="3329559"/>
                  </a:lnTo>
                  <a:lnTo>
                    <a:pt x="750836" y="3221824"/>
                  </a:lnTo>
                  <a:lnTo>
                    <a:pt x="579399" y="3007385"/>
                  </a:lnTo>
                  <a:lnTo>
                    <a:pt x="447649" y="2643352"/>
                  </a:lnTo>
                  <a:lnTo>
                    <a:pt x="280962" y="1799196"/>
                  </a:lnTo>
                  <a:lnTo>
                    <a:pt x="131749" y="564870"/>
                  </a:lnTo>
                  <a:lnTo>
                    <a:pt x="131749" y="10464"/>
                  </a:lnTo>
                  <a:lnTo>
                    <a:pt x="0" y="0"/>
                  </a:lnTo>
                  <a:lnTo>
                    <a:pt x="33337" y="1245844"/>
                  </a:lnTo>
                  <a:lnTo>
                    <a:pt x="247637" y="2554439"/>
                  </a:lnTo>
                  <a:lnTo>
                    <a:pt x="331762" y="3448812"/>
                  </a:lnTo>
                  <a:lnTo>
                    <a:pt x="942911" y="3448812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6" name="object 4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5383" y="5817107"/>
              <a:ext cx="313943" cy="362712"/>
            </a:xfrm>
            <a:prstGeom prst="rect">
              <a:avLst/>
            </a:prstGeom>
          </p:spPr>
        </p:pic>
        <p:sp>
          <p:nvSpPr>
            <p:cNvPr id="427" name="object 427"/>
            <p:cNvSpPr/>
            <p:nvPr/>
          </p:nvSpPr>
          <p:spPr>
            <a:xfrm>
              <a:off x="4215383" y="5817107"/>
              <a:ext cx="314325" cy="363220"/>
            </a:xfrm>
            <a:custGeom>
              <a:avLst/>
              <a:gdLst/>
              <a:ahLst/>
              <a:cxnLst/>
              <a:rect l="l" t="t" r="r" b="b"/>
              <a:pathLst>
                <a:path w="314325" h="363220">
                  <a:moveTo>
                    <a:pt x="0" y="0"/>
                  </a:moveTo>
                  <a:lnTo>
                    <a:pt x="180759" y="47726"/>
                  </a:lnTo>
                  <a:lnTo>
                    <a:pt x="313944" y="66814"/>
                  </a:lnTo>
                  <a:lnTo>
                    <a:pt x="313944" y="362711"/>
                  </a:lnTo>
                  <a:lnTo>
                    <a:pt x="0" y="362711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8" name="object 4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2483" y="5931407"/>
              <a:ext cx="437388" cy="257556"/>
            </a:xfrm>
            <a:prstGeom prst="rect">
              <a:avLst/>
            </a:prstGeom>
          </p:spPr>
        </p:pic>
        <p:sp>
          <p:nvSpPr>
            <p:cNvPr id="429" name="object 429"/>
            <p:cNvSpPr/>
            <p:nvPr/>
          </p:nvSpPr>
          <p:spPr>
            <a:xfrm>
              <a:off x="3872483" y="5931407"/>
              <a:ext cx="437515" cy="257810"/>
            </a:xfrm>
            <a:custGeom>
              <a:avLst/>
              <a:gdLst/>
              <a:ahLst/>
              <a:cxnLst/>
              <a:rect l="l" t="t" r="r" b="b"/>
              <a:pathLst>
                <a:path w="437514" h="257810">
                  <a:moveTo>
                    <a:pt x="0" y="0"/>
                  </a:moveTo>
                  <a:lnTo>
                    <a:pt x="161645" y="38150"/>
                  </a:lnTo>
                  <a:lnTo>
                    <a:pt x="323291" y="76314"/>
                  </a:lnTo>
                  <a:lnTo>
                    <a:pt x="437388" y="76314"/>
                  </a:lnTo>
                  <a:lnTo>
                    <a:pt x="437388" y="257555"/>
                  </a:lnTo>
                  <a:lnTo>
                    <a:pt x="0" y="257555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973025" y="5827776"/>
              <a:ext cx="1529080" cy="283210"/>
            </a:xfrm>
            <a:custGeom>
              <a:avLst/>
              <a:gdLst/>
              <a:ahLst/>
              <a:cxnLst/>
              <a:rect l="l" t="t" r="r" b="b"/>
              <a:pathLst>
                <a:path w="1529079" h="283210">
                  <a:moveTo>
                    <a:pt x="0" y="282587"/>
                  </a:moveTo>
                  <a:lnTo>
                    <a:pt x="1528610" y="0"/>
                  </a:lnTo>
                </a:path>
              </a:pathLst>
            </a:custGeom>
            <a:ln w="12700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910581" y="6070593"/>
              <a:ext cx="81915" cy="74930"/>
            </a:xfrm>
            <a:custGeom>
              <a:avLst/>
              <a:gdLst/>
              <a:ahLst/>
              <a:cxnLst/>
              <a:rect l="l" t="t" r="r" b="b"/>
              <a:pathLst>
                <a:path w="81914" h="74929">
                  <a:moveTo>
                    <a:pt x="68008" y="0"/>
                  </a:moveTo>
                  <a:lnTo>
                    <a:pt x="0" y="51307"/>
                  </a:lnTo>
                  <a:lnTo>
                    <a:pt x="81851" y="74929"/>
                  </a:lnTo>
                  <a:lnTo>
                    <a:pt x="68008" y="0"/>
                  </a:lnTo>
                  <a:close/>
                </a:path>
              </a:pathLst>
            </a:custGeom>
            <a:solidFill>
              <a:srgbClr val="FF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4275241" y="5292851"/>
              <a:ext cx="1261745" cy="630555"/>
            </a:xfrm>
            <a:custGeom>
              <a:avLst/>
              <a:gdLst/>
              <a:ahLst/>
              <a:cxnLst/>
              <a:rect l="l" t="t" r="r" b="b"/>
              <a:pathLst>
                <a:path w="1261745" h="630554">
                  <a:moveTo>
                    <a:pt x="0" y="629996"/>
                  </a:moveTo>
                  <a:lnTo>
                    <a:pt x="1261452" y="0"/>
                  </a:lnTo>
                </a:path>
              </a:pathLst>
            </a:custGeom>
            <a:ln w="12700">
              <a:solidFill>
                <a:srgbClr val="B1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4218428" y="5883090"/>
              <a:ext cx="85725" cy="68580"/>
            </a:xfrm>
            <a:custGeom>
              <a:avLst/>
              <a:gdLst/>
              <a:ahLst/>
              <a:cxnLst/>
              <a:rect l="l" t="t" r="r" b="b"/>
              <a:pathLst>
                <a:path w="85725" h="68579">
                  <a:moveTo>
                    <a:pt x="51155" y="0"/>
                  </a:moveTo>
                  <a:lnTo>
                    <a:pt x="0" y="68135"/>
                  </a:lnTo>
                  <a:lnTo>
                    <a:pt x="85204" y="68173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B1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4" name="object 434"/>
          <p:cNvSpPr/>
          <p:nvPr/>
        </p:nvSpPr>
        <p:spPr>
          <a:xfrm>
            <a:off x="6877741" y="2427965"/>
            <a:ext cx="3200400" cy="871219"/>
          </a:xfrm>
          <a:custGeom>
            <a:avLst/>
            <a:gdLst/>
            <a:ahLst/>
            <a:cxnLst/>
            <a:rect l="l" t="t" r="r" b="b"/>
            <a:pathLst>
              <a:path w="3200400" h="871220">
                <a:moveTo>
                  <a:pt x="3200116" y="435030"/>
                </a:moveTo>
                <a:lnTo>
                  <a:pt x="3199211" y="424154"/>
                </a:lnTo>
                <a:lnTo>
                  <a:pt x="3197401" y="413279"/>
                </a:lnTo>
                <a:lnTo>
                  <a:pt x="3195592" y="401497"/>
                </a:lnTo>
                <a:lnTo>
                  <a:pt x="3191973" y="390621"/>
                </a:lnTo>
                <a:lnTo>
                  <a:pt x="3187449" y="379745"/>
                </a:lnTo>
                <a:lnTo>
                  <a:pt x="3181116" y="368869"/>
                </a:lnTo>
                <a:lnTo>
                  <a:pt x="3174782" y="357993"/>
                </a:lnTo>
                <a:lnTo>
                  <a:pt x="3167544" y="347118"/>
                </a:lnTo>
                <a:lnTo>
                  <a:pt x="3158497" y="337148"/>
                </a:lnTo>
                <a:lnTo>
                  <a:pt x="3149449" y="326273"/>
                </a:lnTo>
                <a:lnTo>
                  <a:pt x="3139497" y="316303"/>
                </a:lnTo>
                <a:lnTo>
                  <a:pt x="3127735" y="305427"/>
                </a:lnTo>
                <a:lnTo>
                  <a:pt x="3115973" y="295458"/>
                </a:lnTo>
                <a:lnTo>
                  <a:pt x="3102402" y="285488"/>
                </a:lnTo>
                <a:lnTo>
                  <a:pt x="3088831" y="275519"/>
                </a:lnTo>
                <a:lnTo>
                  <a:pt x="3074355" y="265549"/>
                </a:lnTo>
                <a:lnTo>
                  <a:pt x="3058974" y="256486"/>
                </a:lnTo>
                <a:lnTo>
                  <a:pt x="3041784" y="246517"/>
                </a:lnTo>
                <a:lnTo>
                  <a:pt x="3024593" y="237454"/>
                </a:lnTo>
                <a:lnTo>
                  <a:pt x="3006498" y="227484"/>
                </a:lnTo>
                <a:lnTo>
                  <a:pt x="2987498" y="218421"/>
                </a:lnTo>
                <a:lnTo>
                  <a:pt x="2968499" y="209358"/>
                </a:lnTo>
                <a:lnTo>
                  <a:pt x="2947689" y="200295"/>
                </a:lnTo>
                <a:lnTo>
                  <a:pt x="2926880" y="192138"/>
                </a:lnTo>
                <a:lnTo>
                  <a:pt x="2905166" y="183075"/>
                </a:lnTo>
                <a:lnTo>
                  <a:pt x="2881642" y="174918"/>
                </a:lnTo>
                <a:lnTo>
                  <a:pt x="2859023" y="166761"/>
                </a:lnTo>
                <a:lnTo>
                  <a:pt x="2834595" y="158604"/>
                </a:lnTo>
                <a:lnTo>
                  <a:pt x="2810166" y="150448"/>
                </a:lnTo>
                <a:lnTo>
                  <a:pt x="2783929" y="142291"/>
                </a:lnTo>
                <a:lnTo>
                  <a:pt x="2757691" y="135040"/>
                </a:lnTo>
                <a:lnTo>
                  <a:pt x="2731453" y="127790"/>
                </a:lnTo>
                <a:lnTo>
                  <a:pt x="2703405" y="119633"/>
                </a:lnTo>
                <a:lnTo>
                  <a:pt x="2675358" y="113289"/>
                </a:lnTo>
                <a:lnTo>
                  <a:pt x="2647311" y="106038"/>
                </a:lnTo>
                <a:lnTo>
                  <a:pt x="2617454" y="99694"/>
                </a:lnTo>
                <a:lnTo>
                  <a:pt x="2556835" y="86099"/>
                </a:lnTo>
                <a:lnTo>
                  <a:pt x="2494407" y="74317"/>
                </a:lnTo>
                <a:lnTo>
                  <a:pt x="2429265" y="62535"/>
                </a:lnTo>
                <a:lnTo>
                  <a:pt x="2362313" y="52566"/>
                </a:lnTo>
                <a:lnTo>
                  <a:pt x="2293552" y="42596"/>
                </a:lnTo>
                <a:lnTo>
                  <a:pt x="2222981" y="34439"/>
                </a:lnTo>
                <a:lnTo>
                  <a:pt x="2149696" y="26283"/>
                </a:lnTo>
                <a:lnTo>
                  <a:pt x="2075506" y="19032"/>
                </a:lnTo>
                <a:lnTo>
                  <a:pt x="1999507" y="13594"/>
                </a:lnTo>
                <a:lnTo>
                  <a:pt x="1922602" y="9063"/>
                </a:lnTo>
                <a:lnTo>
                  <a:pt x="1843889" y="4531"/>
                </a:lnTo>
                <a:lnTo>
                  <a:pt x="1763366" y="1812"/>
                </a:lnTo>
                <a:lnTo>
                  <a:pt x="1681938" y="0"/>
                </a:lnTo>
                <a:lnTo>
                  <a:pt x="1599605" y="0"/>
                </a:lnTo>
                <a:lnTo>
                  <a:pt x="1517273" y="0"/>
                </a:lnTo>
                <a:lnTo>
                  <a:pt x="1435845" y="1812"/>
                </a:lnTo>
                <a:lnTo>
                  <a:pt x="1356226" y="4531"/>
                </a:lnTo>
                <a:lnTo>
                  <a:pt x="1277513" y="9063"/>
                </a:lnTo>
                <a:lnTo>
                  <a:pt x="1199704" y="13594"/>
                </a:lnTo>
                <a:lnTo>
                  <a:pt x="1123704" y="19032"/>
                </a:lnTo>
                <a:lnTo>
                  <a:pt x="1049515" y="26283"/>
                </a:lnTo>
                <a:lnTo>
                  <a:pt x="977134" y="34439"/>
                </a:lnTo>
                <a:lnTo>
                  <a:pt x="906563" y="42596"/>
                </a:lnTo>
                <a:lnTo>
                  <a:pt x="836897" y="52566"/>
                </a:lnTo>
                <a:lnTo>
                  <a:pt x="769945" y="62535"/>
                </a:lnTo>
                <a:lnTo>
                  <a:pt x="704803" y="74317"/>
                </a:lnTo>
                <a:lnTo>
                  <a:pt x="642375" y="86099"/>
                </a:lnTo>
                <a:lnTo>
                  <a:pt x="581757" y="99694"/>
                </a:lnTo>
                <a:lnTo>
                  <a:pt x="552804" y="106038"/>
                </a:lnTo>
                <a:lnTo>
                  <a:pt x="523852" y="113289"/>
                </a:lnTo>
                <a:lnTo>
                  <a:pt x="495805" y="119633"/>
                </a:lnTo>
                <a:lnTo>
                  <a:pt x="468662" y="127790"/>
                </a:lnTo>
                <a:lnTo>
                  <a:pt x="441520" y="135040"/>
                </a:lnTo>
                <a:lnTo>
                  <a:pt x="415282" y="142291"/>
                </a:lnTo>
                <a:lnTo>
                  <a:pt x="389949" y="150448"/>
                </a:lnTo>
                <a:lnTo>
                  <a:pt x="365520" y="158604"/>
                </a:lnTo>
                <a:lnTo>
                  <a:pt x="341092" y="166761"/>
                </a:lnTo>
                <a:lnTo>
                  <a:pt x="317568" y="174918"/>
                </a:lnTo>
                <a:lnTo>
                  <a:pt x="294949" y="183075"/>
                </a:lnTo>
                <a:lnTo>
                  <a:pt x="273235" y="192138"/>
                </a:lnTo>
                <a:lnTo>
                  <a:pt x="251521" y="200295"/>
                </a:lnTo>
                <a:lnTo>
                  <a:pt x="231617" y="209358"/>
                </a:lnTo>
                <a:lnTo>
                  <a:pt x="211712" y="218421"/>
                </a:lnTo>
                <a:lnTo>
                  <a:pt x="192712" y="227484"/>
                </a:lnTo>
                <a:lnTo>
                  <a:pt x="174617" y="237454"/>
                </a:lnTo>
                <a:lnTo>
                  <a:pt x="157427" y="246517"/>
                </a:lnTo>
                <a:lnTo>
                  <a:pt x="141141" y="256486"/>
                </a:lnTo>
                <a:lnTo>
                  <a:pt x="125760" y="265549"/>
                </a:lnTo>
                <a:lnTo>
                  <a:pt x="110380" y="275519"/>
                </a:lnTo>
                <a:lnTo>
                  <a:pt x="96808" y="285488"/>
                </a:lnTo>
                <a:lnTo>
                  <a:pt x="84142" y="295458"/>
                </a:lnTo>
                <a:lnTo>
                  <a:pt x="71475" y="305427"/>
                </a:lnTo>
                <a:lnTo>
                  <a:pt x="60618" y="316303"/>
                </a:lnTo>
                <a:lnTo>
                  <a:pt x="49761" y="326273"/>
                </a:lnTo>
                <a:lnTo>
                  <a:pt x="40713" y="337148"/>
                </a:lnTo>
                <a:lnTo>
                  <a:pt x="18095" y="368869"/>
                </a:lnTo>
                <a:lnTo>
                  <a:pt x="1809" y="413279"/>
                </a:lnTo>
                <a:lnTo>
                  <a:pt x="0" y="424154"/>
                </a:lnTo>
                <a:lnTo>
                  <a:pt x="0" y="435030"/>
                </a:lnTo>
                <a:lnTo>
                  <a:pt x="0" y="446812"/>
                </a:lnTo>
                <a:lnTo>
                  <a:pt x="12666" y="490315"/>
                </a:lnTo>
                <a:lnTo>
                  <a:pt x="32571" y="522943"/>
                </a:lnTo>
                <a:lnTo>
                  <a:pt x="40713" y="533818"/>
                </a:lnTo>
                <a:lnTo>
                  <a:pt x="49761" y="543788"/>
                </a:lnTo>
                <a:lnTo>
                  <a:pt x="60618" y="554664"/>
                </a:lnTo>
                <a:lnTo>
                  <a:pt x="71475" y="564633"/>
                </a:lnTo>
                <a:lnTo>
                  <a:pt x="84142" y="574603"/>
                </a:lnTo>
                <a:lnTo>
                  <a:pt x="96808" y="585478"/>
                </a:lnTo>
                <a:lnTo>
                  <a:pt x="110380" y="595448"/>
                </a:lnTo>
                <a:lnTo>
                  <a:pt x="125760" y="604511"/>
                </a:lnTo>
                <a:lnTo>
                  <a:pt x="141141" y="614480"/>
                </a:lnTo>
                <a:lnTo>
                  <a:pt x="174617" y="633513"/>
                </a:lnTo>
                <a:lnTo>
                  <a:pt x="211712" y="651639"/>
                </a:lnTo>
                <a:lnTo>
                  <a:pt x="231617" y="660702"/>
                </a:lnTo>
                <a:lnTo>
                  <a:pt x="251521" y="669765"/>
                </a:lnTo>
                <a:lnTo>
                  <a:pt x="273235" y="678829"/>
                </a:lnTo>
                <a:lnTo>
                  <a:pt x="294949" y="686985"/>
                </a:lnTo>
                <a:lnTo>
                  <a:pt x="317568" y="696049"/>
                </a:lnTo>
                <a:lnTo>
                  <a:pt x="341092" y="704205"/>
                </a:lnTo>
                <a:lnTo>
                  <a:pt x="365520" y="712362"/>
                </a:lnTo>
                <a:lnTo>
                  <a:pt x="389949" y="720519"/>
                </a:lnTo>
                <a:lnTo>
                  <a:pt x="415282" y="727770"/>
                </a:lnTo>
                <a:lnTo>
                  <a:pt x="441520" y="735926"/>
                </a:lnTo>
                <a:lnTo>
                  <a:pt x="468662" y="743177"/>
                </a:lnTo>
                <a:lnTo>
                  <a:pt x="523852" y="757678"/>
                </a:lnTo>
                <a:lnTo>
                  <a:pt x="581757" y="771273"/>
                </a:lnTo>
                <a:lnTo>
                  <a:pt x="642375" y="783961"/>
                </a:lnTo>
                <a:lnTo>
                  <a:pt x="704803" y="796649"/>
                </a:lnTo>
                <a:lnTo>
                  <a:pt x="769945" y="807525"/>
                </a:lnTo>
                <a:lnTo>
                  <a:pt x="836897" y="818401"/>
                </a:lnTo>
                <a:lnTo>
                  <a:pt x="906563" y="827464"/>
                </a:lnTo>
                <a:lnTo>
                  <a:pt x="977134" y="836527"/>
                </a:lnTo>
                <a:lnTo>
                  <a:pt x="1049515" y="844684"/>
                </a:lnTo>
                <a:lnTo>
                  <a:pt x="1123704" y="851028"/>
                </a:lnTo>
                <a:lnTo>
                  <a:pt x="1199704" y="857372"/>
                </a:lnTo>
                <a:lnTo>
                  <a:pt x="1277513" y="861904"/>
                </a:lnTo>
                <a:lnTo>
                  <a:pt x="1356226" y="865529"/>
                </a:lnTo>
                <a:lnTo>
                  <a:pt x="1435845" y="868248"/>
                </a:lnTo>
                <a:lnTo>
                  <a:pt x="1517273" y="870061"/>
                </a:lnTo>
                <a:lnTo>
                  <a:pt x="1599605" y="870967"/>
                </a:lnTo>
                <a:lnTo>
                  <a:pt x="1681938" y="870061"/>
                </a:lnTo>
                <a:lnTo>
                  <a:pt x="1763366" y="868248"/>
                </a:lnTo>
                <a:lnTo>
                  <a:pt x="1843889" y="865529"/>
                </a:lnTo>
                <a:lnTo>
                  <a:pt x="1922602" y="861904"/>
                </a:lnTo>
                <a:lnTo>
                  <a:pt x="1999507" y="857372"/>
                </a:lnTo>
                <a:lnTo>
                  <a:pt x="2075506" y="851028"/>
                </a:lnTo>
                <a:lnTo>
                  <a:pt x="2149696" y="844684"/>
                </a:lnTo>
                <a:lnTo>
                  <a:pt x="2222981" y="836527"/>
                </a:lnTo>
                <a:lnTo>
                  <a:pt x="2293552" y="827464"/>
                </a:lnTo>
                <a:lnTo>
                  <a:pt x="2362313" y="818401"/>
                </a:lnTo>
                <a:lnTo>
                  <a:pt x="2429265" y="807525"/>
                </a:lnTo>
                <a:lnTo>
                  <a:pt x="2494407" y="796649"/>
                </a:lnTo>
                <a:lnTo>
                  <a:pt x="2556835" y="783961"/>
                </a:lnTo>
                <a:lnTo>
                  <a:pt x="2617454" y="771273"/>
                </a:lnTo>
                <a:lnTo>
                  <a:pt x="2675358" y="757678"/>
                </a:lnTo>
                <a:lnTo>
                  <a:pt x="2703405" y="750427"/>
                </a:lnTo>
                <a:lnTo>
                  <a:pt x="2731453" y="743177"/>
                </a:lnTo>
                <a:lnTo>
                  <a:pt x="2757691" y="735926"/>
                </a:lnTo>
                <a:lnTo>
                  <a:pt x="2783929" y="727770"/>
                </a:lnTo>
                <a:lnTo>
                  <a:pt x="2810166" y="720519"/>
                </a:lnTo>
                <a:lnTo>
                  <a:pt x="2834595" y="712362"/>
                </a:lnTo>
                <a:lnTo>
                  <a:pt x="2859023" y="704205"/>
                </a:lnTo>
                <a:lnTo>
                  <a:pt x="2881642" y="696049"/>
                </a:lnTo>
                <a:lnTo>
                  <a:pt x="2905166" y="686985"/>
                </a:lnTo>
                <a:lnTo>
                  <a:pt x="2926880" y="678829"/>
                </a:lnTo>
                <a:lnTo>
                  <a:pt x="2947689" y="669765"/>
                </a:lnTo>
                <a:lnTo>
                  <a:pt x="2968499" y="660702"/>
                </a:lnTo>
                <a:lnTo>
                  <a:pt x="2987498" y="651639"/>
                </a:lnTo>
                <a:lnTo>
                  <a:pt x="3006498" y="642576"/>
                </a:lnTo>
                <a:lnTo>
                  <a:pt x="3024593" y="633513"/>
                </a:lnTo>
                <a:lnTo>
                  <a:pt x="3041784" y="624450"/>
                </a:lnTo>
                <a:lnTo>
                  <a:pt x="3058974" y="614480"/>
                </a:lnTo>
                <a:lnTo>
                  <a:pt x="3074355" y="604511"/>
                </a:lnTo>
                <a:lnTo>
                  <a:pt x="3088831" y="595448"/>
                </a:lnTo>
                <a:lnTo>
                  <a:pt x="3102402" y="585478"/>
                </a:lnTo>
                <a:lnTo>
                  <a:pt x="3115973" y="574603"/>
                </a:lnTo>
                <a:lnTo>
                  <a:pt x="3127735" y="564633"/>
                </a:lnTo>
                <a:lnTo>
                  <a:pt x="3139497" y="554664"/>
                </a:lnTo>
                <a:lnTo>
                  <a:pt x="3167544" y="522943"/>
                </a:lnTo>
                <a:lnTo>
                  <a:pt x="3181116" y="501191"/>
                </a:lnTo>
                <a:lnTo>
                  <a:pt x="3187449" y="490315"/>
                </a:lnTo>
                <a:lnTo>
                  <a:pt x="3191973" y="479440"/>
                </a:lnTo>
                <a:lnTo>
                  <a:pt x="3195592" y="468564"/>
                </a:lnTo>
                <a:lnTo>
                  <a:pt x="3197401" y="457688"/>
                </a:lnTo>
                <a:lnTo>
                  <a:pt x="3199211" y="446812"/>
                </a:lnTo>
                <a:lnTo>
                  <a:pt x="3200116" y="435030"/>
                </a:lnTo>
              </a:path>
            </a:pathLst>
          </a:custGeom>
          <a:ln w="3175">
            <a:solidFill>
              <a:srgbClr val="CC9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6591839" y="2319207"/>
            <a:ext cx="9525" cy="1115695"/>
          </a:xfrm>
          <a:custGeom>
            <a:avLst/>
            <a:gdLst/>
            <a:ahLst/>
            <a:cxnLst/>
            <a:rect l="l" t="t" r="r" b="b"/>
            <a:pathLst>
              <a:path w="9525" h="1115695">
                <a:moveTo>
                  <a:pt x="9047" y="0"/>
                </a:moveTo>
                <a:lnTo>
                  <a:pt x="0" y="1115672"/>
                </a:lnTo>
              </a:path>
            </a:pathLst>
          </a:custGeom>
          <a:ln w="262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6" name="object 4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7673" y="2766027"/>
            <a:ext cx="157432" cy="96061"/>
          </a:xfrm>
          <a:prstGeom prst="rect">
            <a:avLst/>
          </a:prstGeom>
        </p:spPr>
      </p:pic>
      <p:sp>
        <p:nvSpPr>
          <p:cNvPr id="437" name="object 437"/>
          <p:cNvSpPr/>
          <p:nvPr/>
        </p:nvSpPr>
        <p:spPr>
          <a:xfrm>
            <a:off x="6599982" y="2814054"/>
            <a:ext cx="436245" cy="0"/>
          </a:xfrm>
          <a:custGeom>
            <a:avLst/>
            <a:gdLst/>
            <a:ahLst/>
            <a:cxnLst/>
            <a:rect l="l" t="t" r="r" b="b"/>
            <a:pathLst>
              <a:path w="436245">
                <a:moveTo>
                  <a:pt x="0" y="0"/>
                </a:moveTo>
                <a:lnTo>
                  <a:pt x="436091" y="0"/>
                </a:lnTo>
              </a:path>
            </a:pathLst>
          </a:custGeom>
          <a:ln w="90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254120" y="2814054"/>
            <a:ext cx="2397125" cy="0"/>
          </a:xfrm>
          <a:custGeom>
            <a:avLst/>
            <a:gdLst/>
            <a:ahLst/>
            <a:cxnLst/>
            <a:rect l="l" t="t" r="r" b="b"/>
            <a:pathLst>
              <a:path w="2397125">
                <a:moveTo>
                  <a:pt x="0" y="0"/>
                </a:moveTo>
                <a:lnTo>
                  <a:pt x="2396694" y="0"/>
                </a:lnTo>
              </a:path>
            </a:pathLst>
          </a:custGeom>
          <a:ln w="90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9" name="object 439"/>
          <p:cNvGrpSpPr/>
          <p:nvPr/>
        </p:nvGrpSpPr>
        <p:grpSpPr>
          <a:xfrm>
            <a:off x="5633700" y="2618295"/>
            <a:ext cx="1799589" cy="1180465"/>
            <a:chOff x="5633700" y="2618295"/>
            <a:chExt cx="1799589" cy="1180465"/>
          </a:xfrm>
        </p:grpSpPr>
        <p:sp>
          <p:nvSpPr>
            <p:cNvPr id="440" name="object 440"/>
            <p:cNvSpPr/>
            <p:nvPr/>
          </p:nvSpPr>
          <p:spPr>
            <a:xfrm>
              <a:off x="5638228" y="2622822"/>
              <a:ext cx="381000" cy="381635"/>
            </a:xfrm>
            <a:custGeom>
              <a:avLst/>
              <a:gdLst/>
              <a:ahLst/>
              <a:cxnLst/>
              <a:rect l="l" t="t" r="r" b="b"/>
              <a:pathLst>
                <a:path w="381000" h="381635">
                  <a:moveTo>
                    <a:pt x="380901" y="191232"/>
                  </a:moveTo>
                  <a:lnTo>
                    <a:pt x="380901" y="181262"/>
                  </a:lnTo>
                  <a:lnTo>
                    <a:pt x="379996" y="171293"/>
                  </a:lnTo>
                  <a:lnTo>
                    <a:pt x="379092" y="162230"/>
                  </a:lnTo>
                  <a:lnTo>
                    <a:pt x="377282" y="152260"/>
                  </a:lnTo>
                  <a:lnTo>
                    <a:pt x="375473" y="143197"/>
                  </a:lnTo>
                  <a:lnTo>
                    <a:pt x="372758" y="134134"/>
                  </a:lnTo>
                  <a:lnTo>
                    <a:pt x="370044" y="125071"/>
                  </a:lnTo>
                  <a:lnTo>
                    <a:pt x="366425" y="116914"/>
                  </a:lnTo>
                  <a:lnTo>
                    <a:pt x="362806" y="107851"/>
                  </a:lnTo>
                  <a:lnTo>
                    <a:pt x="358282" y="99694"/>
                  </a:lnTo>
                  <a:lnTo>
                    <a:pt x="353758" y="92444"/>
                  </a:lnTo>
                  <a:lnTo>
                    <a:pt x="348330" y="84287"/>
                  </a:lnTo>
                  <a:lnTo>
                    <a:pt x="342901" y="77036"/>
                  </a:lnTo>
                  <a:lnTo>
                    <a:pt x="337473" y="69786"/>
                  </a:lnTo>
                  <a:lnTo>
                    <a:pt x="332044" y="62535"/>
                  </a:lnTo>
                  <a:lnTo>
                    <a:pt x="325711" y="56191"/>
                  </a:lnTo>
                  <a:lnTo>
                    <a:pt x="318473" y="49847"/>
                  </a:lnTo>
                  <a:lnTo>
                    <a:pt x="312140" y="43503"/>
                  </a:lnTo>
                  <a:lnTo>
                    <a:pt x="304902" y="38065"/>
                  </a:lnTo>
                  <a:lnTo>
                    <a:pt x="296759" y="32627"/>
                  </a:lnTo>
                  <a:lnTo>
                    <a:pt x="289521" y="28095"/>
                  </a:lnTo>
                  <a:lnTo>
                    <a:pt x="281378" y="23564"/>
                  </a:lnTo>
                  <a:lnTo>
                    <a:pt x="273235" y="19032"/>
                  </a:lnTo>
                  <a:lnTo>
                    <a:pt x="265093" y="15407"/>
                  </a:lnTo>
                  <a:lnTo>
                    <a:pt x="256045" y="11782"/>
                  </a:lnTo>
                  <a:lnTo>
                    <a:pt x="246997" y="9063"/>
                  </a:lnTo>
                  <a:lnTo>
                    <a:pt x="237950" y="6344"/>
                  </a:lnTo>
                  <a:lnTo>
                    <a:pt x="228902" y="4531"/>
                  </a:lnTo>
                  <a:lnTo>
                    <a:pt x="219855" y="2718"/>
                  </a:lnTo>
                  <a:lnTo>
                    <a:pt x="209903" y="906"/>
                  </a:lnTo>
                  <a:lnTo>
                    <a:pt x="199950" y="906"/>
                  </a:lnTo>
                  <a:lnTo>
                    <a:pt x="190903" y="0"/>
                  </a:lnTo>
                  <a:lnTo>
                    <a:pt x="180950" y="906"/>
                  </a:lnTo>
                  <a:lnTo>
                    <a:pt x="170998" y="906"/>
                  </a:lnTo>
                  <a:lnTo>
                    <a:pt x="161951" y="2718"/>
                  </a:lnTo>
                  <a:lnTo>
                    <a:pt x="151998" y="4531"/>
                  </a:lnTo>
                  <a:lnTo>
                    <a:pt x="142951" y="6344"/>
                  </a:lnTo>
                  <a:lnTo>
                    <a:pt x="133903" y="9063"/>
                  </a:lnTo>
                  <a:lnTo>
                    <a:pt x="124856" y="11782"/>
                  </a:lnTo>
                  <a:lnTo>
                    <a:pt x="116713" y="15407"/>
                  </a:lnTo>
                  <a:lnTo>
                    <a:pt x="107665" y="19032"/>
                  </a:lnTo>
                  <a:lnTo>
                    <a:pt x="99522" y="23564"/>
                  </a:lnTo>
                  <a:lnTo>
                    <a:pt x="91380" y="28095"/>
                  </a:lnTo>
                  <a:lnTo>
                    <a:pt x="84142" y="32627"/>
                  </a:lnTo>
                  <a:lnTo>
                    <a:pt x="76904" y="38065"/>
                  </a:lnTo>
                  <a:lnTo>
                    <a:pt x="69666" y="43503"/>
                  </a:lnTo>
                  <a:lnTo>
                    <a:pt x="62428" y="49847"/>
                  </a:lnTo>
                  <a:lnTo>
                    <a:pt x="56094" y="56191"/>
                  </a:lnTo>
                  <a:lnTo>
                    <a:pt x="49761" y="62535"/>
                  </a:lnTo>
                  <a:lnTo>
                    <a:pt x="43428" y="69786"/>
                  </a:lnTo>
                  <a:lnTo>
                    <a:pt x="37999" y="77036"/>
                  </a:lnTo>
                  <a:lnTo>
                    <a:pt x="32571" y="84287"/>
                  </a:lnTo>
                  <a:lnTo>
                    <a:pt x="27142" y="92444"/>
                  </a:lnTo>
                  <a:lnTo>
                    <a:pt x="22618" y="99694"/>
                  </a:lnTo>
                  <a:lnTo>
                    <a:pt x="18999" y="107851"/>
                  </a:lnTo>
                  <a:lnTo>
                    <a:pt x="14476" y="116914"/>
                  </a:lnTo>
                  <a:lnTo>
                    <a:pt x="11761" y="125071"/>
                  </a:lnTo>
                  <a:lnTo>
                    <a:pt x="8142" y="134134"/>
                  </a:lnTo>
                  <a:lnTo>
                    <a:pt x="6333" y="143197"/>
                  </a:lnTo>
                  <a:lnTo>
                    <a:pt x="3619" y="152260"/>
                  </a:lnTo>
                  <a:lnTo>
                    <a:pt x="1809" y="162230"/>
                  </a:lnTo>
                  <a:lnTo>
                    <a:pt x="904" y="171293"/>
                  </a:lnTo>
                  <a:lnTo>
                    <a:pt x="0" y="181262"/>
                  </a:lnTo>
                  <a:lnTo>
                    <a:pt x="0" y="191232"/>
                  </a:lnTo>
                  <a:lnTo>
                    <a:pt x="0" y="200295"/>
                  </a:lnTo>
                  <a:lnTo>
                    <a:pt x="904" y="210264"/>
                  </a:lnTo>
                  <a:lnTo>
                    <a:pt x="1809" y="220234"/>
                  </a:lnTo>
                  <a:lnTo>
                    <a:pt x="3619" y="229297"/>
                  </a:lnTo>
                  <a:lnTo>
                    <a:pt x="6333" y="238360"/>
                  </a:lnTo>
                  <a:lnTo>
                    <a:pt x="8142" y="247423"/>
                  </a:lnTo>
                  <a:lnTo>
                    <a:pt x="11761" y="256486"/>
                  </a:lnTo>
                  <a:lnTo>
                    <a:pt x="14476" y="264643"/>
                  </a:lnTo>
                  <a:lnTo>
                    <a:pt x="18999" y="273706"/>
                  </a:lnTo>
                  <a:lnTo>
                    <a:pt x="22618" y="281863"/>
                  </a:lnTo>
                  <a:lnTo>
                    <a:pt x="27142" y="290020"/>
                  </a:lnTo>
                  <a:lnTo>
                    <a:pt x="32571" y="297270"/>
                  </a:lnTo>
                  <a:lnTo>
                    <a:pt x="37999" y="304521"/>
                  </a:lnTo>
                  <a:lnTo>
                    <a:pt x="43428" y="311771"/>
                  </a:lnTo>
                  <a:lnTo>
                    <a:pt x="49761" y="319022"/>
                  </a:lnTo>
                  <a:lnTo>
                    <a:pt x="56094" y="325366"/>
                  </a:lnTo>
                  <a:lnTo>
                    <a:pt x="62428" y="331710"/>
                  </a:lnTo>
                  <a:lnTo>
                    <a:pt x="69666" y="338055"/>
                  </a:lnTo>
                  <a:lnTo>
                    <a:pt x="76904" y="343492"/>
                  </a:lnTo>
                  <a:lnTo>
                    <a:pt x="84142" y="348930"/>
                  </a:lnTo>
                  <a:lnTo>
                    <a:pt x="91380" y="353462"/>
                  </a:lnTo>
                  <a:lnTo>
                    <a:pt x="99522" y="357993"/>
                  </a:lnTo>
                  <a:lnTo>
                    <a:pt x="107665" y="362525"/>
                  </a:lnTo>
                  <a:lnTo>
                    <a:pt x="116713" y="366150"/>
                  </a:lnTo>
                  <a:lnTo>
                    <a:pt x="124856" y="369776"/>
                  </a:lnTo>
                  <a:lnTo>
                    <a:pt x="133903" y="372495"/>
                  </a:lnTo>
                  <a:lnTo>
                    <a:pt x="142951" y="375213"/>
                  </a:lnTo>
                  <a:lnTo>
                    <a:pt x="151998" y="377932"/>
                  </a:lnTo>
                  <a:lnTo>
                    <a:pt x="161951" y="378839"/>
                  </a:lnTo>
                  <a:lnTo>
                    <a:pt x="170998" y="380651"/>
                  </a:lnTo>
                  <a:lnTo>
                    <a:pt x="180950" y="381558"/>
                  </a:lnTo>
                  <a:lnTo>
                    <a:pt x="190903" y="381558"/>
                  </a:lnTo>
                  <a:lnTo>
                    <a:pt x="199950" y="381558"/>
                  </a:lnTo>
                  <a:lnTo>
                    <a:pt x="209903" y="380651"/>
                  </a:lnTo>
                  <a:lnTo>
                    <a:pt x="219855" y="378839"/>
                  </a:lnTo>
                  <a:lnTo>
                    <a:pt x="228902" y="377932"/>
                  </a:lnTo>
                  <a:lnTo>
                    <a:pt x="237950" y="375213"/>
                  </a:lnTo>
                  <a:lnTo>
                    <a:pt x="246997" y="372495"/>
                  </a:lnTo>
                  <a:lnTo>
                    <a:pt x="256045" y="369776"/>
                  </a:lnTo>
                  <a:lnTo>
                    <a:pt x="265093" y="366150"/>
                  </a:lnTo>
                  <a:lnTo>
                    <a:pt x="273235" y="362525"/>
                  </a:lnTo>
                  <a:lnTo>
                    <a:pt x="281378" y="357993"/>
                  </a:lnTo>
                  <a:lnTo>
                    <a:pt x="289521" y="353462"/>
                  </a:lnTo>
                  <a:lnTo>
                    <a:pt x="296759" y="348930"/>
                  </a:lnTo>
                  <a:lnTo>
                    <a:pt x="304902" y="343492"/>
                  </a:lnTo>
                  <a:lnTo>
                    <a:pt x="312140" y="338055"/>
                  </a:lnTo>
                  <a:lnTo>
                    <a:pt x="318473" y="331710"/>
                  </a:lnTo>
                  <a:lnTo>
                    <a:pt x="325711" y="325366"/>
                  </a:lnTo>
                  <a:lnTo>
                    <a:pt x="332044" y="319022"/>
                  </a:lnTo>
                  <a:lnTo>
                    <a:pt x="337473" y="311771"/>
                  </a:lnTo>
                  <a:lnTo>
                    <a:pt x="342901" y="304521"/>
                  </a:lnTo>
                  <a:lnTo>
                    <a:pt x="348330" y="297270"/>
                  </a:lnTo>
                  <a:lnTo>
                    <a:pt x="353758" y="290020"/>
                  </a:lnTo>
                  <a:lnTo>
                    <a:pt x="358282" y="281863"/>
                  </a:lnTo>
                  <a:lnTo>
                    <a:pt x="362806" y="273706"/>
                  </a:lnTo>
                  <a:lnTo>
                    <a:pt x="366425" y="264643"/>
                  </a:lnTo>
                  <a:lnTo>
                    <a:pt x="370044" y="256486"/>
                  </a:lnTo>
                  <a:lnTo>
                    <a:pt x="372758" y="247423"/>
                  </a:lnTo>
                  <a:lnTo>
                    <a:pt x="375473" y="238360"/>
                  </a:lnTo>
                  <a:lnTo>
                    <a:pt x="377282" y="229297"/>
                  </a:lnTo>
                  <a:lnTo>
                    <a:pt x="379092" y="220234"/>
                  </a:lnTo>
                  <a:lnTo>
                    <a:pt x="379996" y="210264"/>
                  </a:lnTo>
                  <a:lnTo>
                    <a:pt x="380901" y="200295"/>
                  </a:lnTo>
                  <a:lnTo>
                    <a:pt x="380901" y="191232"/>
                  </a:lnTo>
                </a:path>
              </a:pathLst>
            </a:custGeom>
            <a:ln w="90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046272" y="2814055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8045" y="0"/>
                  </a:lnTo>
                </a:path>
              </a:pathLst>
            </a:custGeom>
            <a:ln w="90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191938" y="2814055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09">
                  <a:moveTo>
                    <a:pt x="0" y="0"/>
                  </a:moveTo>
                  <a:lnTo>
                    <a:pt x="435186" y="0"/>
                  </a:lnTo>
                </a:path>
              </a:pathLst>
            </a:custGeom>
            <a:ln w="90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3" name="object 4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1840" y="2700769"/>
              <a:ext cx="840968" cy="1097544"/>
            </a:xfrm>
            <a:prstGeom prst="rect">
              <a:avLst/>
            </a:prstGeom>
          </p:spPr>
        </p:pic>
      </p:grpSp>
      <p:grpSp>
        <p:nvGrpSpPr>
          <p:cNvPr id="444" name="object 444"/>
          <p:cNvGrpSpPr/>
          <p:nvPr/>
        </p:nvGrpSpPr>
        <p:grpSpPr>
          <a:xfrm>
            <a:off x="8804414" y="2811793"/>
            <a:ext cx="248920" cy="276860"/>
            <a:chOff x="8804414" y="2811793"/>
            <a:chExt cx="248920" cy="276860"/>
          </a:xfrm>
        </p:grpSpPr>
        <p:sp>
          <p:nvSpPr>
            <p:cNvPr id="445" name="object 445"/>
            <p:cNvSpPr/>
            <p:nvPr/>
          </p:nvSpPr>
          <p:spPr>
            <a:xfrm>
              <a:off x="8890818" y="2812245"/>
              <a:ext cx="162560" cy="182245"/>
            </a:xfrm>
            <a:custGeom>
              <a:avLst/>
              <a:gdLst/>
              <a:ahLst/>
              <a:cxnLst/>
              <a:rect l="l" t="t" r="r" b="b"/>
              <a:pathLst>
                <a:path w="162559" h="182244">
                  <a:moveTo>
                    <a:pt x="72381" y="182170"/>
                  </a:moveTo>
                  <a:lnTo>
                    <a:pt x="70569" y="182170"/>
                  </a:lnTo>
                  <a:lnTo>
                    <a:pt x="69667" y="180356"/>
                  </a:lnTo>
                  <a:lnTo>
                    <a:pt x="70569" y="180356"/>
                  </a:lnTo>
                  <a:lnTo>
                    <a:pt x="70569" y="179449"/>
                  </a:lnTo>
                  <a:lnTo>
                    <a:pt x="94999" y="162229"/>
                  </a:lnTo>
                  <a:lnTo>
                    <a:pt x="96810" y="162229"/>
                  </a:lnTo>
                  <a:lnTo>
                    <a:pt x="97712" y="163136"/>
                  </a:lnTo>
                  <a:lnTo>
                    <a:pt x="96810" y="163136"/>
                  </a:lnTo>
                  <a:lnTo>
                    <a:pt x="96810" y="164043"/>
                  </a:lnTo>
                  <a:lnTo>
                    <a:pt x="72381" y="182170"/>
                  </a:lnTo>
                  <a:close/>
                </a:path>
                <a:path w="162559" h="182244">
                  <a:moveTo>
                    <a:pt x="115808" y="126884"/>
                  </a:moveTo>
                  <a:lnTo>
                    <a:pt x="69667" y="126884"/>
                  </a:lnTo>
                  <a:lnTo>
                    <a:pt x="69667" y="125070"/>
                  </a:lnTo>
                  <a:lnTo>
                    <a:pt x="70569" y="124166"/>
                  </a:lnTo>
                  <a:lnTo>
                    <a:pt x="114903" y="124166"/>
                  </a:lnTo>
                  <a:lnTo>
                    <a:pt x="115808" y="125070"/>
                  </a:lnTo>
                  <a:lnTo>
                    <a:pt x="115808" y="126884"/>
                  </a:lnTo>
                  <a:close/>
                </a:path>
                <a:path w="162559" h="182244">
                  <a:moveTo>
                    <a:pt x="147476" y="127792"/>
                  </a:moveTo>
                  <a:lnTo>
                    <a:pt x="140237" y="127792"/>
                  </a:lnTo>
                  <a:lnTo>
                    <a:pt x="140237" y="126884"/>
                  </a:lnTo>
                  <a:lnTo>
                    <a:pt x="139332" y="126884"/>
                  </a:lnTo>
                  <a:lnTo>
                    <a:pt x="139332" y="125070"/>
                  </a:lnTo>
                  <a:lnTo>
                    <a:pt x="140237" y="124166"/>
                  </a:lnTo>
                  <a:lnTo>
                    <a:pt x="147476" y="124166"/>
                  </a:lnTo>
                  <a:lnTo>
                    <a:pt x="147476" y="125070"/>
                  </a:lnTo>
                  <a:lnTo>
                    <a:pt x="148381" y="125977"/>
                  </a:lnTo>
                  <a:lnTo>
                    <a:pt x="148381" y="126884"/>
                  </a:lnTo>
                  <a:lnTo>
                    <a:pt x="147404" y="127576"/>
                  </a:lnTo>
                  <a:lnTo>
                    <a:pt x="147476" y="127792"/>
                  </a:lnTo>
                  <a:close/>
                </a:path>
                <a:path w="162559" h="182244">
                  <a:moveTo>
                    <a:pt x="114903" y="127792"/>
                  </a:moveTo>
                  <a:lnTo>
                    <a:pt x="70569" y="127792"/>
                  </a:lnTo>
                  <a:lnTo>
                    <a:pt x="70569" y="126884"/>
                  </a:lnTo>
                  <a:lnTo>
                    <a:pt x="114903" y="126884"/>
                  </a:lnTo>
                  <a:lnTo>
                    <a:pt x="114903" y="127792"/>
                  </a:lnTo>
                  <a:close/>
                </a:path>
                <a:path w="162559" h="182244">
                  <a:moveTo>
                    <a:pt x="117619" y="149541"/>
                  </a:moveTo>
                  <a:lnTo>
                    <a:pt x="116714" y="149541"/>
                  </a:lnTo>
                  <a:lnTo>
                    <a:pt x="115808" y="148634"/>
                  </a:lnTo>
                  <a:lnTo>
                    <a:pt x="115808" y="146823"/>
                  </a:lnTo>
                  <a:lnTo>
                    <a:pt x="142722" y="127792"/>
                  </a:lnTo>
                  <a:lnTo>
                    <a:pt x="147098" y="127792"/>
                  </a:lnTo>
                  <a:lnTo>
                    <a:pt x="117619" y="148634"/>
                  </a:lnTo>
                  <a:lnTo>
                    <a:pt x="117619" y="149541"/>
                  </a:lnTo>
                  <a:close/>
                </a:path>
                <a:path w="162559" h="182244">
                  <a:moveTo>
                    <a:pt x="46144" y="126884"/>
                  </a:moveTo>
                  <a:lnTo>
                    <a:pt x="0" y="126884"/>
                  </a:lnTo>
                  <a:lnTo>
                    <a:pt x="0" y="125070"/>
                  </a:lnTo>
                  <a:lnTo>
                    <a:pt x="905" y="124166"/>
                  </a:lnTo>
                  <a:lnTo>
                    <a:pt x="45238" y="124166"/>
                  </a:lnTo>
                  <a:lnTo>
                    <a:pt x="46144" y="125070"/>
                  </a:lnTo>
                  <a:lnTo>
                    <a:pt x="46144" y="126884"/>
                  </a:lnTo>
                  <a:close/>
                </a:path>
                <a:path w="162559" h="182244">
                  <a:moveTo>
                    <a:pt x="45238" y="127792"/>
                  </a:moveTo>
                  <a:lnTo>
                    <a:pt x="905" y="127792"/>
                  </a:lnTo>
                  <a:lnTo>
                    <a:pt x="905" y="126884"/>
                  </a:lnTo>
                  <a:lnTo>
                    <a:pt x="45238" y="126884"/>
                  </a:lnTo>
                  <a:lnTo>
                    <a:pt x="45238" y="127792"/>
                  </a:lnTo>
                  <a:close/>
                </a:path>
                <a:path w="162559" h="182244">
                  <a:moveTo>
                    <a:pt x="15382" y="114197"/>
                  </a:moveTo>
                  <a:lnTo>
                    <a:pt x="14476" y="114197"/>
                  </a:lnTo>
                  <a:lnTo>
                    <a:pt x="14476" y="113290"/>
                  </a:lnTo>
                  <a:lnTo>
                    <a:pt x="13571" y="113290"/>
                  </a:lnTo>
                  <a:lnTo>
                    <a:pt x="13571" y="111476"/>
                  </a:lnTo>
                  <a:lnTo>
                    <a:pt x="14476" y="111476"/>
                  </a:lnTo>
                  <a:lnTo>
                    <a:pt x="48858" y="85193"/>
                  </a:lnTo>
                  <a:lnTo>
                    <a:pt x="49763" y="84287"/>
                  </a:lnTo>
                  <a:lnTo>
                    <a:pt x="50666" y="85193"/>
                  </a:lnTo>
                  <a:lnTo>
                    <a:pt x="50666" y="87007"/>
                  </a:lnTo>
                  <a:lnTo>
                    <a:pt x="16285" y="113290"/>
                  </a:lnTo>
                  <a:lnTo>
                    <a:pt x="15382" y="114197"/>
                  </a:lnTo>
                  <a:close/>
                </a:path>
                <a:path w="162559" h="182244">
                  <a:moveTo>
                    <a:pt x="71475" y="71599"/>
                  </a:moveTo>
                  <a:lnTo>
                    <a:pt x="69667" y="71599"/>
                  </a:lnTo>
                  <a:lnTo>
                    <a:pt x="68762" y="70692"/>
                  </a:lnTo>
                  <a:lnTo>
                    <a:pt x="68762" y="69787"/>
                  </a:lnTo>
                  <a:lnTo>
                    <a:pt x="69667" y="68880"/>
                  </a:lnTo>
                  <a:lnTo>
                    <a:pt x="104048" y="42598"/>
                  </a:lnTo>
                  <a:lnTo>
                    <a:pt x="106762" y="42598"/>
                  </a:lnTo>
                  <a:lnTo>
                    <a:pt x="106762" y="43503"/>
                  </a:lnTo>
                  <a:lnTo>
                    <a:pt x="105857" y="45316"/>
                  </a:lnTo>
                  <a:lnTo>
                    <a:pt x="71475" y="71599"/>
                  </a:lnTo>
                  <a:close/>
                </a:path>
                <a:path w="162559" h="182244">
                  <a:moveTo>
                    <a:pt x="126666" y="29003"/>
                  </a:moveTo>
                  <a:lnTo>
                    <a:pt x="124855" y="29003"/>
                  </a:lnTo>
                  <a:lnTo>
                    <a:pt x="124855" y="27189"/>
                  </a:lnTo>
                  <a:lnTo>
                    <a:pt x="160142" y="907"/>
                  </a:lnTo>
                  <a:lnTo>
                    <a:pt x="160142" y="0"/>
                  </a:lnTo>
                  <a:lnTo>
                    <a:pt x="161047" y="0"/>
                  </a:lnTo>
                  <a:lnTo>
                    <a:pt x="161952" y="907"/>
                  </a:lnTo>
                  <a:lnTo>
                    <a:pt x="161952" y="2718"/>
                  </a:lnTo>
                  <a:lnTo>
                    <a:pt x="126666" y="290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8890819" y="2812246"/>
              <a:ext cx="162560" cy="182245"/>
            </a:xfrm>
            <a:custGeom>
              <a:avLst/>
              <a:gdLst/>
              <a:ahLst/>
              <a:cxnLst/>
              <a:rect l="l" t="t" r="r" b="b"/>
              <a:pathLst>
                <a:path w="162559" h="182244">
                  <a:moveTo>
                    <a:pt x="161951" y="2718"/>
                  </a:moveTo>
                  <a:lnTo>
                    <a:pt x="126665" y="29002"/>
                  </a:lnTo>
                  <a:lnTo>
                    <a:pt x="125760" y="29002"/>
                  </a:lnTo>
                  <a:lnTo>
                    <a:pt x="124856" y="29002"/>
                  </a:lnTo>
                  <a:lnTo>
                    <a:pt x="124856" y="28095"/>
                  </a:lnTo>
                  <a:lnTo>
                    <a:pt x="124856" y="27189"/>
                  </a:lnTo>
                  <a:lnTo>
                    <a:pt x="160141" y="906"/>
                  </a:lnTo>
                  <a:lnTo>
                    <a:pt x="160141" y="0"/>
                  </a:lnTo>
                  <a:lnTo>
                    <a:pt x="161046" y="0"/>
                  </a:lnTo>
                  <a:lnTo>
                    <a:pt x="161951" y="906"/>
                  </a:lnTo>
                  <a:lnTo>
                    <a:pt x="161951" y="1812"/>
                  </a:lnTo>
                  <a:lnTo>
                    <a:pt x="161951" y="2718"/>
                  </a:lnTo>
                  <a:close/>
                </a:path>
                <a:path w="162559" h="182244">
                  <a:moveTo>
                    <a:pt x="105856" y="45315"/>
                  </a:moveTo>
                  <a:lnTo>
                    <a:pt x="71475" y="71598"/>
                  </a:lnTo>
                  <a:lnTo>
                    <a:pt x="70570" y="71598"/>
                  </a:lnTo>
                  <a:lnTo>
                    <a:pt x="69666" y="71598"/>
                  </a:lnTo>
                  <a:lnTo>
                    <a:pt x="68761" y="70692"/>
                  </a:lnTo>
                  <a:lnTo>
                    <a:pt x="68761" y="69786"/>
                  </a:lnTo>
                  <a:lnTo>
                    <a:pt x="69666" y="68879"/>
                  </a:lnTo>
                  <a:lnTo>
                    <a:pt x="104046" y="42596"/>
                  </a:lnTo>
                  <a:lnTo>
                    <a:pt x="104951" y="42596"/>
                  </a:lnTo>
                  <a:lnTo>
                    <a:pt x="106761" y="42596"/>
                  </a:lnTo>
                  <a:lnTo>
                    <a:pt x="106761" y="43503"/>
                  </a:lnTo>
                  <a:lnTo>
                    <a:pt x="105856" y="45315"/>
                  </a:lnTo>
                  <a:close/>
                </a:path>
                <a:path w="162559" h="182244">
                  <a:moveTo>
                    <a:pt x="50666" y="87006"/>
                  </a:moveTo>
                  <a:lnTo>
                    <a:pt x="16285" y="113289"/>
                  </a:lnTo>
                  <a:lnTo>
                    <a:pt x="15380" y="114195"/>
                  </a:lnTo>
                  <a:lnTo>
                    <a:pt x="14476" y="114195"/>
                  </a:lnTo>
                  <a:lnTo>
                    <a:pt x="14476" y="113289"/>
                  </a:lnTo>
                  <a:lnTo>
                    <a:pt x="13571" y="113289"/>
                  </a:lnTo>
                  <a:lnTo>
                    <a:pt x="13571" y="112382"/>
                  </a:lnTo>
                  <a:lnTo>
                    <a:pt x="13571" y="111476"/>
                  </a:lnTo>
                  <a:lnTo>
                    <a:pt x="14476" y="111476"/>
                  </a:lnTo>
                  <a:lnTo>
                    <a:pt x="48856" y="85193"/>
                  </a:lnTo>
                  <a:lnTo>
                    <a:pt x="49761" y="84287"/>
                  </a:lnTo>
                  <a:lnTo>
                    <a:pt x="50666" y="85193"/>
                  </a:lnTo>
                  <a:lnTo>
                    <a:pt x="50666" y="86099"/>
                  </a:lnTo>
                  <a:lnTo>
                    <a:pt x="50666" y="87006"/>
                  </a:lnTo>
                  <a:close/>
                </a:path>
                <a:path w="162559" h="182244">
                  <a:moveTo>
                    <a:pt x="904" y="124165"/>
                  </a:moveTo>
                  <a:lnTo>
                    <a:pt x="45237" y="124165"/>
                  </a:lnTo>
                  <a:lnTo>
                    <a:pt x="46142" y="125071"/>
                  </a:lnTo>
                  <a:lnTo>
                    <a:pt x="46142" y="125977"/>
                  </a:lnTo>
                  <a:lnTo>
                    <a:pt x="46142" y="126883"/>
                  </a:lnTo>
                  <a:lnTo>
                    <a:pt x="45237" y="126883"/>
                  </a:lnTo>
                  <a:lnTo>
                    <a:pt x="45237" y="127790"/>
                  </a:lnTo>
                  <a:lnTo>
                    <a:pt x="904" y="127790"/>
                  </a:lnTo>
                  <a:lnTo>
                    <a:pt x="904" y="126883"/>
                  </a:lnTo>
                  <a:lnTo>
                    <a:pt x="0" y="126883"/>
                  </a:lnTo>
                  <a:lnTo>
                    <a:pt x="0" y="125977"/>
                  </a:lnTo>
                  <a:lnTo>
                    <a:pt x="0" y="125071"/>
                  </a:lnTo>
                  <a:lnTo>
                    <a:pt x="904" y="124165"/>
                  </a:lnTo>
                  <a:close/>
                </a:path>
                <a:path w="162559" h="182244">
                  <a:moveTo>
                    <a:pt x="70570" y="124165"/>
                  </a:moveTo>
                  <a:lnTo>
                    <a:pt x="114903" y="124165"/>
                  </a:lnTo>
                  <a:lnTo>
                    <a:pt x="115808" y="125071"/>
                  </a:lnTo>
                  <a:lnTo>
                    <a:pt x="115808" y="125977"/>
                  </a:lnTo>
                  <a:lnTo>
                    <a:pt x="115808" y="126883"/>
                  </a:lnTo>
                  <a:lnTo>
                    <a:pt x="114903" y="126883"/>
                  </a:lnTo>
                  <a:lnTo>
                    <a:pt x="114903" y="127790"/>
                  </a:lnTo>
                  <a:lnTo>
                    <a:pt x="70570" y="127790"/>
                  </a:lnTo>
                  <a:lnTo>
                    <a:pt x="70570" y="126883"/>
                  </a:lnTo>
                  <a:lnTo>
                    <a:pt x="69666" y="126883"/>
                  </a:lnTo>
                  <a:lnTo>
                    <a:pt x="69666" y="125977"/>
                  </a:lnTo>
                  <a:lnTo>
                    <a:pt x="69666" y="125071"/>
                  </a:lnTo>
                  <a:lnTo>
                    <a:pt x="70570" y="124165"/>
                  </a:lnTo>
                  <a:close/>
                </a:path>
                <a:path w="162559" h="182244">
                  <a:moveTo>
                    <a:pt x="140236" y="124165"/>
                  </a:moveTo>
                  <a:lnTo>
                    <a:pt x="147474" y="124165"/>
                  </a:lnTo>
                  <a:lnTo>
                    <a:pt x="147474" y="125071"/>
                  </a:lnTo>
                  <a:lnTo>
                    <a:pt x="148379" y="125977"/>
                  </a:lnTo>
                  <a:lnTo>
                    <a:pt x="148379" y="126883"/>
                  </a:lnTo>
                  <a:lnTo>
                    <a:pt x="117618" y="148635"/>
                  </a:lnTo>
                  <a:lnTo>
                    <a:pt x="117618" y="149541"/>
                  </a:lnTo>
                  <a:lnTo>
                    <a:pt x="116713" y="149541"/>
                  </a:lnTo>
                  <a:lnTo>
                    <a:pt x="115808" y="148635"/>
                  </a:lnTo>
                  <a:lnTo>
                    <a:pt x="115808" y="147729"/>
                  </a:lnTo>
                  <a:lnTo>
                    <a:pt x="115808" y="146822"/>
                  </a:lnTo>
                  <a:lnTo>
                    <a:pt x="146570" y="125071"/>
                  </a:lnTo>
                  <a:lnTo>
                    <a:pt x="147474" y="127790"/>
                  </a:lnTo>
                  <a:lnTo>
                    <a:pt x="140236" y="127790"/>
                  </a:lnTo>
                  <a:lnTo>
                    <a:pt x="140236" y="126883"/>
                  </a:lnTo>
                  <a:lnTo>
                    <a:pt x="139332" y="126883"/>
                  </a:lnTo>
                  <a:lnTo>
                    <a:pt x="139332" y="125977"/>
                  </a:lnTo>
                  <a:lnTo>
                    <a:pt x="139332" y="125071"/>
                  </a:lnTo>
                  <a:lnTo>
                    <a:pt x="140236" y="124165"/>
                  </a:lnTo>
                  <a:close/>
                </a:path>
                <a:path w="162559" h="182244">
                  <a:moveTo>
                    <a:pt x="96808" y="164042"/>
                  </a:moveTo>
                  <a:lnTo>
                    <a:pt x="72380" y="182169"/>
                  </a:lnTo>
                  <a:lnTo>
                    <a:pt x="71475" y="182169"/>
                  </a:lnTo>
                  <a:lnTo>
                    <a:pt x="70570" y="182169"/>
                  </a:lnTo>
                  <a:lnTo>
                    <a:pt x="69666" y="180356"/>
                  </a:lnTo>
                  <a:lnTo>
                    <a:pt x="70570" y="180356"/>
                  </a:lnTo>
                  <a:lnTo>
                    <a:pt x="70570" y="179450"/>
                  </a:lnTo>
                  <a:lnTo>
                    <a:pt x="94999" y="162230"/>
                  </a:lnTo>
                  <a:lnTo>
                    <a:pt x="95903" y="162230"/>
                  </a:lnTo>
                  <a:lnTo>
                    <a:pt x="96808" y="162230"/>
                  </a:lnTo>
                  <a:lnTo>
                    <a:pt x="97713" y="163136"/>
                  </a:lnTo>
                  <a:lnTo>
                    <a:pt x="96808" y="163136"/>
                  </a:lnTo>
                  <a:lnTo>
                    <a:pt x="96808" y="16404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8804859" y="2960890"/>
              <a:ext cx="248285" cy="88265"/>
            </a:xfrm>
            <a:custGeom>
              <a:avLst/>
              <a:gdLst/>
              <a:ahLst/>
              <a:cxnLst/>
              <a:rect l="l" t="t" r="r" b="b"/>
              <a:pathLst>
                <a:path w="248284" h="88264">
                  <a:moveTo>
                    <a:pt x="46139" y="85369"/>
                  </a:moveTo>
                  <a:lnTo>
                    <a:pt x="0" y="85369"/>
                  </a:lnTo>
                  <a:lnTo>
                    <a:pt x="0" y="86639"/>
                  </a:lnTo>
                  <a:lnTo>
                    <a:pt x="266" y="86639"/>
                  </a:lnTo>
                  <a:lnTo>
                    <a:pt x="266" y="87909"/>
                  </a:lnTo>
                  <a:lnTo>
                    <a:pt x="45872" y="87909"/>
                  </a:lnTo>
                  <a:lnTo>
                    <a:pt x="45872" y="86639"/>
                  </a:lnTo>
                  <a:lnTo>
                    <a:pt x="46139" y="86639"/>
                  </a:lnTo>
                  <a:lnTo>
                    <a:pt x="46139" y="85369"/>
                  </a:lnTo>
                  <a:close/>
                </a:path>
                <a:path w="248284" h="88264">
                  <a:moveTo>
                    <a:pt x="183667" y="54368"/>
                  </a:moveTo>
                  <a:lnTo>
                    <a:pt x="144767" y="0"/>
                  </a:lnTo>
                  <a:lnTo>
                    <a:pt x="83743" y="85369"/>
                  </a:lnTo>
                  <a:lnTo>
                    <a:pt x="69672" y="85369"/>
                  </a:lnTo>
                  <a:lnTo>
                    <a:pt x="69672" y="86639"/>
                  </a:lnTo>
                  <a:lnTo>
                    <a:pt x="70573" y="86639"/>
                  </a:lnTo>
                  <a:lnTo>
                    <a:pt x="70573" y="87909"/>
                  </a:lnTo>
                  <a:lnTo>
                    <a:pt x="115544" y="87909"/>
                  </a:lnTo>
                  <a:lnTo>
                    <a:pt x="115544" y="86639"/>
                  </a:lnTo>
                  <a:lnTo>
                    <a:pt x="116624" y="86639"/>
                  </a:lnTo>
                  <a:lnTo>
                    <a:pt x="116624" y="85369"/>
                  </a:lnTo>
                  <a:lnTo>
                    <a:pt x="85521" y="85369"/>
                  </a:lnTo>
                  <a:lnTo>
                    <a:pt x="183667" y="54368"/>
                  </a:lnTo>
                  <a:close/>
                </a:path>
                <a:path w="248284" h="88264">
                  <a:moveTo>
                    <a:pt x="186283" y="85369"/>
                  </a:moveTo>
                  <a:lnTo>
                    <a:pt x="139331" y="85369"/>
                  </a:lnTo>
                  <a:lnTo>
                    <a:pt x="139331" y="86639"/>
                  </a:lnTo>
                  <a:lnTo>
                    <a:pt x="140233" y="86639"/>
                  </a:lnTo>
                  <a:lnTo>
                    <a:pt x="140233" y="87909"/>
                  </a:lnTo>
                  <a:lnTo>
                    <a:pt x="185470" y="87909"/>
                  </a:lnTo>
                  <a:lnTo>
                    <a:pt x="185470" y="86639"/>
                  </a:lnTo>
                  <a:lnTo>
                    <a:pt x="186283" y="86639"/>
                  </a:lnTo>
                  <a:lnTo>
                    <a:pt x="186283" y="85369"/>
                  </a:lnTo>
                  <a:close/>
                </a:path>
                <a:path w="248284" h="88264">
                  <a:moveTo>
                    <a:pt x="247904" y="85369"/>
                  </a:moveTo>
                  <a:lnTo>
                    <a:pt x="209003" y="85369"/>
                  </a:lnTo>
                  <a:lnTo>
                    <a:pt x="209003" y="86639"/>
                  </a:lnTo>
                  <a:lnTo>
                    <a:pt x="209905" y="86639"/>
                  </a:lnTo>
                  <a:lnTo>
                    <a:pt x="209905" y="87909"/>
                  </a:lnTo>
                  <a:lnTo>
                    <a:pt x="247637" y="87909"/>
                  </a:lnTo>
                  <a:lnTo>
                    <a:pt x="247637" y="86639"/>
                  </a:lnTo>
                  <a:lnTo>
                    <a:pt x="247904" y="86639"/>
                  </a:lnTo>
                  <a:lnTo>
                    <a:pt x="247904" y="8536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8804867" y="3046075"/>
              <a:ext cx="248285" cy="3175"/>
            </a:xfrm>
            <a:custGeom>
              <a:avLst/>
              <a:gdLst/>
              <a:ahLst/>
              <a:cxnLst/>
              <a:rect l="l" t="t" r="r" b="b"/>
              <a:pathLst>
                <a:path w="248284" h="3175">
                  <a:moveTo>
                    <a:pt x="1809" y="0"/>
                  </a:moveTo>
                  <a:lnTo>
                    <a:pt x="45237" y="0"/>
                  </a:lnTo>
                  <a:lnTo>
                    <a:pt x="46142" y="0"/>
                  </a:lnTo>
                  <a:lnTo>
                    <a:pt x="46142" y="906"/>
                  </a:lnTo>
                  <a:lnTo>
                    <a:pt x="46142" y="1812"/>
                  </a:lnTo>
                  <a:lnTo>
                    <a:pt x="45237" y="2718"/>
                  </a:lnTo>
                  <a:lnTo>
                    <a:pt x="1809" y="2718"/>
                  </a:lnTo>
                  <a:lnTo>
                    <a:pt x="904" y="2718"/>
                  </a:lnTo>
                  <a:lnTo>
                    <a:pt x="0" y="1812"/>
                  </a:lnTo>
                  <a:lnTo>
                    <a:pt x="0" y="906"/>
                  </a:lnTo>
                  <a:lnTo>
                    <a:pt x="0" y="0"/>
                  </a:lnTo>
                  <a:lnTo>
                    <a:pt x="904" y="0"/>
                  </a:lnTo>
                  <a:lnTo>
                    <a:pt x="1809" y="0"/>
                  </a:lnTo>
                  <a:close/>
                </a:path>
                <a:path w="248284" h="3175">
                  <a:moveTo>
                    <a:pt x="71475" y="0"/>
                  </a:moveTo>
                  <a:lnTo>
                    <a:pt x="114903" y="0"/>
                  </a:lnTo>
                  <a:lnTo>
                    <a:pt x="115808" y="0"/>
                  </a:lnTo>
                  <a:lnTo>
                    <a:pt x="116713" y="906"/>
                  </a:lnTo>
                  <a:lnTo>
                    <a:pt x="115808" y="1812"/>
                  </a:lnTo>
                  <a:lnTo>
                    <a:pt x="114903" y="2718"/>
                  </a:lnTo>
                  <a:lnTo>
                    <a:pt x="71475" y="2718"/>
                  </a:lnTo>
                  <a:lnTo>
                    <a:pt x="70570" y="2718"/>
                  </a:lnTo>
                  <a:lnTo>
                    <a:pt x="70570" y="1812"/>
                  </a:lnTo>
                  <a:lnTo>
                    <a:pt x="69666" y="1812"/>
                  </a:lnTo>
                  <a:lnTo>
                    <a:pt x="69666" y="906"/>
                  </a:lnTo>
                  <a:lnTo>
                    <a:pt x="69666" y="0"/>
                  </a:lnTo>
                  <a:lnTo>
                    <a:pt x="70570" y="0"/>
                  </a:lnTo>
                  <a:lnTo>
                    <a:pt x="71475" y="0"/>
                  </a:lnTo>
                  <a:close/>
                </a:path>
                <a:path w="248284" h="3175">
                  <a:moveTo>
                    <a:pt x="141141" y="0"/>
                  </a:moveTo>
                  <a:lnTo>
                    <a:pt x="184569" y="0"/>
                  </a:lnTo>
                  <a:lnTo>
                    <a:pt x="185474" y="0"/>
                  </a:lnTo>
                  <a:lnTo>
                    <a:pt x="186379" y="906"/>
                  </a:lnTo>
                  <a:lnTo>
                    <a:pt x="185474" y="1812"/>
                  </a:lnTo>
                  <a:lnTo>
                    <a:pt x="185474" y="2718"/>
                  </a:lnTo>
                  <a:lnTo>
                    <a:pt x="184569" y="2718"/>
                  </a:lnTo>
                  <a:lnTo>
                    <a:pt x="141141" y="2718"/>
                  </a:lnTo>
                  <a:lnTo>
                    <a:pt x="140236" y="2718"/>
                  </a:lnTo>
                  <a:lnTo>
                    <a:pt x="140236" y="1812"/>
                  </a:lnTo>
                  <a:lnTo>
                    <a:pt x="139332" y="1812"/>
                  </a:lnTo>
                  <a:lnTo>
                    <a:pt x="139332" y="906"/>
                  </a:lnTo>
                  <a:lnTo>
                    <a:pt x="139332" y="0"/>
                  </a:lnTo>
                  <a:lnTo>
                    <a:pt x="140236" y="0"/>
                  </a:lnTo>
                  <a:lnTo>
                    <a:pt x="141141" y="0"/>
                  </a:lnTo>
                  <a:close/>
                </a:path>
                <a:path w="248284" h="3175">
                  <a:moveTo>
                    <a:pt x="210807" y="0"/>
                  </a:moveTo>
                  <a:lnTo>
                    <a:pt x="246997" y="0"/>
                  </a:lnTo>
                  <a:lnTo>
                    <a:pt x="247902" y="0"/>
                  </a:lnTo>
                  <a:lnTo>
                    <a:pt x="247902" y="906"/>
                  </a:lnTo>
                  <a:lnTo>
                    <a:pt x="247902" y="1812"/>
                  </a:lnTo>
                  <a:lnTo>
                    <a:pt x="246997" y="2718"/>
                  </a:lnTo>
                  <a:lnTo>
                    <a:pt x="210807" y="2718"/>
                  </a:lnTo>
                  <a:lnTo>
                    <a:pt x="209903" y="2718"/>
                  </a:lnTo>
                  <a:lnTo>
                    <a:pt x="209903" y="1812"/>
                  </a:lnTo>
                  <a:lnTo>
                    <a:pt x="208998" y="1812"/>
                  </a:lnTo>
                  <a:lnTo>
                    <a:pt x="208998" y="906"/>
                  </a:lnTo>
                  <a:lnTo>
                    <a:pt x="208998" y="0"/>
                  </a:lnTo>
                  <a:lnTo>
                    <a:pt x="209903" y="0"/>
                  </a:lnTo>
                  <a:lnTo>
                    <a:pt x="210807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8866378" y="3083953"/>
              <a:ext cx="167005" cy="4445"/>
            </a:xfrm>
            <a:custGeom>
              <a:avLst/>
              <a:gdLst/>
              <a:ahLst/>
              <a:cxnLst/>
              <a:rect l="l" t="t" r="r" b="b"/>
              <a:pathLst>
                <a:path w="167004" h="4444">
                  <a:moveTo>
                    <a:pt x="45250" y="2908"/>
                  </a:moveTo>
                  <a:lnTo>
                    <a:pt x="914" y="2908"/>
                  </a:lnTo>
                  <a:lnTo>
                    <a:pt x="914" y="3822"/>
                  </a:lnTo>
                  <a:lnTo>
                    <a:pt x="45250" y="3822"/>
                  </a:lnTo>
                  <a:lnTo>
                    <a:pt x="45250" y="2908"/>
                  </a:lnTo>
                  <a:close/>
                </a:path>
                <a:path w="167004" h="4444">
                  <a:moveTo>
                    <a:pt x="46151" y="1270"/>
                  </a:moveTo>
                  <a:lnTo>
                    <a:pt x="45694" y="1270"/>
                  </a:lnTo>
                  <a:lnTo>
                    <a:pt x="45694" y="0"/>
                  </a:lnTo>
                  <a:lnTo>
                    <a:pt x="469" y="0"/>
                  </a:lnTo>
                  <a:lnTo>
                    <a:pt x="469" y="1270"/>
                  </a:lnTo>
                  <a:lnTo>
                    <a:pt x="0" y="1270"/>
                  </a:lnTo>
                  <a:lnTo>
                    <a:pt x="0" y="2552"/>
                  </a:lnTo>
                  <a:lnTo>
                    <a:pt x="46151" y="2552"/>
                  </a:lnTo>
                  <a:lnTo>
                    <a:pt x="46151" y="1270"/>
                  </a:lnTo>
                  <a:close/>
                </a:path>
                <a:path w="167004" h="4444">
                  <a:moveTo>
                    <a:pt x="114909" y="2908"/>
                  </a:moveTo>
                  <a:lnTo>
                    <a:pt x="70573" y="2908"/>
                  </a:lnTo>
                  <a:lnTo>
                    <a:pt x="71475" y="3822"/>
                  </a:lnTo>
                  <a:lnTo>
                    <a:pt x="114909" y="3822"/>
                  </a:lnTo>
                  <a:lnTo>
                    <a:pt x="114909" y="2908"/>
                  </a:lnTo>
                  <a:close/>
                </a:path>
                <a:path w="167004" h="4444">
                  <a:moveTo>
                    <a:pt x="115811" y="1270"/>
                  </a:moveTo>
                  <a:lnTo>
                    <a:pt x="115354" y="1270"/>
                  </a:lnTo>
                  <a:lnTo>
                    <a:pt x="115354" y="0"/>
                  </a:lnTo>
                  <a:lnTo>
                    <a:pt x="70129" y="0"/>
                  </a:lnTo>
                  <a:lnTo>
                    <a:pt x="70129" y="1270"/>
                  </a:lnTo>
                  <a:lnTo>
                    <a:pt x="69672" y="1270"/>
                  </a:lnTo>
                  <a:lnTo>
                    <a:pt x="69672" y="2552"/>
                  </a:lnTo>
                  <a:lnTo>
                    <a:pt x="115811" y="2552"/>
                  </a:lnTo>
                  <a:lnTo>
                    <a:pt x="115811" y="1270"/>
                  </a:lnTo>
                  <a:close/>
                </a:path>
                <a:path w="167004" h="4444">
                  <a:moveTo>
                    <a:pt x="166382" y="1270"/>
                  </a:moveTo>
                  <a:lnTo>
                    <a:pt x="165582" y="1270"/>
                  </a:lnTo>
                  <a:lnTo>
                    <a:pt x="165582" y="0"/>
                  </a:lnTo>
                  <a:lnTo>
                    <a:pt x="139801" y="0"/>
                  </a:lnTo>
                  <a:lnTo>
                    <a:pt x="139801" y="1270"/>
                  </a:lnTo>
                  <a:lnTo>
                    <a:pt x="139344" y="1270"/>
                  </a:lnTo>
                  <a:lnTo>
                    <a:pt x="139344" y="2552"/>
                  </a:lnTo>
                  <a:lnTo>
                    <a:pt x="140512" y="2552"/>
                  </a:lnTo>
                  <a:lnTo>
                    <a:pt x="140512" y="3822"/>
                  </a:lnTo>
                  <a:lnTo>
                    <a:pt x="165303" y="3822"/>
                  </a:lnTo>
                  <a:lnTo>
                    <a:pt x="165303" y="2552"/>
                  </a:lnTo>
                  <a:lnTo>
                    <a:pt x="166382" y="2552"/>
                  </a:lnTo>
                  <a:lnTo>
                    <a:pt x="166382" y="12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8866390" y="3084140"/>
              <a:ext cx="167005" cy="3810"/>
            </a:xfrm>
            <a:custGeom>
              <a:avLst/>
              <a:gdLst/>
              <a:ahLst/>
              <a:cxnLst/>
              <a:rect l="l" t="t" r="r" b="b"/>
              <a:pathLst>
                <a:path w="167004" h="3810">
                  <a:moveTo>
                    <a:pt x="904" y="0"/>
                  </a:moveTo>
                  <a:lnTo>
                    <a:pt x="45237" y="0"/>
                  </a:lnTo>
                  <a:lnTo>
                    <a:pt x="46142" y="906"/>
                  </a:lnTo>
                  <a:lnTo>
                    <a:pt x="46142" y="1812"/>
                  </a:lnTo>
                  <a:lnTo>
                    <a:pt x="46142" y="2718"/>
                  </a:lnTo>
                  <a:lnTo>
                    <a:pt x="45237" y="2718"/>
                  </a:lnTo>
                  <a:lnTo>
                    <a:pt x="45237" y="3625"/>
                  </a:lnTo>
                  <a:lnTo>
                    <a:pt x="904" y="3625"/>
                  </a:lnTo>
                  <a:lnTo>
                    <a:pt x="904" y="2718"/>
                  </a:lnTo>
                  <a:lnTo>
                    <a:pt x="0" y="2718"/>
                  </a:lnTo>
                  <a:lnTo>
                    <a:pt x="0" y="1812"/>
                  </a:lnTo>
                  <a:lnTo>
                    <a:pt x="0" y="906"/>
                  </a:lnTo>
                  <a:lnTo>
                    <a:pt x="904" y="0"/>
                  </a:lnTo>
                  <a:close/>
                </a:path>
                <a:path w="167004" h="3810">
                  <a:moveTo>
                    <a:pt x="71475" y="0"/>
                  </a:moveTo>
                  <a:lnTo>
                    <a:pt x="114903" y="0"/>
                  </a:lnTo>
                  <a:lnTo>
                    <a:pt x="115808" y="906"/>
                  </a:lnTo>
                  <a:lnTo>
                    <a:pt x="115808" y="1812"/>
                  </a:lnTo>
                  <a:lnTo>
                    <a:pt x="115808" y="2718"/>
                  </a:lnTo>
                  <a:lnTo>
                    <a:pt x="114903" y="2718"/>
                  </a:lnTo>
                  <a:lnTo>
                    <a:pt x="114903" y="3625"/>
                  </a:lnTo>
                  <a:lnTo>
                    <a:pt x="71475" y="3625"/>
                  </a:lnTo>
                  <a:lnTo>
                    <a:pt x="70570" y="2718"/>
                  </a:lnTo>
                  <a:lnTo>
                    <a:pt x="69666" y="2718"/>
                  </a:lnTo>
                  <a:lnTo>
                    <a:pt x="69666" y="1812"/>
                  </a:lnTo>
                  <a:lnTo>
                    <a:pt x="69666" y="906"/>
                  </a:lnTo>
                  <a:lnTo>
                    <a:pt x="70570" y="0"/>
                  </a:lnTo>
                  <a:lnTo>
                    <a:pt x="71475" y="0"/>
                  </a:lnTo>
                  <a:close/>
                </a:path>
                <a:path w="167004" h="3810">
                  <a:moveTo>
                    <a:pt x="141141" y="0"/>
                  </a:moveTo>
                  <a:lnTo>
                    <a:pt x="164665" y="0"/>
                  </a:lnTo>
                  <a:lnTo>
                    <a:pt x="165570" y="0"/>
                  </a:lnTo>
                  <a:lnTo>
                    <a:pt x="165570" y="906"/>
                  </a:lnTo>
                  <a:lnTo>
                    <a:pt x="166474" y="1812"/>
                  </a:lnTo>
                  <a:lnTo>
                    <a:pt x="165570" y="2718"/>
                  </a:lnTo>
                  <a:lnTo>
                    <a:pt x="164665" y="3625"/>
                  </a:lnTo>
                  <a:lnTo>
                    <a:pt x="141141" y="3625"/>
                  </a:lnTo>
                  <a:lnTo>
                    <a:pt x="140236" y="2718"/>
                  </a:lnTo>
                  <a:lnTo>
                    <a:pt x="139332" y="2718"/>
                  </a:lnTo>
                  <a:lnTo>
                    <a:pt x="139332" y="1812"/>
                  </a:lnTo>
                  <a:lnTo>
                    <a:pt x="139332" y="906"/>
                  </a:lnTo>
                  <a:lnTo>
                    <a:pt x="140236" y="0"/>
                  </a:lnTo>
                  <a:lnTo>
                    <a:pt x="14114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1" name="object 4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55904" y="2370867"/>
            <a:ext cx="2555939" cy="1441040"/>
          </a:xfrm>
          <a:prstGeom prst="rect">
            <a:avLst/>
          </a:prstGeom>
        </p:spPr>
      </p:pic>
      <p:sp>
        <p:nvSpPr>
          <p:cNvPr id="452" name="object 452"/>
          <p:cNvSpPr txBox="1">
            <a:spLocks noGrp="1"/>
          </p:cNvSpPr>
          <p:nvPr>
            <p:ph type="title"/>
          </p:nvPr>
        </p:nvSpPr>
        <p:spPr>
          <a:xfrm>
            <a:off x="482600" y="494368"/>
            <a:ext cx="5111750" cy="17399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2600" spc="-40" dirty="0">
                <a:latin typeface="Lucida Sans Unicode"/>
                <a:cs typeface="Lucida Sans Unicode"/>
              </a:rPr>
              <a:t>Mitigación</a:t>
            </a:r>
            <a:r>
              <a:rPr sz="2600" spc="-165" dirty="0">
                <a:latin typeface="Lucida Sans Unicode"/>
                <a:cs typeface="Lucida Sans Unicode"/>
              </a:rPr>
              <a:t> </a:t>
            </a:r>
            <a:r>
              <a:rPr sz="2600" spc="-35" dirty="0">
                <a:latin typeface="Lucida Sans Unicode"/>
                <a:cs typeface="Lucida Sans Unicode"/>
              </a:rPr>
              <a:t>del</a:t>
            </a:r>
            <a:r>
              <a:rPr sz="2600" spc="-160" dirty="0">
                <a:latin typeface="Lucida Sans Unicode"/>
                <a:cs typeface="Lucida Sans Unicode"/>
              </a:rPr>
              <a:t> </a:t>
            </a:r>
            <a:r>
              <a:rPr sz="2600" spc="-20" dirty="0">
                <a:latin typeface="Lucida Sans Unicode"/>
                <a:cs typeface="Lucida Sans Unicode"/>
              </a:rPr>
              <a:t>arco</a:t>
            </a:r>
            <a:r>
              <a:rPr sz="2600" spc="-160" dirty="0">
                <a:latin typeface="Lucida Sans Unicode"/>
                <a:cs typeface="Lucida Sans Unicode"/>
              </a:rPr>
              <a:t> </a:t>
            </a:r>
            <a:r>
              <a:rPr sz="2600" spc="-10" dirty="0">
                <a:latin typeface="Lucida Sans Unicode"/>
                <a:cs typeface="Lucida Sans Unicode"/>
              </a:rPr>
              <a:t>eléctrico:</a:t>
            </a:r>
            <a:endParaRPr sz="2600">
              <a:latin typeface="Lucida Sans Unicode"/>
              <a:cs typeface="Lucida Sans Unicode"/>
            </a:endParaRPr>
          </a:p>
          <a:p>
            <a:pPr marL="12700" marR="5080">
              <a:lnSpc>
                <a:spcPct val="120000"/>
              </a:lnSpc>
              <a:spcBef>
                <a:spcPts val="140"/>
              </a:spcBef>
            </a:pPr>
            <a:r>
              <a:rPr sz="3300" spc="-35" dirty="0">
                <a:latin typeface="Lucida Sans Unicode"/>
                <a:cs typeface="Lucida Sans Unicode"/>
              </a:rPr>
              <a:t>Protección</a:t>
            </a:r>
            <a:r>
              <a:rPr sz="3300" spc="-210" dirty="0">
                <a:latin typeface="Lucida Sans Unicode"/>
                <a:cs typeface="Lucida Sans Unicode"/>
              </a:rPr>
              <a:t> </a:t>
            </a:r>
            <a:r>
              <a:rPr sz="3300" dirty="0">
                <a:latin typeface="Lucida Sans Unicode"/>
                <a:cs typeface="Lucida Sans Unicode"/>
              </a:rPr>
              <a:t>y</a:t>
            </a:r>
            <a:r>
              <a:rPr sz="3300" spc="-210" dirty="0">
                <a:latin typeface="Lucida Sans Unicode"/>
                <a:cs typeface="Lucida Sans Unicode"/>
              </a:rPr>
              <a:t> </a:t>
            </a:r>
            <a:r>
              <a:rPr sz="3300" spc="-45" dirty="0">
                <a:latin typeface="Lucida Sans Unicode"/>
                <a:cs typeface="Lucida Sans Unicode"/>
              </a:rPr>
              <a:t>coordinación </a:t>
            </a:r>
            <a:r>
              <a:rPr sz="3300" dirty="0">
                <a:latin typeface="Lucida Sans Unicode"/>
                <a:cs typeface="Lucida Sans Unicode"/>
              </a:rPr>
              <a:t>de</a:t>
            </a:r>
            <a:r>
              <a:rPr sz="3300" spc="-229" dirty="0">
                <a:latin typeface="Lucida Sans Unicode"/>
                <a:cs typeface="Lucida Sans Unicode"/>
              </a:rPr>
              <a:t> </a:t>
            </a:r>
            <a:r>
              <a:rPr sz="3300" spc="-10" dirty="0">
                <a:latin typeface="Lucida Sans Unicode"/>
                <a:cs typeface="Lucida Sans Unicode"/>
              </a:rPr>
              <a:t>sobrecorriente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453" name="object 453"/>
          <p:cNvSpPr txBox="1"/>
          <p:nvPr/>
        </p:nvSpPr>
        <p:spPr>
          <a:xfrm>
            <a:off x="6465590" y="544690"/>
            <a:ext cx="5046980" cy="50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solidFill>
                  <a:srgbClr val="00B4E1"/>
                </a:solidFill>
                <a:latin typeface="Lucida Sans Unicode"/>
                <a:cs typeface="Lucida Sans Unicode"/>
              </a:rPr>
              <a:t>La</a:t>
            </a:r>
            <a:r>
              <a:rPr sz="1150" spc="-4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00B4E1"/>
                </a:solidFill>
                <a:latin typeface="Lucida Sans Unicode"/>
                <a:cs typeface="Lucida Sans Unicode"/>
              </a:rPr>
              <a:t>coordinación</a:t>
            </a:r>
            <a:r>
              <a:rPr sz="1150" spc="-3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00B4E1"/>
                </a:solidFill>
                <a:latin typeface="Lucida Sans Unicode"/>
                <a:cs typeface="Lucida Sans Unicode"/>
              </a:rPr>
              <a:t>escalonada</a:t>
            </a:r>
            <a:r>
              <a:rPr sz="1150" spc="-4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00B4E1"/>
                </a:solidFill>
                <a:latin typeface="Lucida Sans Unicode"/>
                <a:cs typeface="Lucida Sans Unicode"/>
              </a:rPr>
              <a:t>puede</a:t>
            </a:r>
            <a:r>
              <a:rPr sz="1150" spc="-3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00B4E1"/>
                </a:solidFill>
                <a:latin typeface="Lucida Sans Unicode"/>
                <a:cs typeface="Lucida Sans Unicode"/>
              </a:rPr>
              <a:t>provocar</a:t>
            </a:r>
            <a:r>
              <a:rPr sz="1150" spc="-4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00B4E1"/>
                </a:solidFill>
                <a:latin typeface="Lucida Sans Unicode"/>
                <a:cs typeface="Lucida Sans Unicode"/>
              </a:rPr>
              <a:t>tiempos</a:t>
            </a:r>
            <a:r>
              <a:rPr sz="1150" spc="-3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00B4E1"/>
                </a:solidFill>
                <a:latin typeface="Lucida Sans Unicode"/>
                <a:cs typeface="Lucida Sans Unicode"/>
              </a:rPr>
              <a:t>de</a:t>
            </a:r>
            <a:r>
              <a:rPr sz="1150" spc="-4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00B4E1"/>
                </a:solidFill>
                <a:latin typeface="Lucida Sans Unicode"/>
                <a:cs typeface="Lucida Sans Unicode"/>
              </a:rPr>
              <a:t>viaje</a:t>
            </a:r>
            <a:r>
              <a:rPr sz="1150" spc="-3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00B4E1"/>
                </a:solidFill>
                <a:latin typeface="Lucida Sans Unicode"/>
                <a:cs typeface="Lucida Sans Unicode"/>
              </a:rPr>
              <a:t>muy</a:t>
            </a:r>
            <a:r>
              <a:rPr sz="1150" spc="-4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00B4E1"/>
                </a:solidFill>
                <a:latin typeface="Lucida Sans Unicode"/>
                <a:cs typeface="Lucida Sans Unicode"/>
              </a:rPr>
              <a:t>lentos,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150" spc="-35" dirty="0">
                <a:solidFill>
                  <a:srgbClr val="00B4E1"/>
                </a:solidFill>
                <a:latin typeface="Lucida Sans Unicode"/>
                <a:cs typeface="Lucida Sans Unicode"/>
              </a:rPr>
              <a:t>lo</a:t>
            </a:r>
            <a:r>
              <a:rPr sz="1150" spc="-6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00B4E1"/>
                </a:solidFill>
                <a:latin typeface="Lucida Sans Unicode"/>
                <a:cs typeface="Lucida Sans Unicode"/>
              </a:rPr>
              <a:t>que</a:t>
            </a:r>
            <a:r>
              <a:rPr sz="1150" spc="-6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00B4E1"/>
                </a:solidFill>
                <a:latin typeface="Lucida Sans Unicode"/>
                <a:cs typeface="Lucida Sans Unicode"/>
              </a:rPr>
              <a:t>aumenta</a:t>
            </a:r>
            <a:r>
              <a:rPr sz="1150" spc="-6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00B4E1"/>
                </a:solidFill>
                <a:latin typeface="Lucida Sans Unicode"/>
                <a:cs typeface="Lucida Sans Unicode"/>
              </a:rPr>
              <a:t>la</a:t>
            </a:r>
            <a:r>
              <a:rPr sz="1150" spc="-6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00B4E1"/>
                </a:solidFill>
                <a:latin typeface="Lucida Sans Unicode"/>
                <a:cs typeface="Lucida Sans Unicode"/>
              </a:rPr>
              <a:t>energía</a:t>
            </a:r>
            <a:r>
              <a:rPr sz="1150" spc="-6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00B4E1"/>
                </a:solidFill>
                <a:latin typeface="Lucida Sans Unicode"/>
                <a:cs typeface="Lucida Sans Unicode"/>
              </a:rPr>
              <a:t>del</a:t>
            </a:r>
            <a:r>
              <a:rPr sz="1150" spc="-65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00B4E1"/>
                </a:solidFill>
                <a:latin typeface="Lucida Sans Unicode"/>
                <a:cs typeface="Lucida Sans Unicode"/>
              </a:rPr>
              <a:t>arco</a:t>
            </a:r>
            <a:r>
              <a:rPr sz="1150" spc="-60" dirty="0">
                <a:solidFill>
                  <a:srgbClr val="00B4E1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00B4E1"/>
                </a:solidFill>
                <a:latin typeface="Lucida Sans Unicode"/>
                <a:cs typeface="Lucida Sans Unicode"/>
              </a:rPr>
              <a:t>eléctrico.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54" name="object 454"/>
          <p:cNvSpPr txBox="1"/>
          <p:nvPr/>
        </p:nvSpPr>
        <p:spPr>
          <a:xfrm>
            <a:off x="6466043" y="2198596"/>
            <a:ext cx="3403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latin typeface="Lucida Sans Unicode"/>
                <a:cs typeface="Lucida Sans Unicode"/>
              </a:rPr>
              <a:t>Autobús1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55" name="object 455"/>
          <p:cNvSpPr txBox="1"/>
          <p:nvPr/>
        </p:nvSpPr>
        <p:spPr>
          <a:xfrm>
            <a:off x="9025562" y="2210341"/>
            <a:ext cx="3403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latin typeface="Lucida Sans Unicode"/>
                <a:cs typeface="Lucida Sans Unicode"/>
              </a:rPr>
              <a:t>Autobús2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56" name="object 456"/>
          <p:cNvSpPr txBox="1"/>
          <p:nvPr/>
        </p:nvSpPr>
        <p:spPr>
          <a:xfrm>
            <a:off x="10060665" y="2149324"/>
            <a:ext cx="1247140" cy="2717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43204">
              <a:lnSpc>
                <a:spcPct val="100000"/>
              </a:lnSpc>
              <a:spcBef>
                <a:spcPts val="215"/>
              </a:spcBef>
            </a:pPr>
            <a:r>
              <a:rPr sz="500" spc="-10" dirty="0">
                <a:latin typeface="Lucida Sans Unicode"/>
                <a:cs typeface="Lucida Sans Unicode"/>
              </a:rPr>
              <a:t>autobús</a:t>
            </a:r>
            <a:r>
              <a:rPr sz="500" dirty="0">
                <a:latin typeface="Lucida Sans Unicode"/>
                <a:cs typeface="Lucida Sans Unicode"/>
              </a:rPr>
              <a:t> </a:t>
            </a:r>
            <a:r>
              <a:rPr sz="500" spc="-50" dirty="0">
                <a:latin typeface="Lucida Sans Unicode"/>
                <a:cs typeface="Lucida Sans Unicode"/>
              </a:rPr>
              <a:t>3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  <a:tabLst>
                <a:tab pos="923290" algn="l"/>
              </a:tabLst>
            </a:pPr>
            <a:r>
              <a:rPr sz="850" spc="-10" dirty="0">
                <a:latin typeface="Lucida Sans Unicode"/>
                <a:cs typeface="Lucida Sans Unicode"/>
              </a:rPr>
              <a:t>Carga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95" dirty="0">
                <a:latin typeface="Lucida Sans Unicode"/>
                <a:cs typeface="Lucida Sans Unicode"/>
              </a:rPr>
              <a:t>=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5MVA</a:t>
            </a:r>
            <a:r>
              <a:rPr sz="850" dirty="0">
                <a:latin typeface="Lucida Sans Unicode"/>
                <a:cs typeface="Lucida Sans Unicode"/>
              </a:rPr>
              <a:t>	</a:t>
            </a:r>
            <a:r>
              <a:rPr sz="700" spc="-35" dirty="0">
                <a:latin typeface="Lucida Sans Unicode"/>
                <a:cs typeface="Lucida Sans Unicode"/>
              </a:rPr>
              <a:t>500kVA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10893012" y="2413323"/>
            <a:ext cx="5048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latin typeface="Lucida Sans Unicode"/>
                <a:cs typeface="Lucida Sans Unicode"/>
              </a:rPr>
              <a:t>11</a:t>
            </a:r>
            <a:r>
              <a:rPr sz="600" spc="-20" dirty="0">
                <a:latin typeface="Lucida Sans Unicode"/>
                <a:cs typeface="Lucida Sans Unicode"/>
              </a:rPr>
              <a:t> </a:t>
            </a:r>
            <a:r>
              <a:rPr sz="600" spc="-45" dirty="0">
                <a:latin typeface="Lucida Sans Unicode"/>
                <a:cs typeface="Lucida Sans Unicode"/>
              </a:rPr>
              <a:t>kV/0,44</a:t>
            </a:r>
            <a:r>
              <a:rPr sz="600" spc="-15" dirty="0">
                <a:latin typeface="Lucida Sans Unicode"/>
                <a:cs typeface="Lucida Sans Unicode"/>
              </a:rPr>
              <a:t> </a:t>
            </a:r>
            <a:r>
              <a:rPr sz="600" spc="-25" dirty="0">
                <a:latin typeface="Lucida Sans Unicode"/>
                <a:cs typeface="Lucida Sans Unicode"/>
              </a:rPr>
              <a:t>kV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5692479" y="2351745"/>
            <a:ext cx="340995" cy="23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0" dirty="0">
                <a:latin typeface="Lucida Sans Unicode"/>
                <a:cs typeface="Lucida Sans Unicode"/>
              </a:rPr>
              <a:t>60 </a:t>
            </a:r>
            <a:r>
              <a:rPr sz="700" spc="-25" dirty="0">
                <a:latin typeface="Lucida Sans Unicode"/>
                <a:cs typeface="Lucida Sans Unicode"/>
              </a:rPr>
              <a:t>MVA</a:t>
            </a:r>
            <a:endParaRPr sz="700">
              <a:latin typeface="Lucida Sans Unicode"/>
              <a:cs typeface="Lucida Sans Unicode"/>
            </a:endParaRPr>
          </a:p>
          <a:p>
            <a:pPr marL="60325">
              <a:lnSpc>
                <a:spcPct val="100000"/>
              </a:lnSpc>
              <a:spcBef>
                <a:spcPts val="470"/>
              </a:spcBef>
            </a:pPr>
            <a:r>
              <a:rPr sz="300" spc="-20" dirty="0">
                <a:latin typeface="Lucida Sans Unicode"/>
                <a:cs typeface="Lucida Sans Unicode"/>
              </a:rPr>
              <a:t>11</a:t>
            </a:r>
            <a:r>
              <a:rPr sz="300" spc="-15" dirty="0">
                <a:latin typeface="Lucida Sans Unicode"/>
                <a:cs typeface="Lucida Sans Unicode"/>
              </a:rPr>
              <a:t> </a:t>
            </a:r>
            <a:r>
              <a:rPr sz="300" spc="-10" dirty="0">
                <a:latin typeface="Lucida Sans Unicode"/>
                <a:cs typeface="Lucida Sans Unicode"/>
              </a:rPr>
              <a:t>kilovoltios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6986169" y="2465924"/>
            <a:ext cx="32321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35" dirty="0">
                <a:latin typeface="Lucida Sans Unicode"/>
                <a:cs typeface="Lucida Sans Unicode"/>
              </a:rPr>
              <a:t>52-</a:t>
            </a:r>
            <a:r>
              <a:rPr sz="1150" spc="-70" dirty="0">
                <a:latin typeface="Lucida Sans Unicode"/>
                <a:cs typeface="Lucida Sans Unicode"/>
              </a:rPr>
              <a:t>1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10414392" y="2445954"/>
            <a:ext cx="28892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Lucida Sans Unicode"/>
                <a:cs typeface="Lucida Sans Unicode"/>
              </a:rPr>
              <a:t>FS1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750" spc="-50" dirty="0">
                <a:latin typeface="Lucida Sans Unicode"/>
                <a:cs typeface="Lucida Sans Unicode"/>
              </a:rPr>
              <a:t>75</a:t>
            </a:r>
            <a:r>
              <a:rPr sz="750" spc="-40" dirty="0">
                <a:latin typeface="Lucida Sans Unicode"/>
                <a:cs typeface="Lucida Sans Unicode"/>
              </a:rPr>
              <a:t> </a:t>
            </a:r>
            <a:r>
              <a:rPr sz="750" spc="-50" dirty="0">
                <a:latin typeface="Lucida Sans Unicode"/>
                <a:cs typeface="Lucida Sans Unicode"/>
              </a:rPr>
              <a:t>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9600841" y="2507542"/>
            <a:ext cx="32321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35" dirty="0">
                <a:latin typeface="Lucida Sans Unicode"/>
                <a:cs typeface="Lucida Sans Unicode"/>
              </a:rPr>
              <a:t>52-</a:t>
            </a:r>
            <a:r>
              <a:rPr sz="1150" spc="-70" dirty="0">
                <a:latin typeface="Lucida Sans Unicode"/>
                <a:cs typeface="Lucida Sans Unicode"/>
              </a:rPr>
              <a:t>2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2224362" y="2663768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3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6772754" y="2619986"/>
            <a:ext cx="23812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55" dirty="0">
                <a:latin typeface="Lucida Sans Unicode"/>
                <a:cs typeface="Lucida Sans Unicode"/>
              </a:rPr>
              <a:t>CT1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7342750" y="2638136"/>
            <a:ext cx="1600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90" dirty="0">
                <a:latin typeface="Lucida Sans Unicode"/>
                <a:cs typeface="Lucida Sans Unicode"/>
              </a:rPr>
              <a:t>F-</a:t>
            </a:r>
            <a:r>
              <a:rPr sz="750" spc="-50" dirty="0">
                <a:latin typeface="Lucida Sans Unicode"/>
                <a:cs typeface="Lucida Sans Unicode"/>
              </a:rPr>
              <a:t>1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8954995" y="2638136"/>
            <a:ext cx="1600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90" dirty="0">
                <a:latin typeface="Lucida Sans Unicode"/>
                <a:cs typeface="Lucida Sans Unicode"/>
              </a:rPr>
              <a:t>F-</a:t>
            </a:r>
            <a:r>
              <a:rPr sz="750" spc="-50" dirty="0">
                <a:latin typeface="Lucida Sans Unicode"/>
                <a:cs typeface="Lucida Sans Unicode"/>
              </a:rPr>
              <a:t>2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9333190" y="2607330"/>
            <a:ext cx="23812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55" dirty="0">
                <a:latin typeface="Lucida Sans Unicode"/>
                <a:cs typeface="Lucida Sans Unicode"/>
              </a:rPr>
              <a:t>CT2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5678908" y="2787709"/>
            <a:ext cx="32829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spc="-10" dirty="0">
                <a:latin typeface="Lucida Sans Unicode"/>
                <a:cs typeface="Lucida Sans Unicode"/>
              </a:rPr>
              <a:t>generación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10744629" y="2881033"/>
            <a:ext cx="1600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90" dirty="0">
                <a:latin typeface="Lucida Sans Unicode"/>
                <a:cs typeface="Lucida Sans Unicode"/>
              </a:rPr>
              <a:t>F-</a:t>
            </a:r>
            <a:r>
              <a:rPr sz="750" spc="-50" dirty="0">
                <a:latin typeface="Lucida Sans Unicode"/>
                <a:cs typeface="Lucida Sans Unicode"/>
              </a:rPr>
              <a:t>4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8804881" y="3056850"/>
            <a:ext cx="1600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90" dirty="0">
                <a:latin typeface="Lucida Sans Unicode"/>
                <a:cs typeface="Lucida Sans Unicode"/>
              </a:rPr>
              <a:t>F-</a:t>
            </a:r>
            <a:r>
              <a:rPr sz="750" spc="-50" dirty="0">
                <a:latin typeface="Lucida Sans Unicode"/>
                <a:cs typeface="Lucida Sans Unicode"/>
              </a:rPr>
              <a:t>2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9784642" y="3095862"/>
            <a:ext cx="1600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90" dirty="0">
                <a:latin typeface="Lucida Sans Unicode"/>
                <a:cs typeface="Lucida Sans Unicode"/>
              </a:rPr>
              <a:t>F-</a:t>
            </a:r>
            <a:r>
              <a:rPr sz="750" spc="-50" dirty="0">
                <a:latin typeface="Lucida Sans Unicode"/>
                <a:cs typeface="Lucida Sans Unicode"/>
              </a:rPr>
              <a:t>3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71" name="object 471"/>
          <p:cNvSpPr txBox="1"/>
          <p:nvPr/>
        </p:nvSpPr>
        <p:spPr>
          <a:xfrm>
            <a:off x="2155779" y="3243040"/>
            <a:ext cx="1689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Lucida Sans Unicode"/>
                <a:cs typeface="Lucida Sans Unicode"/>
              </a:rPr>
              <a:t>2.5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6906661" y="3226355"/>
            <a:ext cx="237490" cy="26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Carga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600" spc="-10" dirty="0">
                <a:latin typeface="Lucida Sans Unicode"/>
                <a:cs typeface="Lucida Sans Unicode"/>
              </a:rPr>
              <a:t>Carga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6779088" y="3576129"/>
            <a:ext cx="3829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5" dirty="0">
                <a:latin typeface="Lucida Sans Unicode"/>
                <a:cs typeface="Lucida Sans Unicode"/>
              </a:rPr>
              <a:t>F60-</a:t>
            </a:r>
            <a:r>
              <a:rPr sz="1100" spc="-50" dirty="0">
                <a:latin typeface="Lucida Sans Unicode"/>
                <a:cs typeface="Lucida Sans Unicode"/>
              </a:rPr>
              <a:t>1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74" name="object 474"/>
          <p:cNvSpPr txBox="1"/>
          <p:nvPr/>
        </p:nvSpPr>
        <p:spPr>
          <a:xfrm>
            <a:off x="9311496" y="3250825"/>
            <a:ext cx="440055" cy="53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Carga</a:t>
            </a:r>
            <a:endParaRPr sz="600">
              <a:latin typeface="Lucida Sans Unicode"/>
              <a:cs typeface="Lucida Sans Unicode"/>
            </a:endParaRPr>
          </a:p>
          <a:p>
            <a:pPr marL="215265">
              <a:lnSpc>
                <a:spcPct val="100000"/>
              </a:lnSpc>
              <a:spcBef>
                <a:spcPts val="470"/>
              </a:spcBef>
            </a:pPr>
            <a:r>
              <a:rPr sz="600" spc="-10" dirty="0">
                <a:latin typeface="Lucida Sans Unicode"/>
                <a:cs typeface="Lucida Sans Unicode"/>
              </a:rPr>
              <a:t>Carga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100" spc="-105" dirty="0">
                <a:latin typeface="Lucida Sans Unicode"/>
                <a:cs typeface="Lucida Sans Unicode"/>
              </a:rPr>
              <a:t>F60-</a:t>
            </a:r>
            <a:r>
              <a:rPr sz="1100" spc="-50" dirty="0">
                <a:latin typeface="Lucida Sans Unicode"/>
                <a:cs typeface="Lucida Sans Unicode"/>
              </a:rPr>
              <a:t>2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75" name="object 475"/>
          <p:cNvSpPr txBox="1"/>
          <p:nvPr/>
        </p:nvSpPr>
        <p:spPr>
          <a:xfrm>
            <a:off x="2224362" y="3822313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76" name="object 476"/>
          <p:cNvSpPr txBox="1"/>
          <p:nvPr/>
        </p:nvSpPr>
        <p:spPr>
          <a:xfrm>
            <a:off x="5610114" y="4027209"/>
            <a:ext cx="27203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Fase</a:t>
            </a:r>
            <a:r>
              <a:rPr sz="1400" spc="-35" dirty="0">
                <a:solidFill>
                  <a:srgbClr val="63666A"/>
                </a:solidFill>
                <a:latin typeface="Arial Black"/>
                <a:cs typeface="Arial Black"/>
              </a:rPr>
              <a:t>t</a:t>
            </a:r>
            <a:r>
              <a:rPr sz="14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OC_</a:t>
            </a:r>
            <a:r>
              <a:rPr sz="1400" spc="-6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63666A"/>
                </a:solidFill>
                <a:latin typeface="Lucida Sans Unicode"/>
                <a:cs typeface="Lucida Sans Unicode"/>
              </a:rPr>
              <a:t>Relé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aguas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arriba</a:t>
            </a:r>
            <a:r>
              <a:rPr sz="1400" spc="-6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400" spc="-165" dirty="0">
                <a:solidFill>
                  <a:srgbClr val="63666A"/>
                </a:solidFill>
                <a:latin typeface="Lucida Sans Unicode"/>
                <a:cs typeface="Lucida Sans Unicode"/>
              </a:rPr>
              <a:t>52-</a:t>
            </a:r>
            <a:r>
              <a:rPr sz="140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477" name="object 477"/>
          <p:cNvSpPr txBox="1"/>
          <p:nvPr/>
        </p:nvSpPr>
        <p:spPr>
          <a:xfrm>
            <a:off x="2155779" y="4401586"/>
            <a:ext cx="1689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Lucida Sans Unicode"/>
                <a:cs typeface="Lucida Sans Unicode"/>
              </a:rPr>
              <a:t>1.5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78" name="object 478"/>
          <p:cNvSpPr txBox="1"/>
          <p:nvPr/>
        </p:nvSpPr>
        <p:spPr>
          <a:xfrm>
            <a:off x="5580723" y="4710553"/>
            <a:ext cx="2761615" cy="697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CC0000"/>
                </a:solidFill>
                <a:latin typeface="Lucida Sans Unicode"/>
                <a:cs typeface="Lucida Sans Unicode"/>
              </a:rPr>
              <a:t>Fase</a:t>
            </a:r>
            <a:r>
              <a:rPr sz="1500" spc="-35" dirty="0">
                <a:solidFill>
                  <a:srgbClr val="CC0000"/>
                </a:solidFill>
                <a:latin typeface="Arial Black"/>
                <a:cs typeface="Arial Black"/>
              </a:rPr>
              <a:t>t</a:t>
            </a:r>
            <a:r>
              <a:rPr sz="1500" spc="-35" dirty="0">
                <a:solidFill>
                  <a:srgbClr val="CC0000"/>
                </a:solidFill>
                <a:latin typeface="Lucida Sans Unicode"/>
                <a:cs typeface="Lucida Sans Unicode"/>
              </a:rPr>
              <a:t>OC_</a:t>
            </a:r>
            <a:r>
              <a:rPr sz="1500" spc="-85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CC0000"/>
                </a:solidFill>
                <a:latin typeface="Lucida Sans Unicode"/>
                <a:cs typeface="Lucida Sans Unicode"/>
              </a:rPr>
              <a:t>Relé</a:t>
            </a:r>
            <a:r>
              <a:rPr sz="15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CC0000"/>
                </a:solidFill>
                <a:latin typeface="Lucida Sans Unicode"/>
                <a:cs typeface="Lucida Sans Unicode"/>
              </a:rPr>
              <a:t>aguas</a:t>
            </a:r>
            <a:r>
              <a:rPr sz="15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CC0000"/>
                </a:solidFill>
                <a:latin typeface="Lucida Sans Unicode"/>
                <a:cs typeface="Lucida Sans Unicode"/>
              </a:rPr>
              <a:t>abajo</a:t>
            </a:r>
            <a:r>
              <a:rPr sz="1500" spc="-80" dirty="0">
                <a:solidFill>
                  <a:srgbClr val="CC0000"/>
                </a:solidFill>
                <a:latin typeface="Lucida Sans Unicode"/>
                <a:cs typeface="Lucida Sans Unicode"/>
              </a:rPr>
              <a:t> </a:t>
            </a:r>
            <a:r>
              <a:rPr sz="1500" spc="-145" dirty="0">
                <a:solidFill>
                  <a:srgbClr val="CC0000"/>
                </a:solidFill>
                <a:latin typeface="Lucida Sans Unicode"/>
                <a:cs typeface="Lucida Sans Unicode"/>
              </a:rPr>
              <a:t>52-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ts val="1855"/>
              </a:lnSpc>
              <a:spcBef>
                <a:spcPts val="20"/>
              </a:spcBef>
            </a:pPr>
            <a:r>
              <a:rPr sz="1600" spc="-50" dirty="0">
                <a:solidFill>
                  <a:srgbClr val="CC0000"/>
                </a:solidFill>
                <a:latin typeface="Lucida Sans Unicode"/>
                <a:cs typeface="Lucida Sans Unicode"/>
              </a:rPr>
              <a:t>2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ts val="1614"/>
              </a:lnSpc>
            </a:pPr>
            <a:r>
              <a:rPr sz="1400" spc="-35" dirty="0">
                <a:solidFill>
                  <a:srgbClr val="B1B2B2"/>
                </a:solidFill>
                <a:latin typeface="Lucida Sans Unicode"/>
                <a:cs typeface="Lucida Sans Unicode"/>
              </a:rPr>
              <a:t>Fase</a:t>
            </a:r>
            <a:r>
              <a:rPr sz="1400" spc="-35" dirty="0">
                <a:solidFill>
                  <a:srgbClr val="B1B2B2"/>
                </a:solidFill>
                <a:latin typeface="Arial Black"/>
                <a:cs typeface="Arial Black"/>
              </a:rPr>
              <a:t>I</a:t>
            </a:r>
            <a:r>
              <a:rPr sz="1400" spc="-35" dirty="0">
                <a:solidFill>
                  <a:srgbClr val="B1B2B2"/>
                </a:solidFill>
                <a:latin typeface="Lucida Sans Unicode"/>
                <a:cs typeface="Lucida Sans Unicode"/>
              </a:rPr>
              <a:t>OC_</a:t>
            </a:r>
            <a:r>
              <a:rPr sz="1400" spc="-60" dirty="0">
                <a:solidFill>
                  <a:srgbClr val="B1B2B2"/>
                </a:solidFill>
                <a:latin typeface="Lucida Sans Unicode"/>
                <a:cs typeface="Lucida Sans Unicode"/>
              </a:rPr>
              <a:t> </a:t>
            </a:r>
            <a:r>
              <a:rPr sz="1400" dirty="0">
                <a:solidFill>
                  <a:srgbClr val="B1B2B2"/>
                </a:solidFill>
                <a:latin typeface="Lucida Sans Unicode"/>
                <a:cs typeface="Lucida Sans Unicode"/>
              </a:rPr>
              <a:t>Relé</a:t>
            </a:r>
            <a:r>
              <a:rPr sz="1400" spc="-55" dirty="0">
                <a:solidFill>
                  <a:srgbClr val="B1B2B2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B1B2B2"/>
                </a:solidFill>
                <a:latin typeface="Lucida Sans Unicode"/>
                <a:cs typeface="Lucida Sans Unicode"/>
              </a:rPr>
              <a:t>aguas</a:t>
            </a:r>
            <a:r>
              <a:rPr sz="1400" spc="-60" dirty="0">
                <a:solidFill>
                  <a:srgbClr val="B1B2B2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B1B2B2"/>
                </a:solidFill>
                <a:latin typeface="Lucida Sans Unicode"/>
                <a:cs typeface="Lucida Sans Unicode"/>
              </a:rPr>
              <a:t>arriba</a:t>
            </a:r>
            <a:r>
              <a:rPr sz="1400" spc="-55" dirty="0">
                <a:solidFill>
                  <a:srgbClr val="B1B2B2"/>
                </a:solidFill>
                <a:latin typeface="Lucida Sans Unicode"/>
                <a:cs typeface="Lucida Sans Unicode"/>
              </a:rPr>
              <a:t> </a:t>
            </a:r>
            <a:r>
              <a:rPr sz="1400" spc="-165" dirty="0">
                <a:solidFill>
                  <a:srgbClr val="B1B2B2"/>
                </a:solidFill>
                <a:latin typeface="Lucida Sans Unicode"/>
                <a:cs typeface="Lucida Sans Unicode"/>
              </a:rPr>
              <a:t>52-</a:t>
            </a:r>
            <a:r>
              <a:rPr sz="1400" spc="-50" dirty="0">
                <a:solidFill>
                  <a:srgbClr val="B1B2B2"/>
                </a:solidFill>
                <a:latin typeface="Lucida Sans Unicode"/>
                <a:cs typeface="Lucida Sans Unicode"/>
              </a:rPr>
              <a:t>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479" name="object 479"/>
          <p:cNvSpPr txBox="1"/>
          <p:nvPr/>
        </p:nvSpPr>
        <p:spPr>
          <a:xfrm>
            <a:off x="250412" y="4873001"/>
            <a:ext cx="853440" cy="57785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5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Río</a:t>
            </a:r>
            <a:r>
              <a:rPr sz="1500" spc="-7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abajo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1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Fusible</a:t>
            </a:r>
            <a:r>
              <a:rPr sz="110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FS1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80" name="object 480"/>
          <p:cNvSpPr txBox="1"/>
          <p:nvPr/>
        </p:nvSpPr>
        <p:spPr>
          <a:xfrm>
            <a:off x="2224362" y="4980858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1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1" name="object 481"/>
          <p:cNvSpPr txBox="1"/>
          <p:nvPr/>
        </p:nvSpPr>
        <p:spPr>
          <a:xfrm>
            <a:off x="2155779" y="5560131"/>
            <a:ext cx="1689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Lucida Sans Unicode"/>
                <a:cs typeface="Lucida Sans Unicode"/>
              </a:rPr>
              <a:t>0,5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2" name="object 482"/>
          <p:cNvSpPr txBox="1"/>
          <p:nvPr/>
        </p:nvSpPr>
        <p:spPr>
          <a:xfrm>
            <a:off x="5569223" y="5694860"/>
            <a:ext cx="28619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FF9933"/>
                </a:solidFill>
                <a:latin typeface="Lucida Sans Unicode"/>
                <a:cs typeface="Lucida Sans Unicode"/>
              </a:rPr>
              <a:t>Fase</a:t>
            </a:r>
            <a:r>
              <a:rPr sz="1500" spc="-35" dirty="0">
                <a:solidFill>
                  <a:srgbClr val="FF9933"/>
                </a:solidFill>
                <a:latin typeface="Arial Black"/>
                <a:cs typeface="Arial Black"/>
              </a:rPr>
              <a:t>I</a:t>
            </a:r>
            <a:r>
              <a:rPr sz="1500" spc="-35" dirty="0">
                <a:solidFill>
                  <a:srgbClr val="FF9933"/>
                </a:solidFill>
                <a:latin typeface="Lucida Sans Unicode"/>
                <a:cs typeface="Lucida Sans Unicode"/>
              </a:rPr>
              <a:t>OC_</a:t>
            </a:r>
            <a:r>
              <a:rPr sz="1500" spc="-75" dirty="0">
                <a:solidFill>
                  <a:srgbClr val="FF9933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FF9933"/>
                </a:solidFill>
                <a:latin typeface="Lucida Sans Unicode"/>
                <a:cs typeface="Lucida Sans Unicode"/>
              </a:rPr>
              <a:t>Relé</a:t>
            </a:r>
            <a:r>
              <a:rPr sz="1500" spc="-70" dirty="0">
                <a:solidFill>
                  <a:srgbClr val="FF9933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FF9933"/>
                </a:solidFill>
                <a:latin typeface="Lucida Sans Unicode"/>
                <a:cs typeface="Lucida Sans Unicode"/>
              </a:rPr>
              <a:t>aguas</a:t>
            </a:r>
            <a:r>
              <a:rPr sz="1500" spc="-75" dirty="0">
                <a:solidFill>
                  <a:srgbClr val="FF9933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FF9933"/>
                </a:solidFill>
                <a:latin typeface="Lucida Sans Unicode"/>
                <a:cs typeface="Lucida Sans Unicode"/>
              </a:rPr>
              <a:t>abajo</a:t>
            </a:r>
            <a:r>
              <a:rPr sz="1500" spc="-70" dirty="0">
                <a:solidFill>
                  <a:srgbClr val="FF9933"/>
                </a:solidFill>
                <a:latin typeface="Lucida Sans Unicode"/>
                <a:cs typeface="Lucida Sans Unicode"/>
              </a:rPr>
              <a:t> </a:t>
            </a:r>
            <a:r>
              <a:rPr sz="1500" spc="-175" dirty="0">
                <a:solidFill>
                  <a:srgbClr val="FF9933"/>
                </a:solidFill>
                <a:latin typeface="Lucida Sans Unicode"/>
                <a:cs typeface="Lucida Sans Unicode"/>
              </a:rPr>
              <a:t>52-</a:t>
            </a:r>
            <a:r>
              <a:rPr sz="1500" spc="-50" dirty="0">
                <a:solidFill>
                  <a:srgbClr val="FF9933"/>
                </a:solidFill>
                <a:latin typeface="Lucida Sans Unicode"/>
                <a:cs typeface="Lucida Sans Unicode"/>
              </a:rPr>
              <a:t>2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483" name="object 483"/>
          <p:cNvSpPr txBox="1"/>
          <p:nvPr/>
        </p:nvSpPr>
        <p:spPr>
          <a:xfrm>
            <a:off x="2198962" y="6139404"/>
            <a:ext cx="210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800" spc="-45" dirty="0">
                <a:latin typeface="Lucida Sans Unicode"/>
                <a:cs typeface="Lucida Sans Unicode"/>
              </a:rPr>
              <a:t>0</a:t>
            </a:r>
            <a:r>
              <a:rPr sz="800" spc="-114" dirty="0">
                <a:latin typeface="Lucida Sans Unicode"/>
                <a:cs typeface="Lucida Sans Unicode"/>
              </a:rPr>
              <a:t> </a:t>
            </a:r>
            <a:r>
              <a:rPr sz="1200" spc="-89" baseline="-34722" dirty="0">
                <a:latin typeface="Lucida Sans Unicode"/>
                <a:cs typeface="Lucida Sans Unicode"/>
              </a:rPr>
              <a:t>0</a:t>
            </a:r>
            <a:endParaRPr sz="1200" baseline="-34722">
              <a:latin typeface="Lucida Sans Unicode"/>
              <a:cs typeface="Lucida Sans Unicode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2956177" y="6201157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1000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3680461" y="6201157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2000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3329743" y="6373312"/>
            <a:ext cx="9194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Corriente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dirty="0">
                <a:latin typeface="Lucida Sans Unicode"/>
                <a:cs typeface="Lucida Sans Unicode"/>
              </a:rPr>
              <a:t>de</a:t>
            </a:r>
            <a:r>
              <a:rPr sz="600" spc="-25" dirty="0">
                <a:latin typeface="Lucida Sans Unicode"/>
                <a:cs typeface="Lucida Sans Unicode"/>
              </a:rPr>
              <a:t> </a:t>
            </a:r>
            <a:r>
              <a:rPr sz="600" spc="-20" dirty="0">
                <a:latin typeface="Lucida Sans Unicode"/>
                <a:cs typeface="Lucida Sans Unicode"/>
              </a:rPr>
              <a:t>falla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dirty="0">
                <a:latin typeface="Lucida Sans Unicode"/>
                <a:cs typeface="Lucida Sans Unicode"/>
              </a:rPr>
              <a:t>a</a:t>
            </a:r>
            <a:r>
              <a:rPr sz="600" spc="-25" dirty="0">
                <a:latin typeface="Lucida Sans Unicode"/>
                <a:cs typeface="Lucida Sans Unicode"/>
              </a:rPr>
              <a:t> </a:t>
            </a:r>
            <a:r>
              <a:rPr sz="600" spc="-35" dirty="0">
                <a:latin typeface="Lucida Sans Unicode"/>
                <a:cs typeface="Lucida Sans Unicode"/>
              </a:rPr>
              <a:t>11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25" dirty="0">
                <a:latin typeface="Lucida Sans Unicode"/>
                <a:cs typeface="Lucida Sans Unicode"/>
              </a:rPr>
              <a:t>kV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4404744" y="6201157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3000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5136658" y="6201157"/>
            <a:ext cx="2584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Lucida Sans Unicode"/>
                <a:cs typeface="Lucida Sans Unicode"/>
              </a:rPr>
              <a:t>4000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1927709" y="4162645"/>
            <a:ext cx="112395" cy="70612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00" spc="-20" dirty="0">
                <a:latin typeface="Lucida Sans Unicode"/>
                <a:cs typeface="Lucida Sans Unicode"/>
              </a:rPr>
              <a:t>Tiempo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operar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spc="-25" dirty="0">
                <a:latin typeface="Lucida Sans Unicode"/>
                <a:cs typeface="Lucida Sans Unicode"/>
              </a:rPr>
              <a:t>(s)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1740407"/>
            <a:ext cx="4806695" cy="501853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95300" y="5536689"/>
            <a:ext cx="5594985" cy="692150"/>
          </a:xfrm>
          <a:custGeom>
            <a:avLst/>
            <a:gdLst/>
            <a:ahLst/>
            <a:cxnLst/>
            <a:rect l="l" t="t" r="r" b="b"/>
            <a:pathLst>
              <a:path w="5594985" h="692150">
                <a:moveTo>
                  <a:pt x="5251691" y="0"/>
                </a:moveTo>
                <a:lnTo>
                  <a:pt x="342912" y="0"/>
                </a:lnTo>
                <a:lnTo>
                  <a:pt x="296382" y="3130"/>
                </a:lnTo>
                <a:lnTo>
                  <a:pt x="251753" y="12249"/>
                </a:lnTo>
                <a:lnTo>
                  <a:pt x="209436" y="26948"/>
                </a:lnTo>
                <a:lnTo>
                  <a:pt x="169839" y="46818"/>
                </a:lnTo>
                <a:lnTo>
                  <a:pt x="133370" y="71451"/>
                </a:lnTo>
                <a:lnTo>
                  <a:pt x="100437" y="100437"/>
                </a:lnTo>
                <a:lnTo>
                  <a:pt x="71451" y="133370"/>
                </a:lnTo>
                <a:lnTo>
                  <a:pt x="46818" y="169839"/>
                </a:lnTo>
                <a:lnTo>
                  <a:pt x="26948" y="209436"/>
                </a:lnTo>
                <a:lnTo>
                  <a:pt x="12249" y="251753"/>
                </a:lnTo>
                <a:lnTo>
                  <a:pt x="3130" y="296382"/>
                </a:lnTo>
                <a:lnTo>
                  <a:pt x="0" y="342912"/>
                </a:lnTo>
                <a:lnTo>
                  <a:pt x="0" y="348983"/>
                </a:lnTo>
                <a:lnTo>
                  <a:pt x="3130" y="395516"/>
                </a:lnTo>
                <a:lnTo>
                  <a:pt x="12249" y="440146"/>
                </a:lnTo>
                <a:lnTo>
                  <a:pt x="26948" y="482464"/>
                </a:lnTo>
                <a:lnTo>
                  <a:pt x="46818" y="522062"/>
                </a:lnTo>
                <a:lnTo>
                  <a:pt x="71451" y="558531"/>
                </a:lnTo>
                <a:lnTo>
                  <a:pt x="100437" y="591462"/>
                </a:lnTo>
                <a:lnTo>
                  <a:pt x="133370" y="620448"/>
                </a:lnTo>
                <a:lnTo>
                  <a:pt x="169839" y="645080"/>
                </a:lnTo>
                <a:lnTo>
                  <a:pt x="209436" y="664949"/>
                </a:lnTo>
                <a:lnTo>
                  <a:pt x="251753" y="679647"/>
                </a:lnTo>
                <a:lnTo>
                  <a:pt x="296382" y="688765"/>
                </a:lnTo>
                <a:lnTo>
                  <a:pt x="342912" y="691896"/>
                </a:lnTo>
                <a:lnTo>
                  <a:pt x="5251691" y="691896"/>
                </a:lnTo>
                <a:lnTo>
                  <a:pt x="5298221" y="688765"/>
                </a:lnTo>
                <a:lnTo>
                  <a:pt x="5342850" y="679647"/>
                </a:lnTo>
                <a:lnTo>
                  <a:pt x="5385167" y="664949"/>
                </a:lnTo>
                <a:lnTo>
                  <a:pt x="5424764" y="645080"/>
                </a:lnTo>
                <a:lnTo>
                  <a:pt x="5461233" y="620448"/>
                </a:lnTo>
                <a:lnTo>
                  <a:pt x="5494166" y="591462"/>
                </a:lnTo>
                <a:lnTo>
                  <a:pt x="5523152" y="558531"/>
                </a:lnTo>
                <a:lnTo>
                  <a:pt x="5547785" y="522062"/>
                </a:lnTo>
                <a:lnTo>
                  <a:pt x="5567655" y="482464"/>
                </a:lnTo>
                <a:lnTo>
                  <a:pt x="5582354" y="440146"/>
                </a:lnTo>
                <a:lnTo>
                  <a:pt x="5591473" y="395516"/>
                </a:lnTo>
                <a:lnTo>
                  <a:pt x="5594604" y="348983"/>
                </a:lnTo>
                <a:lnTo>
                  <a:pt x="5594604" y="342912"/>
                </a:lnTo>
                <a:lnTo>
                  <a:pt x="5591473" y="296382"/>
                </a:lnTo>
                <a:lnTo>
                  <a:pt x="5582354" y="251753"/>
                </a:lnTo>
                <a:lnTo>
                  <a:pt x="5567655" y="209436"/>
                </a:lnTo>
                <a:lnTo>
                  <a:pt x="5547785" y="169839"/>
                </a:lnTo>
                <a:lnTo>
                  <a:pt x="5523152" y="133370"/>
                </a:lnTo>
                <a:lnTo>
                  <a:pt x="5494166" y="100437"/>
                </a:lnTo>
                <a:lnTo>
                  <a:pt x="5461233" y="71451"/>
                </a:lnTo>
                <a:lnTo>
                  <a:pt x="5424764" y="46818"/>
                </a:lnTo>
                <a:lnTo>
                  <a:pt x="5385167" y="26948"/>
                </a:lnTo>
                <a:lnTo>
                  <a:pt x="5342850" y="12249"/>
                </a:lnTo>
                <a:lnTo>
                  <a:pt x="5298221" y="3130"/>
                </a:lnTo>
                <a:lnTo>
                  <a:pt x="5251691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2600" y="598732"/>
            <a:ext cx="327088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0" dirty="0">
                <a:latin typeface="Lucida Sans Unicode"/>
                <a:cs typeface="Lucida Sans Unicode"/>
              </a:rPr>
              <a:t>Mitigación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del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arco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eléctrico: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600" y="986986"/>
            <a:ext cx="530987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63666A"/>
                </a:solidFill>
                <a:latin typeface="Lucida Sans Unicode"/>
                <a:cs typeface="Lucida Sans Unicode"/>
              </a:rPr>
              <a:t>Modo</a:t>
            </a:r>
            <a:r>
              <a:rPr sz="23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23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mantenimiento</a:t>
            </a:r>
            <a:r>
              <a:rPr sz="23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63666A"/>
                </a:solidFill>
                <a:latin typeface="Lucida Sans Unicode"/>
                <a:cs typeface="Lucida Sans Unicode"/>
              </a:rPr>
              <a:t>o</a:t>
            </a:r>
            <a:r>
              <a:rPr sz="2300" spc="-12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modo</a:t>
            </a:r>
            <a:r>
              <a:rPr sz="2300" spc="-13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RELT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1996011"/>
            <a:ext cx="447802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63666A"/>
                </a:solidFill>
                <a:latin typeface="Arial Black"/>
                <a:cs typeface="Arial Black"/>
              </a:rPr>
              <a:t>Forzar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la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63666A"/>
                </a:solidFill>
                <a:latin typeface="Arial Black"/>
                <a:cs typeface="Arial Black"/>
              </a:rPr>
              <a:t>protección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del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disyuntor 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del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alimentador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para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63666A"/>
                </a:solidFill>
                <a:latin typeface="Arial Black"/>
                <a:cs typeface="Arial Black"/>
              </a:rPr>
              <a:t>que</a:t>
            </a:r>
            <a:endParaRPr sz="1100">
              <a:latin typeface="Arial Black"/>
              <a:cs typeface="Arial Black"/>
            </a:endParaRPr>
          </a:p>
          <a:p>
            <a:pPr marL="12700" marR="592455">
              <a:lnSpc>
                <a:spcPct val="181900"/>
              </a:lnSpc>
            </a:pP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intencionalmente</a:t>
            </a:r>
            <a:r>
              <a:rPr sz="1100" spc="-3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63666A"/>
                </a:solidFill>
                <a:latin typeface="Arial Black"/>
                <a:cs typeface="Arial Black"/>
              </a:rPr>
              <a:t>“coordine</a:t>
            </a:r>
            <a:r>
              <a:rPr sz="1100" spc="-3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mal”</a:t>
            </a:r>
            <a:r>
              <a:rPr sz="1100" spc="-3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63666A"/>
                </a:solidFill>
                <a:latin typeface="Arial Black"/>
                <a:cs typeface="Arial Black"/>
              </a:rPr>
              <a:t>cuando</a:t>
            </a:r>
            <a:r>
              <a:rPr sz="1100" spc="-3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63666A"/>
                </a:solidFill>
                <a:latin typeface="Arial Black"/>
                <a:cs typeface="Arial Black"/>
              </a:rPr>
              <a:t>el</a:t>
            </a:r>
            <a:r>
              <a:rPr sz="1100" spc="-3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personal</a:t>
            </a:r>
            <a:r>
              <a:rPr sz="1100" spc="-3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63666A"/>
                </a:solidFill>
                <a:latin typeface="Arial Black"/>
                <a:cs typeface="Arial Black"/>
              </a:rPr>
              <a:t>se 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encuentra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dentro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63666A"/>
                </a:solidFill>
                <a:latin typeface="Arial Black"/>
                <a:cs typeface="Arial Black"/>
              </a:rPr>
              <a:t>los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límites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63666A"/>
                </a:solidFill>
                <a:latin typeface="Arial Black"/>
                <a:cs typeface="Arial Black"/>
              </a:rPr>
              <a:t>protección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63666A"/>
                </a:solidFill>
                <a:latin typeface="Arial Black"/>
                <a:cs typeface="Arial Black"/>
              </a:rPr>
              <a:t>contra incendios.</a:t>
            </a:r>
            <a:endParaRPr sz="1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1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 Black"/>
              <a:cs typeface="Arial Black"/>
            </a:endParaRPr>
          </a:p>
          <a:p>
            <a:pPr marL="231775" marR="5080" indent="-172720">
              <a:lnSpc>
                <a:spcPct val="152000"/>
              </a:lnSpc>
              <a:buSzPct val="160000"/>
              <a:buChar char="•"/>
              <a:tabLst>
                <a:tab pos="231775" algn="l"/>
              </a:tabLst>
            </a:pPr>
            <a:r>
              <a:rPr sz="1250" spc="-30" dirty="0">
                <a:solidFill>
                  <a:srgbClr val="63666A"/>
                </a:solidFill>
                <a:latin typeface="Lucida Sans Unicode"/>
                <a:cs typeface="Lucida Sans Unicode"/>
              </a:rPr>
              <a:t>Algunos</a:t>
            </a:r>
            <a:r>
              <a:rPr sz="125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fabricantes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tableros</a:t>
            </a:r>
            <a:r>
              <a:rPr sz="1250" spc="-5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distribución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proporcionan</a:t>
            </a:r>
            <a:r>
              <a:rPr sz="12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“Permitido</a:t>
            </a:r>
            <a:r>
              <a:rPr sz="12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25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energía</a:t>
            </a:r>
            <a:r>
              <a:rPr sz="12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reducida</a:t>
            </a:r>
            <a:r>
              <a:rPr sz="125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(RELT)”, </a:t>
            </a:r>
            <a:r>
              <a:rPr sz="12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los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relés</a:t>
            </a:r>
            <a:r>
              <a:rPr sz="12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también</a:t>
            </a:r>
            <a:r>
              <a:rPr sz="125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están</a:t>
            </a:r>
            <a:r>
              <a:rPr sz="125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configurados</a:t>
            </a:r>
            <a:r>
              <a:rPr sz="125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63666A"/>
                </a:solidFill>
                <a:latin typeface="Lucida Sans Unicode"/>
                <a:cs typeface="Lucida Sans Unicode"/>
              </a:rPr>
              <a:t>para</a:t>
            </a:r>
            <a:r>
              <a:rPr sz="1250" spc="-4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“descoordinar”</a:t>
            </a:r>
            <a:r>
              <a:rPr sz="125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y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dispararse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forma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instantánea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20" dirty="0">
                <a:solidFill>
                  <a:srgbClr val="63666A"/>
                </a:solidFill>
                <a:latin typeface="Lucida Sans Unicode"/>
                <a:cs typeface="Lucida Sans Unicode"/>
              </a:rPr>
              <a:t>mientras</a:t>
            </a:r>
            <a:r>
              <a:rPr sz="1250" spc="-4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esta</a:t>
            </a:r>
            <a:r>
              <a:rPr sz="1250" spc="-5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función está</a:t>
            </a:r>
            <a:r>
              <a:rPr sz="125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25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activada.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010" y="5634355"/>
            <a:ext cx="4688205" cy="52451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Para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spc="-35" dirty="0">
                <a:solidFill>
                  <a:srgbClr val="FFFFFF"/>
                </a:solidFill>
                <a:latin typeface="Trebuchet MS"/>
                <a:cs typeface="Trebuchet MS"/>
              </a:rPr>
              <a:t>falla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bus,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disparo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disyuntor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inicia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spc="-60" dirty="0">
                <a:solidFill>
                  <a:srgbClr val="FFFFFF"/>
                </a:solidFill>
                <a:latin typeface="Trebuchet MS"/>
                <a:cs typeface="Trebuchet MS"/>
              </a:rPr>
              <a:t>~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spc="-60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12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ciclo</a:t>
            </a:r>
            <a:endParaRPr sz="1250">
              <a:latin typeface="Trebuchet MS"/>
              <a:cs typeface="Trebuchet MS"/>
            </a:endParaRPr>
          </a:p>
          <a:p>
            <a:pPr marL="189230" algn="ctr">
              <a:lnSpc>
                <a:spcPct val="100000"/>
              </a:lnSpc>
              <a:spcBef>
                <a:spcPts val="260"/>
              </a:spcBef>
            </a:pPr>
            <a:r>
              <a:rPr sz="16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1.33/MOP</a:t>
            </a:r>
            <a:endParaRPr sz="1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91027" y="4981194"/>
            <a:ext cx="30480" cy="269240"/>
          </a:xfrm>
          <a:custGeom>
            <a:avLst/>
            <a:gdLst/>
            <a:ahLst/>
            <a:cxnLst/>
            <a:rect l="l" t="t" r="r" b="b"/>
            <a:pathLst>
              <a:path w="30480" h="269239">
                <a:moveTo>
                  <a:pt x="0" y="268985"/>
                </a:moveTo>
                <a:lnTo>
                  <a:pt x="30162" y="268985"/>
                </a:lnTo>
                <a:lnTo>
                  <a:pt x="30162" y="0"/>
                </a:lnTo>
                <a:lnTo>
                  <a:pt x="0" y="0"/>
                </a:lnTo>
                <a:lnTo>
                  <a:pt x="0" y="268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91028" y="3850639"/>
            <a:ext cx="30480" cy="877569"/>
          </a:xfrm>
          <a:custGeom>
            <a:avLst/>
            <a:gdLst/>
            <a:ahLst/>
            <a:cxnLst/>
            <a:rect l="l" t="t" r="r" b="b"/>
            <a:pathLst>
              <a:path w="30480" h="877570">
                <a:moveTo>
                  <a:pt x="30162" y="29210"/>
                </a:moveTo>
                <a:lnTo>
                  <a:pt x="15074" y="29210"/>
                </a:lnTo>
                <a:lnTo>
                  <a:pt x="15074" y="0"/>
                </a:lnTo>
                <a:lnTo>
                  <a:pt x="0" y="0"/>
                </a:lnTo>
                <a:lnTo>
                  <a:pt x="0" y="29210"/>
                </a:lnTo>
                <a:lnTo>
                  <a:pt x="0" y="877570"/>
                </a:lnTo>
                <a:lnTo>
                  <a:pt x="30162" y="877570"/>
                </a:lnTo>
                <a:lnTo>
                  <a:pt x="30162" y="292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95605" y="5025390"/>
            <a:ext cx="30480" cy="210820"/>
          </a:xfrm>
          <a:custGeom>
            <a:avLst/>
            <a:gdLst/>
            <a:ahLst/>
            <a:cxnLst/>
            <a:rect l="l" t="t" r="r" b="b"/>
            <a:pathLst>
              <a:path w="30479" h="210820">
                <a:moveTo>
                  <a:pt x="0" y="210820"/>
                </a:moveTo>
                <a:lnTo>
                  <a:pt x="30162" y="210820"/>
                </a:lnTo>
                <a:lnTo>
                  <a:pt x="30162" y="0"/>
                </a:lnTo>
                <a:lnTo>
                  <a:pt x="0" y="0"/>
                </a:lnTo>
                <a:lnTo>
                  <a:pt x="0" y="210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06115" y="3850639"/>
            <a:ext cx="3620135" cy="922019"/>
          </a:xfrm>
          <a:custGeom>
            <a:avLst/>
            <a:gdLst/>
            <a:ahLst/>
            <a:cxnLst/>
            <a:rect l="l" t="t" r="r" b="b"/>
            <a:pathLst>
              <a:path w="3620134" h="922020">
                <a:moveTo>
                  <a:pt x="3604577" y="14630"/>
                </a:moveTo>
                <a:lnTo>
                  <a:pt x="3604564" y="0"/>
                </a:lnTo>
                <a:lnTo>
                  <a:pt x="0" y="0"/>
                </a:lnTo>
                <a:lnTo>
                  <a:pt x="0" y="15240"/>
                </a:lnTo>
                <a:lnTo>
                  <a:pt x="15074" y="15240"/>
                </a:lnTo>
                <a:lnTo>
                  <a:pt x="15074" y="29210"/>
                </a:lnTo>
                <a:lnTo>
                  <a:pt x="3589490" y="29210"/>
                </a:lnTo>
                <a:lnTo>
                  <a:pt x="3589490" y="15240"/>
                </a:lnTo>
                <a:lnTo>
                  <a:pt x="3604564" y="15240"/>
                </a:lnTo>
                <a:lnTo>
                  <a:pt x="3604564" y="14643"/>
                </a:lnTo>
                <a:close/>
              </a:path>
              <a:path w="3620134" h="922020">
                <a:moveTo>
                  <a:pt x="3619652" y="15240"/>
                </a:moveTo>
                <a:lnTo>
                  <a:pt x="3604577" y="15240"/>
                </a:lnTo>
                <a:lnTo>
                  <a:pt x="3604577" y="29210"/>
                </a:lnTo>
                <a:lnTo>
                  <a:pt x="3589490" y="29210"/>
                </a:lnTo>
                <a:lnTo>
                  <a:pt x="3589490" y="921766"/>
                </a:lnTo>
                <a:lnTo>
                  <a:pt x="3619652" y="921766"/>
                </a:lnTo>
                <a:lnTo>
                  <a:pt x="3619652" y="29210"/>
                </a:lnTo>
                <a:lnTo>
                  <a:pt x="3619652" y="15240"/>
                </a:lnTo>
                <a:close/>
              </a:path>
              <a:path w="3620134" h="922020">
                <a:moveTo>
                  <a:pt x="3619652" y="508"/>
                </a:moveTo>
                <a:lnTo>
                  <a:pt x="3604577" y="508"/>
                </a:lnTo>
                <a:lnTo>
                  <a:pt x="3604577" y="14630"/>
                </a:lnTo>
                <a:lnTo>
                  <a:pt x="3619652" y="14630"/>
                </a:lnTo>
                <a:lnTo>
                  <a:pt x="3619652" y="5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91027" y="4981194"/>
            <a:ext cx="30480" cy="269240"/>
          </a:xfrm>
          <a:custGeom>
            <a:avLst/>
            <a:gdLst/>
            <a:ahLst/>
            <a:cxnLst/>
            <a:rect l="l" t="t" r="r" b="b"/>
            <a:pathLst>
              <a:path w="30480" h="269239">
                <a:moveTo>
                  <a:pt x="0" y="268985"/>
                </a:moveTo>
                <a:lnTo>
                  <a:pt x="30162" y="268985"/>
                </a:lnTo>
                <a:lnTo>
                  <a:pt x="30162" y="0"/>
                </a:lnTo>
                <a:lnTo>
                  <a:pt x="0" y="0"/>
                </a:lnTo>
                <a:lnTo>
                  <a:pt x="0" y="268985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91028" y="3850639"/>
            <a:ext cx="30480" cy="877569"/>
          </a:xfrm>
          <a:custGeom>
            <a:avLst/>
            <a:gdLst/>
            <a:ahLst/>
            <a:cxnLst/>
            <a:rect l="l" t="t" r="r" b="b"/>
            <a:pathLst>
              <a:path w="30480" h="877570">
                <a:moveTo>
                  <a:pt x="30162" y="29210"/>
                </a:moveTo>
                <a:lnTo>
                  <a:pt x="15074" y="29210"/>
                </a:lnTo>
                <a:lnTo>
                  <a:pt x="15074" y="0"/>
                </a:lnTo>
                <a:lnTo>
                  <a:pt x="0" y="0"/>
                </a:lnTo>
                <a:lnTo>
                  <a:pt x="0" y="29210"/>
                </a:lnTo>
                <a:lnTo>
                  <a:pt x="0" y="877570"/>
                </a:lnTo>
                <a:lnTo>
                  <a:pt x="30162" y="877570"/>
                </a:lnTo>
                <a:lnTo>
                  <a:pt x="30162" y="2921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95605" y="5025390"/>
            <a:ext cx="30480" cy="210820"/>
          </a:xfrm>
          <a:custGeom>
            <a:avLst/>
            <a:gdLst/>
            <a:ahLst/>
            <a:cxnLst/>
            <a:rect l="l" t="t" r="r" b="b"/>
            <a:pathLst>
              <a:path w="30479" h="210820">
                <a:moveTo>
                  <a:pt x="0" y="210820"/>
                </a:moveTo>
                <a:lnTo>
                  <a:pt x="30162" y="210820"/>
                </a:lnTo>
                <a:lnTo>
                  <a:pt x="30162" y="0"/>
                </a:lnTo>
                <a:lnTo>
                  <a:pt x="0" y="0"/>
                </a:lnTo>
                <a:lnTo>
                  <a:pt x="0" y="21082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06115" y="3850639"/>
            <a:ext cx="3620135" cy="922019"/>
          </a:xfrm>
          <a:custGeom>
            <a:avLst/>
            <a:gdLst/>
            <a:ahLst/>
            <a:cxnLst/>
            <a:rect l="l" t="t" r="r" b="b"/>
            <a:pathLst>
              <a:path w="3620134" h="922020">
                <a:moveTo>
                  <a:pt x="3604577" y="14630"/>
                </a:moveTo>
                <a:lnTo>
                  <a:pt x="3604564" y="0"/>
                </a:lnTo>
                <a:lnTo>
                  <a:pt x="0" y="0"/>
                </a:lnTo>
                <a:lnTo>
                  <a:pt x="0" y="15240"/>
                </a:lnTo>
                <a:lnTo>
                  <a:pt x="15074" y="15240"/>
                </a:lnTo>
                <a:lnTo>
                  <a:pt x="15074" y="29210"/>
                </a:lnTo>
                <a:lnTo>
                  <a:pt x="3589490" y="29210"/>
                </a:lnTo>
                <a:lnTo>
                  <a:pt x="3589490" y="15240"/>
                </a:lnTo>
                <a:lnTo>
                  <a:pt x="3604564" y="15240"/>
                </a:lnTo>
                <a:lnTo>
                  <a:pt x="3604564" y="14643"/>
                </a:lnTo>
                <a:close/>
              </a:path>
              <a:path w="3620134" h="922020">
                <a:moveTo>
                  <a:pt x="3619652" y="15240"/>
                </a:moveTo>
                <a:lnTo>
                  <a:pt x="3604577" y="15240"/>
                </a:lnTo>
                <a:lnTo>
                  <a:pt x="3604577" y="29210"/>
                </a:lnTo>
                <a:lnTo>
                  <a:pt x="3589490" y="29210"/>
                </a:lnTo>
                <a:lnTo>
                  <a:pt x="3589490" y="921766"/>
                </a:lnTo>
                <a:lnTo>
                  <a:pt x="3619652" y="921766"/>
                </a:lnTo>
                <a:lnTo>
                  <a:pt x="3619652" y="29210"/>
                </a:lnTo>
                <a:lnTo>
                  <a:pt x="3619652" y="15240"/>
                </a:lnTo>
                <a:close/>
              </a:path>
              <a:path w="3620134" h="922020">
                <a:moveTo>
                  <a:pt x="3619652" y="508"/>
                </a:moveTo>
                <a:lnTo>
                  <a:pt x="3604577" y="508"/>
                </a:lnTo>
                <a:lnTo>
                  <a:pt x="3604577" y="14630"/>
                </a:lnTo>
                <a:lnTo>
                  <a:pt x="3619652" y="14630"/>
                </a:lnTo>
                <a:lnTo>
                  <a:pt x="3619652" y="508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0564" y="3864864"/>
            <a:ext cx="30480" cy="894080"/>
          </a:xfrm>
          <a:custGeom>
            <a:avLst/>
            <a:gdLst/>
            <a:ahLst/>
            <a:cxnLst/>
            <a:rect l="l" t="t" r="r" b="b"/>
            <a:pathLst>
              <a:path w="30479" h="894079">
                <a:moveTo>
                  <a:pt x="0" y="893826"/>
                </a:moveTo>
                <a:lnTo>
                  <a:pt x="30479" y="893826"/>
                </a:lnTo>
                <a:lnTo>
                  <a:pt x="30479" y="0"/>
                </a:lnTo>
                <a:lnTo>
                  <a:pt x="0" y="0"/>
                </a:lnTo>
                <a:lnTo>
                  <a:pt x="0" y="893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50564" y="5011673"/>
            <a:ext cx="30480" cy="254000"/>
          </a:xfrm>
          <a:custGeom>
            <a:avLst/>
            <a:gdLst/>
            <a:ahLst/>
            <a:cxnLst/>
            <a:rect l="l" t="t" r="r" b="b"/>
            <a:pathLst>
              <a:path w="30479" h="254000">
                <a:moveTo>
                  <a:pt x="0" y="253745"/>
                </a:moveTo>
                <a:lnTo>
                  <a:pt x="30479" y="253745"/>
                </a:lnTo>
                <a:lnTo>
                  <a:pt x="30479" y="0"/>
                </a:lnTo>
                <a:lnTo>
                  <a:pt x="0" y="0"/>
                </a:lnTo>
                <a:lnTo>
                  <a:pt x="0" y="253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50564" y="5011673"/>
            <a:ext cx="30480" cy="254000"/>
          </a:xfrm>
          <a:custGeom>
            <a:avLst/>
            <a:gdLst/>
            <a:ahLst/>
            <a:cxnLst/>
            <a:rect l="l" t="t" r="r" b="b"/>
            <a:pathLst>
              <a:path w="30479" h="254000">
                <a:moveTo>
                  <a:pt x="0" y="253745"/>
                </a:moveTo>
                <a:lnTo>
                  <a:pt x="30479" y="253745"/>
                </a:lnTo>
                <a:lnTo>
                  <a:pt x="30479" y="0"/>
                </a:lnTo>
                <a:lnTo>
                  <a:pt x="0" y="0"/>
                </a:lnTo>
                <a:lnTo>
                  <a:pt x="0" y="253745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745991" y="3860291"/>
            <a:ext cx="40005" cy="1409700"/>
            <a:chOff x="3745991" y="3860291"/>
            <a:chExt cx="40005" cy="1409700"/>
          </a:xfrm>
        </p:grpSpPr>
        <p:sp>
          <p:nvSpPr>
            <p:cNvPr id="15" name="object 15"/>
            <p:cNvSpPr/>
            <p:nvPr/>
          </p:nvSpPr>
          <p:spPr>
            <a:xfrm>
              <a:off x="3750563" y="3864863"/>
              <a:ext cx="30480" cy="894080"/>
            </a:xfrm>
            <a:custGeom>
              <a:avLst/>
              <a:gdLst/>
              <a:ahLst/>
              <a:cxnLst/>
              <a:rect l="l" t="t" r="r" b="b"/>
              <a:pathLst>
                <a:path w="30479" h="894079">
                  <a:moveTo>
                    <a:pt x="0" y="893826"/>
                  </a:moveTo>
                  <a:lnTo>
                    <a:pt x="30479" y="893826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893826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50563" y="3864863"/>
              <a:ext cx="30480" cy="1400810"/>
            </a:xfrm>
            <a:custGeom>
              <a:avLst/>
              <a:gdLst/>
              <a:ahLst/>
              <a:cxnLst/>
              <a:rect l="l" t="t" r="r" b="b"/>
              <a:pathLst>
                <a:path w="30479" h="1400810">
                  <a:moveTo>
                    <a:pt x="0" y="0"/>
                  </a:moveTo>
                  <a:lnTo>
                    <a:pt x="30479" y="0"/>
                  </a:lnTo>
                  <a:lnTo>
                    <a:pt x="30479" y="1400556"/>
                  </a:lnTo>
                  <a:lnTo>
                    <a:pt x="0" y="140055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4082796" y="3691890"/>
            <a:ext cx="30480" cy="197485"/>
          </a:xfrm>
          <a:custGeom>
            <a:avLst/>
            <a:gdLst/>
            <a:ahLst/>
            <a:cxnLst/>
            <a:rect l="l" t="t" r="r" b="b"/>
            <a:pathLst>
              <a:path w="30479" h="197485">
                <a:moveTo>
                  <a:pt x="0" y="197357"/>
                </a:moveTo>
                <a:lnTo>
                  <a:pt x="30479" y="197357"/>
                </a:lnTo>
                <a:lnTo>
                  <a:pt x="30479" y="0"/>
                </a:lnTo>
                <a:lnTo>
                  <a:pt x="0" y="0"/>
                </a:lnTo>
                <a:lnTo>
                  <a:pt x="0" y="1973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82796" y="2702051"/>
            <a:ext cx="30480" cy="734060"/>
          </a:xfrm>
          <a:custGeom>
            <a:avLst/>
            <a:gdLst/>
            <a:ahLst/>
            <a:cxnLst/>
            <a:rect l="l" t="t" r="r" b="b"/>
            <a:pathLst>
              <a:path w="30479" h="734060">
                <a:moveTo>
                  <a:pt x="0" y="733806"/>
                </a:moveTo>
                <a:lnTo>
                  <a:pt x="30479" y="733806"/>
                </a:lnTo>
                <a:lnTo>
                  <a:pt x="30479" y="0"/>
                </a:lnTo>
                <a:lnTo>
                  <a:pt x="0" y="0"/>
                </a:lnTo>
                <a:lnTo>
                  <a:pt x="0" y="7338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82796" y="3691890"/>
            <a:ext cx="30480" cy="163830"/>
          </a:xfrm>
          <a:custGeom>
            <a:avLst/>
            <a:gdLst/>
            <a:ahLst/>
            <a:cxnLst/>
            <a:rect l="l" t="t" r="r" b="b"/>
            <a:pathLst>
              <a:path w="30479" h="163829">
                <a:moveTo>
                  <a:pt x="0" y="163829"/>
                </a:moveTo>
                <a:lnTo>
                  <a:pt x="30479" y="163829"/>
                </a:lnTo>
                <a:lnTo>
                  <a:pt x="30479" y="0"/>
                </a:lnTo>
                <a:lnTo>
                  <a:pt x="0" y="0"/>
                </a:lnTo>
                <a:lnTo>
                  <a:pt x="0" y="163829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82796" y="2668523"/>
            <a:ext cx="30480" cy="767715"/>
          </a:xfrm>
          <a:custGeom>
            <a:avLst/>
            <a:gdLst/>
            <a:ahLst/>
            <a:cxnLst/>
            <a:rect l="l" t="t" r="r" b="b"/>
            <a:pathLst>
              <a:path w="30479" h="767714">
                <a:moveTo>
                  <a:pt x="0" y="767334"/>
                </a:moveTo>
                <a:lnTo>
                  <a:pt x="30479" y="767334"/>
                </a:lnTo>
                <a:lnTo>
                  <a:pt x="30479" y="0"/>
                </a:lnTo>
                <a:lnTo>
                  <a:pt x="0" y="0"/>
                </a:lnTo>
                <a:lnTo>
                  <a:pt x="0" y="767334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4082796" y="2269235"/>
            <a:ext cx="30480" cy="196850"/>
            <a:chOff x="4082796" y="2269235"/>
            <a:chExt cx="30480" cy="196850"/>
          </a:xfrm>
        </p:grpSpPr>
        <p:sp>
          <p:nvSpPr>
            <p:cNvPr id="22" name="object 22"/>
            <p:cNvSpPr/>
            <p:nvPr/>
          </p:nvSpPr>
          <p:spPr>
            <a:xfrm>
              <a:off x="4082796" y="2269235"/>
              <a:ext cx="30480" cy="196850"/>
            </a:xfrm>
            <a:custGeom>
              <a:avLst/>
              <a:gdLst/>
              <a:ahLst/>
              <a:cxnLst/>
              <a:rect l="l" t="t" r="r" b="b"/>
              <a:pathLst>
                <a:path w="30479" h="196850">
                  <a:moveTo>
                    <a:pt x="30479" y="0"/>
                  </a:moveTo>
                  <a:lnTo>
                    <a:pt x="0" y="0"/>
                  </a:lnTo>
                  <a:lnTo>
                    <a:pt x="0" y="196596"/>
                  </a:lnTo>
                  <a:lnTo>
                    <a:pt x="30479" y="196596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82796" y="2269235"/>
              <a:ext cx="30480" cy="196850"/>
            </a:xfrm>
            <a:custGeom>
              <a:avLst/>
              <a:gdLst/>
              <a:ahLst/>
              <a:cxnLst/>
              <a:rect l="l" t="t" r="r" b="b"/>
              <a:pathLst>
                <a:path w="30479" h="196850">
                  <a:moveTo>
                    <a:pt x="30479" y="0"/>
                  </a:moveTo>
                  <a:lnTo>
                    <a:pt x="0" y="0"/>
                  </a:lnTo>
                  <a:lnTo>
                    <a:pt x="0" y="196596"/>
                  </a:lnTo>
                  <a:lnTo>
                    <a:pt x="30479" y="196596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776215" y="3864864"/>
            <a:ext cx="30480" cy="908050"/>
          </a:xfrm>
          <a:custGeom>
            <a:avLst/>
            <a:gdLst/>
            <a:ahLst/>
            <a:cxnLst/>
            <a:rect l="l" t="t" r="r" b="b"/>
            <a:pathLst>
              <a:path w="30479" h="908050">
                <a:moveTo>
                  <a:pt x="0" y="907542"/>
                </a:moveTo>
                <a:lnTo>
                  <a:pt x="30479" y="907542"/>
                </a:lnTo>
                <a:lnTo>
                  <a:pt x="30479" y="0"/>
                </a:lnTo>
                <a:lnTo>
                  <a:pt x="0" y="0"/>
                </a:lnTo>
                <a:lnTo>
                  <a:pt x="0" y="907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76215" y="5025390"/>
            <a:ext cx="30480" cy="240029"/>
          </a:xfrm>
          <a:custGeom>
            <a:avLst/>
            <a:gdLst/>
            <a:ahLst/>
            <a:cxnLst/>
            <a:rect l="l" t="t" r="r" b="b"/>
            <a:pathLst>
              <a:path w="30479" h="240029">
                <a:moveTo>
                  <a:pt x="0" y="240030"/>
                </a:moveTo>
                <a:lnTo>
                  <a:pt x="30479" y="240030"/>
                </a:lnTo>
                <a:lnTo>
                  <a:pt x="30479" y="0"/>
                </a:lnTo>
                <a:lnTo>
                  <a:pt x="0" y="0"/>
                </a:lnTo>
                <a:lnTo>
                  <a:pt x="0" y="2400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76215" y="3864864"/>
            <a:ext cx="30480" cy="908050"/>
          </a:xfrm>
          <a:custGeom>
            <a:avLst/>
            <a:gdLst/>
            <a:ahLst/>
            <a:cxnLst/>
            <a:rect l="l" t="t" r="r" b="b"/>
            <a:pathLst>
              <a:path w="30479" h="908050">
                <a:moveTo>
                  <a:pt x="0" y="907542"/>
                </a:moveTo>
                <a:lnTo>
                  <a:pt x="30479" y="907542"/>
                </a:lnTo>
                <a:lnTo>
                  <a:pt x="30479" y="0"/>
                </a:lnTo>
                <a:lnTo>
                  <a:pt x="0" y="0"/>
                </a:lnTo>
                <a:lnTo>
                  <a:pt x="0" y="907542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76215" y="5025390"/>
            <a:ext cx="30480" cy="240029"/>
          </a:xfrm>
          <a:custGeom>
            <a:avLst/>
            <a:gdLst/>
            <a:ahLst/>
            <a:cxnLst/>
            <a:rect l="l" t="t" r="r" b="b"/>
            <a:pathLst>
              <a:path w="30479" h="240029">
                <a:moveTo>
                  <a:pt x="0" y="240030"/>
                </a:moveTo>
                <a:lnTo>
                  <a:pt x="30479" y="240030"/>
                </a:lnTo>
                <a:lnTo>
                  <a:pt x="30479" y="0"/>
                </a:lnTo>
                <a:lnTo>
                  <a:pt x="0" y="0"/>
                </a:lnTo>
                <a:lnTo>
                  <a:pt x="0" y="24003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20511" y="3864864"/>
            <a:ext cx="30480" cy="908050"/>
          </a:xfrm>
          <a:custGeom>
            <a:avLst/>
            <a:gdLst/>
            <a:ahLst/>
            <a:cxnLst/>
            <a:rect l="l" t="t" r="r" b="b"/>
            <a:pathLst>
              <a:path w="30479" h="908050">
                <a:moveTo>
                  <a:pt x="0" y="907542"/>
                </a:moveTo>
                <a:lnTo>
                  <a:pt x="30479" y="907542"/>
                </a:lnTo>
                <a:lnTo>
                  <a:pt x="30479" y="0"/>
                </a:lnTo>
                <a:lnTo>
                  <a:pt x="0" y="0"/>
                </a:lnTo>
                <a:lnTo>
                  <a:pt x="0" y="907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20511" y="5025390"/>
            <a:ext cx="30480" cy="240029"/>
          </a:xfrm>
          <a:custGeom>
            <a:avLst/>
            <a:gdLst/>
            <a:ahLst/>
            <a:cxnLst/>
            <a:rect l="l" t="t" r="r" b="b"/>
            <a:pathLst>
              <a:path w="30479" h="240029">
                <a:moveTo>
                  <a:pt x="0" y="240030"/>
                </a:moveTo>
                <a:lnTo>
                  <a:pt x="30479" y="240030"/>
                </a:lnTo>
                <a:lnTo>
                  <a:pt x="30479" y="0"/>
                </a:lnTo>
                <a:lnTo>
                  <a:pt x="0" y="0"/>
                </a:lnTo>
                <a:lnTo>
                  <a:pt x="0" y="2400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20511" y="3864864"/>
            <a:ext cx="30480" cy="908050"/>
          </a:xfrm>
          <a:custGeom>
            <a:avLst/>
            <a:gdLst/>
            <a:ahLst/>
            <a:cxnLst/>
            <a:rect l="l" t="t" r="r" b="b"/>
            <a:pathLst>
              <a:path w="30479" h="908050">
                <a:moveTo>
                  <a:pt x="0" y="907542"/>
                </a:moveTo>
                <a:lnTo>
                  <a:pt x="30479" y="907542"/>
                </a:lnTo>
                <a:lnTo>
                  <a:pt x="30479" y="0"/>
                </a:lnTo>
                <a:lnTo>
                  <a:pt x="0" y="0"/>
                </a:lnTo>
                <a:lnTo>
                  <a:pt x="0" y="907542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20511" y="5025390"/>
            <a:ext cx="30480" cy="240029"/>
          </a:xfrm>
          <a:custGeom>
            <a:avLst/>
            <a:gdLst/>
            <a:ahLst/>
            <a:cxnLst/>
            <a:rect l="l" t="t" r="r" b="b"/>
            <a:pathLst>
              <a:path w="30479" h="240029">
                <a:moveTo>
                  <a:pt x="0" y="240030"/>
                </a:moveTo>
                <a:lnTo>
                  <a:pt x="30479" y="240030"/>
                </a:lnTo>
                <a:lnTo>
                  <a:pt x="30479" y="0"/>
                </a:lnTo>
                <a:lnTo>
                  <a:pt x="0" y="0"/>
                </a:lnTo>
                <a:lnTo>
                  <a:pt x="0" y="24003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3087623" y="4728971"/>
            <a:ext cx="151130" cy="480059"/>
            <a:chOff x="3087623" y="4728971"/>
            <a:chExt cx="151130" cy="480059"/>
          </a:xfrm>
        </p:grpSpPr>
        <p:sp>
          <p:nvSpPr>
            <p:cNvPr id="33" name="object 33"/>
            <p:cNvSpPr/>
            <p:nvPr/>
          </p:nvSpPr>
          <p:spPr>
            <a:xfrm>
              <a:off x="3087624" y="4728971"/>
              <a:ext cx="151130" cy="480059"/>
            </a:xfrm>
            <a:custGeom>
              <a:avLst/>
              <a:gdLst/>
              <a:ahLst/>
              <a:cxnLst/>
              <a:rect l="l" t="t" r="r" b="b"/>
              <a:pathLst>
                <a:path w="151130" h="480060">
                  <a:moveTo>
                    <a:pt x="150876" y="367284"/>
                  </a:moveTo>
                  <a:lnTo>
                    <a:pt x="89916" y="367284"/>
                  </a:lnTo>
                  <a:lnTo>
                    <a:pt x="89916" y="0"/>
                  </a:lnTo>
                  <a:lnTo>
                    <a:pt x="59436" y="0"/>
                  </a:lnTo>
                  <a:lnTo>
                    <a:pt x="59436" y="367284"/>
                  </a:lnTo>
                  <a:lnTo>
                    <a:pt x="0" y="367284"/>
                  </a:lnTo>
                  <a:lnTo>
                    <a:pt x="75438" y="480060"/>
                  </a:lnTo>
                  <a:lnTo>
                    <a:pt x="150876" y="367284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87624" y="4728971"/>
              <a:ext cx="151130" cy="480059"/>
            </a:xfrm>
            <a:custGeom>
              <a:avLst/>
              <a:gdLst/>
              <a:ahLst/>
              <a:cxnLst/>
              <a:rect l="l" t="t" r="r" b="b"/>
              <a:pathLst>
                <a:path w="151130" h="480060">
                  <a:moveTo>
                    <a:pt x="150876" y="367284"/>
                  </a:moveTo>
                  <a:lnTo>
                    <a:pt x="89916" y="367284"/>
                  </a:lnTo>
                  <a:lnTo>
                    <a:pt x="89916" y="0"/>
                  </a:lnTo>
                  <a:lnTo>
                    <a:pt x="59436" y="0"/>
                  </a:lnTo>
                  <a:lnTo>
                    <a:pt x="59436" y="367284"/>
                  </a:lnTo>
                  <a:lnTo>
                    <a:pt x="0" y="367284"/>
                  </a:lnTo>
                  <a:lnTo>
                    <a:pt x="75438" y="480060"/>
                  </a:lnTo>
                  <a:lnTo>
                    <a:pt x="150876" y="367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3962400" y="4728971"/>
            <a:ext cx="135890" cy="494030"/>
            <a:chOff x="3962400" y="4728971"/>
            <a:chExt cx="135890" cy="494030"/>
          </a:xfrm>
        </p:grpSpPr>
        <p:sp>
          <p:nvSpPr>
            <p:cNvPr id="36" name="object 36"/>
            <p:cNvSpPr/>
            <p:nvPr/>
          </p:nvSpPr>
          <p:spPr>
            <a:xfrm>
              <a:off x="3962400" y="4728971"/>
              <a:ext cx="135890" cy="494030"/>
            </a:xfrm>
            <a:custGeom>
              <a:avLst/>
              <a:gdLst/>
              <a:ahLst/>
              <a:cxnLst/>
              <a:rect l="l" t="t" r="r" b="b"/>
              <a:pathLst>
                <a:path w="135889" h="494029">
                  <a:moveTo>
                    <a:pt x="135636" y="367284"/>
                  </a:moveTo>
                  <a:lnTo>
                    <a:pt x="76200" y="367284"/>
                  </a:lnTo>
                  <a:lnTo>
                    <a:pt x="76200" y="0"/>
                  </a:lnTo>
                  <a:lnTo>
                    <a:pt x="45720" y="0"/>
                  </a:lnTo>
                  <a:lnTo>
                    <a:pt x="60401" y="367284"/>
                  </a:lnTo>
                  <a:lnTo>
                    <a:pt x="0" y="367284"/>
                  </a:lnTo>
                  <a:lnTo>
                    <a:pt x="75349" y="493776"/>
                  </a:lnTo>
                  <a:lnTo>
                    <a:pt x="135636" y="367284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62400" y="4728971"/>
              <a:ext cx="135890" cy="494030"/>
            </a:xfrm>
            <a:custGeom>
              <a:avLst/>
              <a:gdLst/>
              <a:ahLst/>
              <a:cxnLst/>
              <a:rect l="l" t="t" r="r" b="b"/>
              <a:pathLst>
                <a:path w="135889" h="494029">
                  <a:moveTo>
                    <a:pt x="135636" y="367284"/>
                  </a:moveTo>
                  <a:lnTo>
                    <a:pt x="76200" y="367284"/>
                  </a:lnTo>
                  <a:lnTo>
                    <a:pt x="76200" y="0"/>
                  </a:lnTo>
                  <a:lnTo>
                    <a:pt x="45720" y="0"/>
                  </a:lnTo>
                  <a:lnTo>
                    <a:pt x="60401" y="367284"/>
                  </a:lnTo>
                  <a:lnTo>
                    <a:pt x="0" y="367284"/>
                  </a:lnTo>
                  <a:lnTo>
                    <a:pt x="75349" y="493776"/>
                  </a:lnTo>
                  <a:lnTo>
                    <a:pt x="135636" y="367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4038600" y="1781555"/>
            <a:ext cx="135890" cy="487680"/>
            <a:chOff x="4038600" y="1781555"/>
            <a:chExt cx="135890" cy="487680"/>
          </a:xfrm>
        </p:grpSpPr>
        <p:sp>
          <p:nvSpPr>
            <p:cNvPr id="39" name="object 39"/>
            <p:cNvSpPr/>
            <p:nvPr/>
          </p:nvSpPr>
          <p:spPr>
            <a:xfrm>
              <a:off x="4082796" y="1787651"/>
              <a:ext cx="30480" cy="368935"/>
            </a:xfrm>
            <a:custGeom>
              <a:avLst/>
              <a:gdLst/>
              <a:ahLst/>
              <a:cxnLst/>
              <a:rect l="l" t="t" r="r" b="b"/>
              <a:pathLst>
                <a:path w="30479" h="368935">
                  <a:moveTo>
                    <a:pt x="30479" y="0"/>
                  </a:moveTo>
                  <a:lnTo>
                    <a:pt x="0" y="0"/>
                  </a:lnTo>
                  <a:lnTo>
                    <a:pt x="15239" y="368808"/>
                  </a:lnTo>
                  <a:lnTo>
                    <a:pt x="30479" y="36880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8600" y="1787651"/>
              <a:ext cx="135890" cy="481965"/>
            </a:xfrm>
            <a:custGeom>
              <a:avLst/>
              <a:gdLst/>
              <a:ahLst/>
              <a:cxnLst/>
              <a:rect l="l" t="t" r="r" b="b"/>
              <a:pathLst>
                <a:path w="135889" h="481964">
                  <a:moveTo>
                    <a:pt x="135636" y="353568"/>
                  </a:moveTo>
                  <a:lnTo>
                    <a:pt x="74676" y="359968"/>
                  </a:lnTo>
                  <a:lnTo>
                    <a:pt x="74676" y="0"/>
                  </a:lnTo>
                  <a:lnTo>
                    <a:pt x="44196" y="0"/>
                  </a:lnTo>
                  <a:lnTo>
                    <a:pt x="59131" y="361594"/>
                  </a:lnTo>
                  <a:lnTo>
                    <a:pt x="0" y="367792"/>
                  </a:lnTo>
                  <a:lnTo>
                    <a:pt x="75349" y="481584"/>
                  </a:lnTo>
                  <a:lnTo>
                    <a:pt x="135636" y="353568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82796" y="1787651"/>
              <a:ext cx="30480" cy="368935"/>
            </a:xfrm>
            <a:custGeom>
              <a:avLst/>
              <a:gdLst/>
              <a:ahLst/>
              <a:cxnLst/>
              <a:rect l="l" t="t" r="r" b="b"/>
              <a:pathLst>
                <a:path w="30479" h="368935">
                  <a:moveTo>
                    <a:pt x="30479" y="368808"/>
                  </a:moveTo>
                  <a:lnTo>
                    <a:pt x="30479" y="0"/>
                  </a:lnTo>
                  <a:lnTo>
                    <a:pt x="0" y="0"/>
                  </a:lnTo>
                  <a:lnTo>
                    <a:pt x="15239" y="368808"/>
                  </a:lnTo>
                  <a:lnTo>
                    <a:pt x="30479" y="368808"/>
                  </a:lnTo>
                  <a:close/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38600" y="2141219"/>
              <a:ext cx="135890" cy="128270"/>
            </a:xfrm>
            <a:custGeom>
              <a:avLst/>
              <a:gdLst/>
              <a:ahLst/>
              <a:cxnLst/>
              <a:rect l="l" t="t" r="r" b="b"/>
              <a:pathLst>
                <a:path w="135889" h="128269">
                  <a:moveTo>
                    <a:pt x="135636" y="0"/>
                  </a:moveTo>
                  <a:lnTo>
                    <a:pt x="0" y="14224"/>
                  </a:lnTo>
                  <a:lnTo>
                    <a:pt x="75349" y="12801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691128" y="2833116"/>
            <a:ext cx="151130" cy="481965"/>
            <a:chOff x="3691128" y="2833116"/>
            <a:chExt cx="151130" cy="481965"/>
          </a:xfrm>
        </p:grpSpPr>
        <p:sp>
          <p:nvSpPr>
            <p:cNvPr id="44" name="object 44"/>
            <p:cNvSpPr/>
            <p:nvPr/>
          </p:nvSpPr>
          <p:spPr>
            <a:xfrm>
              <a:off x="3691128" y="2833115"/>
              <a:ext cx="151130" cy="481965"/>
            </a:xfrm>
            <a:custGeom>
              <a:avLst/>
              <a:gdLst/>
              <a:ahLst/>
              <a:cxnLst/>
              <a:rect l="l" t="t" r="r" b="b"/>
              <a:pathLst>
                <a:path w="151129" h="481964">
                  <a:moveTo>
                    <a:pt x="150876" y="368808"/>
                  </a:moveTo>
                  <a:lnTo>
                    <a:pt x="89903" y="368808"/>
                  </a:lnTo>
                  <a:lnTo>
                    <a:pt x="89903" y="0"/>
                  </a:lnTo>
                  <a:lnTo>
                    <a:pt x="59436" y="0"/>
                  </a:lnTo>
                  <a:lnTo>
                    <a:pt x="59436" y="368808"/>
                  </a:lnTo>
                  <a:lnTo>
                    <a:pt x="0" y="368808"/>
                  </a:lnTo>
                  <a:lnTo>
                    <a:pt x="75438" y="481584"/>
                  </a:lnTo>
                  <a:lnTo>
                    <a:pt x="150876" y="368808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91128" y="2833115"/>
              <a:ext cx="151130" cy="481965"/>
            </a:xfrm>
            <a:custGeom>
              <a:avLst/>
              <a:gdLst/>
              <a:ahLst/>
              <a:cxnLst/>
              <a:rect l="l" t="t" r="r" b="b"/>
              <a:pathLst>
                <a:path w="151129" h="481964">
                  <a:moveTo>
                    <a:pt x="150876" y="368808"/>
                  </a:moveTo>
                  <a:lnTo>
                    <a:pt x="89903" y="368808"/>
                  </a:lnTo>
                  <a:lnTo>
                    <a:pt x="89903" y="0"/>
                  </a:lnTo>
                  <a:lnTo>
                    <a:pt x="59436" y="0"/>
                  </a:lnTo>
                  <a:lnTo>
                    <a:pt x="59436" y="368808"/>
                  </a:lnTo>
                  <a:lnTo>
                    <a:pt x="0" y="368808"/>
                  </a:lnTo>
                  <a:lnTo>
                    <a:pt x="75438" y="481584"/>
                  </a:lnTo>
                  <a:lnTo>
                    <a:pt x="150876" y="368808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4986528" y="4728971"/>
            <a:ext cx="137160" cy="480059"/>
            <a:chOff x="4986528" y="4728971"/>
            <a:chExt cx="137160" cy="480059"/>
          </a:xfrm>
        </p:grpSpPr>
        <p:sp>
          <p:nvSpPr>
            <p:cNvPr id="47" name="object 47"/>
            <p:cNvSpPr/>
            <p:nvPr/>
          </p:nvSpPr>
          <p:spPr>
            <a:xfrm>
              <a:off x="4986528" y="4728971"/>
              <a:ext cx="137160" cy="480059"/>
            </a:xfrm>
            <a:custGeom>
              <a:avLst/>
              <a:gdLst/>
              <a:ahLst/>
              <a:cxnLst/>
              <a:rect l="l" t="t" r="r" b="b"/>
              <a:pathLst>
                <a:path w="137160" h="480060">
                  <a:moveTo>
                    <a:pt x="137160" y="367284"/>
                  </a:moveTo>
                  <a:lnTo>
                    <a:pt x="76200" y="367284"/>
                  </a:lnTo>
                  <a:lnTo>
                    <a:pt x="76200" y="0"/>
                  </a:lnTo>
                  <a:lnTo>
                    <a:pt x="45720" y="0"/>
                  </a:lnTo>
                  <a:lnTo>
                    <a:pt x="45720" y="367284"/>
                  </a:lnTo>
                  <a:lnTo>
                    <a:pt x="0" y="367284"/>
                  </a:lnTo>
                  <a:lnTo>
                    <a:pt x="60960" y="480060"/>
                  </a:lnTo>
                  <a:lnTo>
                    <a:pt x="137160" y="367284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86528" y="4728971"/>
              <a:ext cx="137160" cy="480059"/>
            </a:xfrm>
            <a:custGeom>
              <a:avLst/>
              <a:gdLst/>
              <a:ahLst/>
              <a:cxnLst/>
              <a:rect l="l" t="t" r="r" b="b"/>
              <a:pathLst>
                <a:path w="137160" h="480060">
                  <a:moveTo>
                    <a:pt x="137160" y="367284"/>
                  </a:moveTo>
                  <a:lnTo>
                    <a:pt x="76200" y="367284"/>
                  </a:lnTo>
                  <a:lnTo>
                    <a:pt x="76200" y="0"/>
                  </a:lnTo>
                  <a:lnTo>
                    <a:pt x="45720" y="0"/>
                  </a:lnTo>
                  <a:lnTo>
                    <a:pt x="45720" y="367284"/>
                  </a:lnTo>
                  <a:lnTo>
                    <a:pt x="0" y="367284"/>
                  </a:lnTo>
                  <a:lnTo>
                    <a:pt x="60960" y="480060"/>
                  </a:lnTo>
                  <a:lnTo>
                    <a:pt x="137160" y="367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5832347" y="4728971"/>
            <a:ext cx="151130" cy="480059"/>
            <a:chOff x="5832347" y="4728971"/>
            <a:chExt cx="151130" cy="480059"/>
          </a:xfrm>
        </p:grpSpPr>
        <p:sp>
          <p:nvSpPr>
            <p:cNvPr id="50" name="object 50"/>
            <p:cNvSpPr/>
            <p:nvPr/>
          </p:nvSpPr>
          <p:spPr>
            <a:xfrm>
              <a:off x="5832348" y="4728971"/>
              <a:ext cx="151130" cy="480059"/>
            </a:xfrm>
            <a:custGeom>
              <a:avLst/>
              <a:gdLst/>
              <a:ahLst/>
              <a:cxnLst/>
              <a:rect l="l" t="t" r="r" b="b"/>
              <a:pathLst>
                <a:path w="151129" h="480060">
                  <a:moveTo>
                    <a:pt x="150876" y="367284"/>
                  </a:moveTo>
                  <a:lnTo>
                    <a:pt x="89916" y="367284"/>
                  </a:lnTo>
                  <a:lnTo>
                    <a:pt x="89916" y="0"/>
                  </a:lnTo>
                  <a:lnTo>
                    <a:pt x="60960" y="0"/>
                  </a:lnTo>
                  <a:lnTo>
                    <a:pt x="60960" y="367284"/>
                  </a:lnTo>
                  <a:lnTo>
                    <a:pt x="0" y="367284"/>
                  </a:lnTo>
                  <a:lnTo>
                    <a:pt x="75438" y="480060"/>
                  </a:lnTo>
                  <a:lnTo>
                    <a:pt x="150876" y="367284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832348" y="4728971"/>
              <a:ext cx="151130" cy="480059"/>
            </a:xfrm>
            <a:custGeom>
              <a:avLst/>
              <a:gdLst/>
              <a:ahLst/>
              <a:cxnLst/>
              <a:rect l="l" t="t" r="r" b="b"/>
              <a:pathLst>
                <a:path w="151129" h="480060">
                  <a:moveTo>
                    <a:pt x="150876" y="367284"/>
                  </a:moveTo>
                  <a:lnTo>
                    <a:pt x="89916" y="367284"/>
                  </a:lnTo>
                  <a:lnTo>
                    <a:pt x="89916" y="0"/>
                  </a:lnTo>
                  <a:lnTo>
                    <a:pt x="60960" y="0"/>
                  </a:lnTo>
                  <a:lnTo>
                    <a:pt x="60960" y="367284"/>
                  </a:lnTo>
                  <a:lnTo>
                    <a:pt x="0" y="367284"/>
                  </a:lnTo>
                  <a:lnTo>
                    <a:pt x="75438" y="480060"/>
                  </a:lnTo>
                  <a:lnTo>
                    <a:pt x="150876" y="367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6707123" y="4728971"/>
            <a:ext cx="135890" cy="480059"/>
            <a:chOff x="6707123" y="4728971"/>
            <a:chExt cx="135890" cy="480059"/>
          </a:xfrm>
        </p:grpSpPr>
        <p:sp>
          <p:nvSpPr>
            <p:cNvPr id="53" name="object 53"/>
            <p:cNvSpPr/>
            <p:nvPr/>
          </p:nvSpPr>
          <p:spPr>
            <a:xfrm>
              <a:off x="6707124" y="4728971"/>
              <a:ext cx="135890" cy="480059"/>
            </a:xfrm>
            <a:custGeom>
              <a:avLst/>
              <a:gdLst/>
              <a:ahLst/>
              <a:cxnLst/>
              <a:rect l="l" t="t" r="r" b="b"/>
              <a:pathLst>
                <a:path w="135890" h="480060">
                  <a:moveTo>
                    <a:pt x="135636" y="367284"/>
                  </a:moveTo>
                  <a:lnTo>
                    <a:pt x="76200" y="367284"/>
                  </a:lnTo>
                  <a:lnTo>
                    <a:pt x="76200" y="0"/>
                  </a:lnTo>
                  <a:lnTo>
                    <a:pt x="45720" y="0"/>
                  </a:lnTo>
                  <a:lnTo>
                    <a:pt x="60960" y="367284"/>
                  </a:lnTo>
                  <a:lnTo>
                    <a:pt x="0" y="367284"/>
                  </a:lnTo>
                  <a:lnTo>
                    <a:pt x="60286" y="480060"/>
                  </a:lnTo>
                  <a:lnTo>
                    <a:pt x="135636" y="367284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707124" y="4728971"/>
              <a:ext cx="135890" cy="480059"/>
            </a:xfrm>
            <a:custGeom>
              <a:avLst/>
              <a:gdLst/>
              <a:ahLst/>
              <a:cxnLst/>
              <a:rect l="l" t="t" r="r" b="b"/>
              <a:pathLst>
                <a:path w="135890" h="480060">
                  <a:moveTo>
                    <a:pt x="135636" y="367284"/>
                  </a:moveTo>
                  <a:lnTo>
                    <a:pt x="76200" y="367284"/>
                  </a:lnTo>
                  <a:lnTo>
                    <a:pt x="76200" y="0"/>
                  </a:lnTo>
                  <a:lnTo>
                    <a:pt x="45720" y="0"/>
                  </a:lnTo>
                  <a:lnTo>
                    <a:pt x="60960" y="367284"/>
                  </a:lnTo>
                  <a:lnTo>
                    <a:pt x="0" y="367284"/>
                  </a:lnTo>
                  <a:lnTo>
                    <a:pt x="60286" y="480060"/>
                  </a:lnTo>
                  <a:lnTo>
                    <a:pt x="135636" y="367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4128516" y="3089147"/>
            <a:ext cx="104139" cy="27940"/>
          </a:xfrm>
          <a:custGeom>
            <a:avLst/>
            <a:gdLst/>
            <a:ahLst/>
            <a:cxnLst/>
            <a:rect l="l" t="t" r="r" b="b"/>
            <a:pathLst>
              <a:path w="104139" h="27939">
                <a:moveTo>
                  <a:pt x="103632" y="0"/>
                </a:moveTo>
                <a:lnTo>
                  <a:pt x="0" y="0"/>
                </a:lnTo>
                <a:lnTo>
                  <a:pt x="0" y="27444"/>
                </a:lnTo>
                <a:lnTo>
                  <a:pt x="103632" y="27444"/>
                </a:lnTo>
                <a:lnTo>
                  <a:pt x="103632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43756" y="3272027"/>
            <a:ext cx="104139" cy="29209"/>
          </a:xfrm>
          <a:custGeom>
            <a:avLst/>
            <a:gdLst/>
            <a:ahLst/>
            <a:cxnLst/>
            <a:rect l="l" t="t" r="r" b="b"/>
            <a:pathLst>
              <a:path w="104139" h="29210">
                <a:moveTo>
                  <a:pt x="103632" y="0"/>
                </a:moveTo>
                <a:lnTo>
                  <a:pt x="0" y="0"/>
                </a:lnTo>
                <a:lnTo>
                  <a:pt x="0" y="28956"/>
                </a:lnTo>
                <a:lnTo>
                  <a:pt x="103632" y="28956"/>
                </a:lnTo>
                <a:lnTo>
                  <a:pt x="103632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3736847" y="4247388"/>
            <a:ext cx="391795" cy="30480"/>
            <a:chOff x="3736847" y="4247388"/>
            <a:chExt cx="391795" cy="30480"/>
          </a:xfrm>
        </p:grpSpPr>
        <p:sp>
          <p:nvSpPr>
            <p:cNvPr id="58" name="object 58"/>
            <p:cNvSpPr/>
            <p:nvPr/>
          </p:nvSpPr>
          <p:spPr>
            <a:xfrm>
              <a:off x="3751325" y="4261866"/>
              <a:ext cx="363220" cy="1905"/>
            </a:xfrm>
            <a:custGeom>
              <a:avLst/>
              <a:gdLst/>
              <a:ahLst/>
              <a:cxnLst/>
              <a:rect l="l" t="t" r="r" b="b"/>
              <a:pathLst>
                <a:path w="363220" h="1904">
                  <a:moveTo>
                    <a:pt x="362712" y="0"/>
                  </a:moveTo>
                  <a:lnTo>
                    <a:pt x="0" y="15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51325" y="4261866"/>
              <a:ext cx="363220" cy="1905"/>
            </a:xfrm>
            <a:custGeom>
              <a:avLst/>
              <a:gdLst/>
              <a:ahLst/>
              <a:cxnLst/>
              <a:rect l="l" t="t" r="r" b="b"/>
              <a:pathLst>
                <a:path w="363220" h="1904">
                  <a:moveTo>
                    <a:pt x="362712" y="0"/>
                  </a:moveTo>
                  <a:lnTo>
                    <a:pt x="0" y="1523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3751326" y="4432553"/>
            <a:ext cx="45720" cy="1905"/>
          </a:xfrm>
          <a:custGeom>
            <a:avLst/>
            <a:gdLst/>
            <a:ahLst/>
            <a:cxnLst/>
            <a:rect l="l" t="t" r="r" b="b"/>
            <a:pathLst>
              <a:path w="45720" h="1904">
                <a:moveTo>
                  <a:pt x="45720" y="0"/>
                </a:moveTo>
                <a:lnTo>
                  <a:pt x="0" y="15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98036" y="3089147"/>
            <a:ext cx="45720" cy="13970"/>
          </a:xfrm>
          <a:custGeom>
            <a:avLst/>
            <a:gdLst/>
            <a:ahLst/>
            <a:cxnLst/>
            <a:rect l="l" t="t" r="r" b="b"/>
            <a:pathLst>
              <a:path w="45720" h="13969">
                <a:moveTo>
                  <a:pt x="45720" y="0"/>
                </a:moveTo>
                <a:lnTo>
                  <a:pt x="0" y="0"/>
                </a:lnTo>
                <a:lnTo>
                  <a:pt x="0" y="13716"/>
                </a:lnTo>
                <a:lnTo>
                  <a:pt x="45720" y="13716"/>
                </a:lnTo>
                <a:lnTo>
                  <a:pt x="45720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098036" y="3272027"/>
            <a:ext cx="45720" cy="29209"/>
          </a:xfrm>
          <a:custGeom>
            <a:avLst/>
            <a:gdLst/>
            <a:ahLst/>
            <a:cxnLst/>
            <a:rect l="l" t="t" r="r" b="b"/>
            <a:pathLst>
              <a:path w="45720" h="29210">
                <a:moveTo>
                  <a:pt x="45720" y="0"/>
                </a:moveTo>
                <a:lnTo>
                  <a:pt x="0" y="0"/>
                </a:lnTo>
                <a:lnTo>
                  <a:pt x="0" y="28956"/>
                </a:lnTo>
                <a:lnTo>
                  <a:pt x="45720" y="28956"/>
                </a:lnTo>
                <a:lnTo>
                  <a:pt x="45720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723703" y="4248150"/>
            <a:ext cx="27940" cy="184785"/>
          </a:xfrm>
          <a:custGeom>
            <a:avLst/>
            <a:gdLst/>
            <a:ahLst/>
            <a:cxnLst/>
            <a:rect l="l" t="t" r="r" b="b"/>
            <a:pathLst>
              <a:path w="27939" h="184785">
                <a:moveTo>
                  <a:pt x="27622" y="184404"/>
                </a:moveTo>
                <a:lnTo>
                  <a:pt x="4833" y="141626"/>
                </a:lnTo>
                <a:lnTo>
                  <a:pt x="0" y="97521"/>
                </a:lnTo>
                <a:lnTo>
                  <a:pt x="8977" y="50756"/>
                </a:lnTo>
                <a:lnTo>
                  <a:pt x="27622" y="0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053840" y="2904743"/>
            <a:ext cx="59690" cy="198120"/>
          </a:xfrm>
          <a:custGeom>
            <a:avLst/>
            <a:gdLst/>
            <a:ahLst/>
            <a:cxnLst/>
            <a:rect l="l" t="t" r="r" b="b"/>
            <a:pathLst>
              <a:path w="59689" h="198119">
                <a:moveTo>
                  <a:pt x="59436" y="14147"/>
                </a:moveTo>
                <a:lnTo>
                  <a:pt x="29718" y="0"/>
                </a:lnTo>
                <a:lnTo>
                  <a:pt x="18796" y="29413"/>
                </a:lnTo>
                <a:lnTo>
                  <a:pt x="9283" y="54838"/>
                </a:lnTo>
                <a:lnTo>
                  <a:pt x="2552" y="77609"/>
                </a:lnTo>
                <a:lnTo>
                  <a:pt x="0" y="99060"/>
                </a:lnTo>
                <a:lnTo>
                  <a:pt x="2552" y="120510"/>
                </a:lnTo>
                <a:lnTo>
                  <a:pt x="9283" y="143294"/>
                </a:lnTo>
                <a:lnTo>
                  <a:pt x="18796" y="168719"/>
                </a:lnTo>
                <a:lnTo>
                  <a:pt x="29718" y="198120"/>
                </a:lnTo>
                <a:lnTo>
                  <a:pt x="59436" y="183972"/>
                </a:lnTo>
                <a:lnTo>
                  <a:pt x="42252" y="162750"/>
                </a:lnTo>
                <a:lnTo>
                  <a:pt x="33426" y="141516"/>
                </a:lnTo>
                <a:lnTo>
                  <a:pt x="30175" y="120294"/>
                </a:lnTo>
                <a:lnTo>
                  <a:pt x="29718" y="99060"/>
                </a:lnTo>
                <a:lnTo>
                  <a:pt x="30175" y="79832"/>
                </a:lnTo>
                <a:lnTo>
                  <a:pt x="33426" y="61912"/>
                </a:lnTo>
                <a:lnTo>
                  <a:pt x="42252" y="41351"/>
                </a:lnTo>
                <a:lnTo>
                  <a:pt x="59436" y="14147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25227" y="4456938"/>
            <a:ext cx="27940" cy="169545"/>
          </a:xfrm>
          <a:custGeom>
            <a:avLst/>
            <a:gdLst/>
            <a:ahLst/>
            <a:cxnLst/>
            <a:rect l="l" t="t" r="r" b="b"/>
            <a:pathLst>
              <a:path w="27939" h="169545">
                <a:moveTo>
                  <a:pt x="27622" y="169163"/>
                </a:moveTo>
                <a:lnTo>
                  <a:pt x="4833" y="128855"/>
                </a:lnTo>
                <a:lnTo>
                  <a:pt x="0" y="89868"/>
                </a:lnTo>
                <a:lnTo>
                  <a:pt x="8977" y="48238"/>
                </a:lnTo>
                <a:lnTo>
                  <a:pt x="27622" y="0"/>
                </a:lnTo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53840" y="3102863"/>
            <a:ext cx="59690" cy="184785"/>
          </a:xfrm>
          <a:custGeom>
            <a:avLst/>
            <a:gdLst/>
            <a:ahLst/>
            <a:cxnLst/>
            <a:rect l="l" t="t" r="r" b="b"/>
            <a:pathLst>
              <a:path w="59689" h="184785">
                <a:moveTo>
                  <a:pt x="59436" y="14185"/>
                </a:moveTo>
                <a:lnTo>
                  <a:pt x="29718" y="0"/>
                </a:lnTo>
                <a:lnTo>
                  <a:pt x="18796" y="29489"/>
                </a:lnTo>
                <a:lnTo>
                  <a:pt x="9283" y="54978"/>
                </a:lnTo>
                <a:lnTo>
                  <a:pt x="2552" y="77800"/>
                </a:lnTo>
                <a:lnTo>
                  <a:pt x="0" y="99288"/>
                </a:lnTo>
                <a:lnTo>
                  <a:pt x="2552" y="120573"/>
                </a:lnTo>
                <a:lnTo>
                  <a:pt x="9283" y="141846"/>
                </a:lnTo>
                <a:lnTo>
                  <a:pt x="18796" y="163131"/>
                </a:lnTo>
                <a:lnTo>
                  <a:pt x="29718" y="184404"/>
                </a:lnTo>
                <a:lnTo>
                  <a:pt x="59436" y="170218"/>
                </a:lnTo>
                <a:lnTo>
                  <a:pt x="42252" y="151168"/>
                </a:lnTo>
                <a:lnTo>
                  <a:pt x="33426" y="134759"/>
                </a:lnTo>
                <a:lnTo>
                  <a:pt x="30175" y="118351"/>
                </a:lnTo>
                <a:lnTo>
                  <a:pt x="29718" y="99288"/>
                </a:lnTo>
                <a:lnTo>
                  <a:pt x="30175" y="78028"/>
                </a:lnTo>
                <a:lnTo>
                  <a:pt x="33426" y="56743"/>
                </a:lnTo>
                <a:lnTo>
                  <a:pt x="42252" y="35471"/>
                </a:lnTo>
                <a:lnTo>
                  <a:pt x="59436" y="14185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1789" y="4210050"/>
            <a:ext cx="287020" cy="1905"/>
          </a:xfrm>
          <a:custGeom>
            <a:avLst/>
            <a:gdLst/>
            <a:ahLst/>
            <a:cxnLst/>
            <a:rect l="l" t="t" r="r" b="b"/>
            <a:pathLst>
              <a:path w="287019" h="1904">
                <a:moveTo>
                  <a:pt x="286512" y="0"/>
                </a:moveTo>
                <a:lnTo>
                  <a:pt x="0" y="1524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3343655" y="3697223"/>
            <a:ext cx="5036820" cy="1908175"/>
            <a:chOff x="3343655" y="3697223"/>
            <a:chExt cx="5036820" cy="1908175"/>
          </a:xfrm>
        </p:grpSpPr>
        <p:sp>
          <p:nvSpPr>
            <p:cNvPr id="69" name="object 69"/>
            <p:cNvSpPr/>
            <p:nvPr/>
          </p:nvSpPr>
          <p:spPr>
            <a:xfrm>
              <a:off x="8229600" y="3697223"/>
              <a:ext cx="151130" cy="111760"/>
            </a:xfrm>
            <a:custGeom>
              <a:avLst/>
              <a:gdLst/>
              <a:ahLst/>
              <a:cxnLst/>
              <a:rect l="l" t="t" r="r" b="b"/>
              <a:pathLst>
                <a:path w="151129" h="111760">
                  <a:moveTo>
                    <a:pt x="75437" y="0"/>
                  </a:moveTo>
                  <a:lnTo>
                    <a:pt x="0" y="111251"/>
                  </a:lnTo>
                  <a:lnTo>
                    <a:pt x="150875" y="111251"/>
                  </a:lnTo>
                  <a:lnTo>
                    <a:pt x="7543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43656" y="3808475"/>
              <a:ext cx="4977765" cy="1797050"/>
            </a:xfrm>
            <a:custGeom>
              <a:avLst/>
              <a:gdLst/>
              <a:ahLst/>
              <a:cxnLst/>
              <a:rect l="l" t="t" r="r" b="b"/>
              <a:pathLst>
                <a:path w="4977765" h="1797050">
                  <a:moveTo>
                    <a:pt x="4977384" y="0"/>
                  </a:moveTo>
                  <a:lnTo>
                    <a:pt x="4946904" y="0"/>
                  </a:lnTo>
                  <a:lnTo>
                    <a:pt x="4946904" y="1768348"/>
                  </a:lnTo>
                  <a:lnTo>
                    <a:pt x="76200" y="1768348"/>
                  </a:lnTo>
                  <a:lnTo>
                    <a:pt x="76200" y="722376"/>
                  </a:lnTo>
                  <a:lnTo>
                    <a:pt x="135636" y="722376"/>
                  </a:lnTo>
                  <a:lnTo>
                    <a:pt x="60286" y="594360"/>
                  </a:lnTo>
                  <a:lnTo>
                    <a:pt x="0" y="722376"/>
                  </a:lnTo>
                  <a:lnTo>
                    <a:pt x="60960" y="722376"/>
                  </a:lnTo>
                  <a:lnTo>
                    <a:pt x="60960" y="1768348"/>
                  </a:lnTo>
                  <a:lnTo>
                    <a:pt x="60960" y="1781556"/>
                  </a:lnTo>
                  <a:lnTo>
                    <a:pt x="60960" y="1782318"/>
                  </a:lnTo>
                  <a:lnTo>
                    <a:pt x="60960" y="1796288"/>
                  </a:lnTo>
                  <a:lnTo>
                    <a:pt x="4961585" y="1796288"/>
                  </a:lnTo>
                  <a:lnTo>
                    <a:pt x="4962144" y="1796796"/>
                  </a:lnTo>
                  <a:lnTo>
                    <a:pt x="4977384" y="1796796"/>
                  </a:lnTo>
                  <a:lnTo>
                    <a:pt x="4977384" y="1782635"/>
                  </a:lnTo>
                  <a:lnTo>
                    <a:pt x="4977384" y="1781556"/>
                  </a:lnTo>
                  <a:lnTo>
                    <a:pt x="4977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229600" y="3697223"/>
              <a:ext cx="151130" cy="1908175"/>
            </a:xfrm>
            <a:custGeom>
              <a:avLst/>
              <a:gdLst/>
              <a:ahLst/>
              <a:cxnLst/>
              <a:rect l="l" t="t" r="r" b="b"/>
              <a:pathLst>
                <a:path w="151129" h="1908175">
                  <a:moveTo>
                    <a:pt x="150876" y="111252"/>
                  </a:moveTo>
                  <a:lnTo>
                    <a:pt x="75438" y="0"/>
                  </a:lnTo>
                  <a:lnTo>
                    <a:pt x="0" y="111252"/>
                  </a:lnTo>
                  <a:lnTo>
                    <a:pt x="60960" y="111252"/>
                  </a:lnTo>
                  <a:lnTo>
                    <a:pt x="60960" y="1893887"/>
                  </a:lnTo>
                  <a:lnTo>
                    <a:pt x="76200" y="1908048"/>
                  </a:lnTo>
                  <a:lnTo>
                    <a:pt x="91440" y="1893887"/>
                  </a:lnTo>
                  <a:lnTo>
                    <a:pt x="91440" y="111252"/>
                  </a:lnTo>
                  <a:lnTo>
                    <a:pt x="150876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305800" y="5590031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39">
                  <a:moveTo>
                    <a:pt x="15240" y="0"/>
                  </a:move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404616" y="5576823"/>
              <a:ext cx="4901565" cy="27940"/>
            </a:xfrm>
            <a:custGeom>
              <a:avLst/>
              <a:gdLst/>
              <a:ahLst/>
              <a:cxnLst/>
              <a:rect l="l" t="t" r="r" b="b"/>
              <a:pathLst>
                <a:path w="4901565" h="27939">
                  <a:moveTo>
                    <a:pt x="490118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27940"/>
                  </a:lnTo>
                  <a:lnTo>
                    <a:pt x="4901184" y="27940"/>
                  </a:lnTo>
                  <a:lnTo>
                    <a:pt x="4901184" y="13970"/>
                  </a:lnTo>
                  <a:lnTo>
                    <a:pt x="490118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05377" y="4516373"/>
              <a:ext cx="15240" cy="1074420"/>
            </a:xfrm>
            <a:custGeom>
              <a:avLst/>
              <a:gdLst/>
              <a:ahLst/>
              <a:cxnLst/>
              <a:rect l="l" t="t" r="r" b="b"/>
              <a:pathLst>
                <a:path w="15239" h="1074420">
                  <a:moveTo>
                    <a:pt x="0" y="0"/>
                  </a:moveTo>
                  <a:lnTo>
                    <a:pt x="15239" y="0"/>
                  </a:lnTo>
                  <a:lnTo>
                    <a:pt x="15239" y="1074420"/>
                  </a:lnTo>
                  <a:lnTo>
                    <a:pt x="0" y="1074420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43656" y="3697223"/>
              <a:ext cx="4855845" cy="833755"/>
            </a:xfrm>
            <a:custGeom>
              <a:avLst/>
              <a:gdLst/>
              <a:ahLst/>
              <a:cxnLst/>
              <a:rect l="l" t="t" r="r" b="b"/>
              <a:pathLst>
                <a:path w="4855845" h="833754">
                  <a:moveTo>
                    <a:pt x="135636" y="833628"/>
                  </a:moveTo>
                  <a:lnTo>
                    <a:pt x="60286" y="705612"/>
                  </a:lnTo>
                  <a:lnTo>
                    <a:pt x="0" y="833628"/>
                  </a:lnTo>
                  <a:lnTo>
                    <a:pt x="135636" y="833628"/>
                  </a:lnTo>
                  <a:close/>
                </a:path>
                <a:path w="4855845" h="833754">
                  <a:moveTo>
                    <a:pt x="4855464" y="111252"/>
                  </a:moveTo>
                  <a:lnTo>
                    <a:pt x="4795177" y="0"/>
                  </a:lnTo>
                  <a:lnTo>
                    <a:pt x="4719828" y="111252"/>
                  </a:lnTo>
                  <a:lnTo>
                    <a:pt x="4855464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218432" y="3808475"/>
              <a:ext cx="3937000" cy="1713230"/>
            </a:xfrm>
            <a:custGeom>
              <a:avLst/>
              <a:gdLst/>
              <a:ahLst/>
              <a:cxnLst/>
              <a:rect l="l" t="t" r="r" b="b"/>
              <a:pathLst>
                <a:path w="3937000" h="1713229">
                  <a:moveTo>
                    <a:pt x="3936492" y="0"/>
                  </a:moveTo>
                  <a:lnTo>
                    <a:pt x="3906012" y="0"/>
                  </a:lnTo>
                  <a:lnTo>
                    <a:pt x="3906012" y="1697736"/>
                  </a:lnTo>
                  <a:lnTo>
                    <a:pt x="89903" y="1697736"/>
                  </a:lnTo>
                  <a:lnTo>
                    <a:pt x="89903" y="722376"/>
                  </a:lnTo>
                  <a:lnTo>
                    <a:pt x="150876" y="722376"/>
                  </a:lnTo>
                  <a:lnTo>
                    <a:pt x="75438" y="594360"/>
                  </a:lnTo>
                  <a:lnTo>
                    <a:pt x="0" y="722376"/>
                  </a:lnTo>
                  <a:lnTo>
                    <a:pt x="59436" y="722376"/>
                  </a:lnTo>
                  <a:lnTo>
                    <a:pt x="59436" y="1711452"/>
                  </a:lnTo>
                  <a:lnTo>
                    <a:pt x="59436" y="1712976"/>
                  </a:lnTo>
                  <a:lnTo>
                    <a:pt x="74663" y="1712976"/>
                  </a:lnTo>
                  <a:lnTo>
                    <a:pt x="74663" y="1711452"/>
                  </a:lnTo>
                  <a:lnTo>
                    <a:pt x="89903" y="1711452"/>
                  </a:lnTo>
                  <a:lnTo>
                    <a:pt x="3906012" y="1711452"/>
                  </a:lnTo>
                  <a:lnTo>
                    <a:pt x="3921252" y="1711452"/>
                  </a:lnTo>
                  <a:lnTo>
                    <a:pt x="3936492" y="1711452"/>
                  </a:lnTo>
                  <a:lnTo>
                    <a:pt x="3936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063484" y="3697223"/>
              <a:ext cx="135890" cy="1823085"/>
            </a:xfrm>
            <a:custGeom>
              <a:avLst/>
              <a:gdLst/>
              <a:ahLst/>
              <a:cxnLst/>
              <a:rect l="l" t="t" r="r" b="b"/>
              <a:pathLst>
                <a:path w="135890" h="1823085">
                  <a:moveTo>
                    <a:pt x="135636" y="111252"/>
                  </a:moveTo>
                  <a:lnTo>
                    <a:pt x="75349" y="0"/>
                  </a:lnTo>
                  <a:lnTo>
                    <a:pt x="0" y="111252"/>
                  </a:lnTo>
                  <a:lnTo>
                    <a:pt x="60960" y="111252"/>
                  </a:lnTo>
                  <a:lnTo>
                    <a:pt x="60960" y="1822704"/>
                  </a:lnTo>
                  <a:lnTo>
                    <a:pt x="76200" y="1822704"/>
                  </a:lnTo>
                  <a:lnTo>
                    <a:pt x="91440" y="1822704"/>
                  </a:lnTo>
                  <a:lnTo>
                    <a:pt x="91440" y="111252"/>
                  </a:lnTo>
                  <a:lnTo>
                    <a:pt x="135636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278630" y="5506973"/>
              <a:ext cx="3862070" cy="13970"/>
            </a:xfrm>
            <a:custGeom>
              <a:avLst/>
              <a:gdLst/>
              <a:ahLst/>
              <a:cxnLst/>
              <a:rect l="l" t="t" r="r" b="b"/>
              <a:pathLst>
                <a:path w="3862070" h="13970">
                  <a:moveTo>
                    <a:pt x="0" y="13715"/>
                  </a:moveTo>
                  <a:lnTo>
                    <a:pt x="15087" y="13715"/>
                  </a:lnTo>
                  <a:lnTo>
                    <a:pt x="3861816" y="13715"/>
                  </a:lnTo>
                  <a:lnTo>
                    <a:pt x="3861816" y="0"/>
                  </a:lnTo>
                  <a:lnTo>
                    <a:pt x="15087" y="0"/>
                  </a:lnTo>
                  <a:lnTo>
                    <a:pt x="0" y="13715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77867" y="5519915"/>
              <a:ext cx="15240" cy="1905"/>
            </a:xfrm>
            <a:custGeom>
              <a:avLst/>
              <a:gdLst/>
              <a:ahLst/>
              <a:cxnLst/>
              <a:rect l="l" t="t" r="r" b="b"/>
              <a:pathLst>
                <a:path w="15239" h="1904">
                  <a:moveTo>
                    <a:pt x="15239" y="0"/>
                  </a:moveTo>
                  <a:lnTo>
                    <a:pt x="0" y="0"/>
                  </a:lnTo>
                  <a:lnTo>
                    <a:pt x="0" y="1536"/>
                  </a:lnTo>
                  <a:lnTo>
                    <a:pt x="15239" y="1536"/>
                  </a:lnTo>
                  <a:lnTo>
                    <a:pt x="152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218432" y="3697223"/>
              <a:ext cx="3845560" cy="1823085"/>
            </a:xfrm>
            <a:custGeom>
              <a:avLst/>
              <a:gdLst/>
              <a:ahLst/>
              <a:cxnLst/>
              <a:rect l="l" t="t" r="r" b="b"/>
              <a:pathLst>
                <a:path w="3845559" h="1823085">
                  <a:moveTo>
                    <a:pt x="150876" y="833628"/>
                  </a:moveTo>
                  <a:lnTo>
                    <a:pt x="75438" y="705612"/>
                  </a:lnTo>
                  <a:lnTo>
                    <a:pt x="0" y="833628"/>
                  </a:lnTo>
                  <a:lnTo>
                    <a:pt x="59436" y="833628"/>
                  </a:lnTo>
                  <a:lnTo>
                    <a:pt x="59436" y="1822704"/>
                  </a:lnTo>
                  <a:lnTo>
                    <a:pt x="89903" y="1822704"/>
                  </a:lnTo>
                  <a:lnTo>
                    <a:pt x="89903" y="833628"/>
                  </a:lnTo>
                  <a:lnTo>
                    <a:pt x="150876" y="833628"/>
                  </a:lnTo>
                  <a:close/>
                </a:path>
                <a:path w="3845559" h="1823085">
                  <a:moveTo>
                    <a:pt x="3845052" y="111252"/>
                  </a:moveTo>
                  <a:lnTo>
                    <a:pt x="3769614" y="0"/>
                  </a:lnTo>
                  <a:lnTo>
                    <a:pt x="3694176" y="111252"/>
                  </a:lnTo>
                  <a:lnTo>
                    <a:pt x="3845052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228844" y="3808475"/>
              <a:ext cx="2775585" cy="1626235"/>
            </a:xfrm>
            <a:custGeom>
              <a:avLst/>
              <a:gdLst/>
              <a:ahLst/>
              <a:cxnLst/>
              <a:rect l="l" t="t" r="r" b="b"/>
              <a:pathLst>
                <a:path w="2775584" h="1626235">
                  <a:moveTo>
                    <a:pt x="59436" y="1626108"/>
                  </a:moveTo>
                  <a:lnTo>
                    <a:pt x="45720" y="1612392"/>
                  </a:lnTo>
                  <a:lnTo>
                    <a:pt x="45720" y="1626108"/>
                  </a:lnTo>
                  <a:lnTo>
                    <a:pt x="59436" y="1626108"/>
                  </a:lnTo>
                  <a:close/>
                </a:path>
                <a:path w="2775584" h="1626235">
                  <a:moveTo>
                    <a:pt x="2775204" y="1612392"/>
                  </a:moveTo>
                  <a:lnTo>
                    <a:pt x="2759964" y="1626108"/>
                  </a:lnTo>
                  <a:lnTo>
                    <a:pt x="2775204" y="1626108"/>
                  </a:lnTo>
                  <a:lnTo>
                    <a:pt x="2775204" y="1612392"/>
                  </a:lnTo>
                  <a:close/>
                </a:path>
                <a:path w="2775584" h="1626235">
                  <a:moveTo>
                    <a:pt x="2775204" y="0"/>
                  </a:moveTo>
                  <a:lnTo>
                    <a:pt x="2744724" y="0"/>
                  </a:lnTo>
                  <a:lnTo>
                    <a:pt x="2744724" y="1598676"/>
                  </a:lnTo>
                  <a:lnTo>
                    <a:pt x="74663" y="1598676"/>
                  </a:lnTo>
                  <a:lnTo>
                    <a:pt x="74663" y="722376"/>
                  </a:lnTo>
                  <a:lnTo>
                    <a:pt x="135636" y="722376"/>
                  </a:lnTo>
                  <a:lnTo>
                    <a:pt x="60286" y="594360"/>
                  </a:lnTo>
                  <a:lnTo>
                    <a:pt x="0" y="722376"/>
                  </a:lnTo>
                  <a:lnTo>
                    <a:pt x="45720" y="722376"/>
                  </a:lnTo>
                  <a:lnTo>
                    <a:pt x="45720" y="1612392"/>
                  </a:lnTo>
                  <a:lnTo>
                    <a:pt x="60807" y="1626108"/>
                  </a:lnTo>
                  <a:lnTo>
                    <a:pt x="2759964" y="1626108"/>
                  </a:lnTo>
                  <a:lnTo>
                    <a:pt x="2775204" y="1611960"/>
                  </a:lnTo>
                  <a:lnTo>
                    <a:pt x="2775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912608" y="3697223"/>
              <a:ext cx="151130" cy="1737360"/>
            </a:xfrm>
            <a:custGeom>
              <a:avLst/>
              <a:gdLst/>
              <a:ahLst/>
              <a:cxnLst/>
              <a:rect l="l" t="t" r="r" b="b"/>
              <a:pathLst>
                <a:path w="151129" h="1737360">
                  <a:moveTo>
                    <a:pt x="150876" y="111252"/>
                  </a:moveTo>
                  <a:lnTo>
                    <a:pt x="75438" y="0"/>
                  </a:lnTo>
                  <a:lnTo>
                    <a:pt x="0" y="111252"/>
                  </a:lnTo>
                  <a:lnTo>
                    <a:pt x="60960" y="111252"/>
                  </a:lnTo>
                  <a:lnTo>
                    <a:pt x="60960" y="1723212"/>
                  </a:lnTo>
                  <a:lnTo>
                    <a:pt x="76200" y="1737360"/>
                  </a:lnTo>
                  <a:lnTo>
                    <a:pt x="91440" y="1723212"/>
                  </a:lnTo>
                  <a:lnTo>
                    <a:pt x="91440" y="111252"/>
                  </a:lnTo>
                  <a:lnTo>
                    <a:pt x="150876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88808" y="5420867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40" h="13970">
                  <a:moveTo>
                    <a:pt x="15240" y="0"/>
                  </a:moveTo>
                  <a:lnTo>
                    <a:pt x="0" y="13715"/>
                  </a:lnTo>
                  <a:lnTo>
                    <a:pt x="15240" y="13715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74563" y="5407151"/>
              <a:ext cx="2714625" cy="27940"/>
            </a:xfrm>
            <a:custGeom>
              <a:avLst/>
              <a:gdLst/>
              <a:ahLst/>
              <a:cxnLst/>
              <a:rect l="l" t="t" r="r" b="b"/>
              <a:pathLst>
                <a:path w="2714625" h="27939">
                  <a:moveTo>
                    <a:pt x="2714244" y="0"/>
                  </a:moveTo>
                  <a:lnTo>
                    <a:pt x="15087" y="0"/>
                  </a:lnTo>
                  <a:lnTo>
                    <a:pt x="0" y="13716"/>
                  </a:lnTo>
                  <a:lnTo>
                    <a:pt x="15087" y="27432"/>
                  </a:lnTo>
                  <a:lnTo>
                    <a:pt x="2714244" y="27432"/>
                  </a:lnTo>
                  <a:lnTo>
                    <a:pt x="271424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74563" y="5420867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0" y="0"/>
                  </a:moveTo>
                  <a:lnTo>
                    <a:pt x="0" y="13715"/>
                  </a:lnTo>
                  <a:lnTo>
                    <a:pt x="13715" y="13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28844" y="3697223"/>
              <a:ext cx="2639695" cy="1724025"/>
            </a:xfrm>
            <a:custGeom>
              <a:avLst/>
              <a:gdLst/>
              <a:ahLst/>
              <a:cxnLst/>
              <a:rect l="l" t="t" r="r" b="b"/>
              <a:pathLst>
                <a:path w="2639695" h="1724025">
                  <a:moveTo>
                    <a:pt x="135636" y="833628"/>
                  </a:moveTo>
                  <a:lnTo>
                    <a:pt x="60286" y="705612"/>
                  </a:lnTo>
                  <a:lnTo>
                    <a:pt x="0" y="833628"/>
                  </a:lnTo>
                  <a:lnTo>
                    <a:pt x="45720" y="833628"/>
                  </a:lnTo>
                  <a:lnTo>
                    <a:pt x="45720" y="1723644"/>
                  </a:lnTo>
                  <a:lnTo>
                    <a:pt x="74663" y="1723644"/>
                  </a:lnTo>
                  <a:lnTo>
                    <a:pt x="74663" y="833628"/>
                  </a:lnTo>
                  <a:lnTo>
                    <a:pt x="135636" y="833628"/>
                  </a:lnTo>
                  <a:close/>
                </a:path>
                <a:path w="2639695" h="1724025">
                  <a:moveTo>
                    <a:pt x="2639568" y="111252"/>
                  </a:moveTo>
                  <a:lnTo>
                    <a:pt x="2564130" y="0"/>
                  </a:lnTo>
                  <a:lnTo>
                    <a:pt x="2488692" y="111252"/>
                  </a:lnTo>
                  <a:lnTo>
                    <a:pt x="2639568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103620" y="3808475"/>
              <a:ext cx="1704339" cy="1556385"/>
            </a:xfrm>
            <a:custGeom>
              <a:avLst/>
              <a:gdLst/>
              <a:ahLst/>
              <a:cxnLst/>
              <a:rect l="l" t="t" r="r" b="b"/>
              <a:pathLst>
                <a:path w="1704340" h="1556385">
                  <a:moveTo>
                    <a:pt x="1703832" y="0"/>
                  </a:moveTo>
                  <a:lnTo>
                    <a:pt x="1673352" y="0"/>
                  </a:lnTo>
                  <a:lnTo>
                    <a:pt x="1673352" y="1527048"/>
                  </a:lnTo>
                  <a:lnTo>
                    <a:pt x="91427" y="1527048"/>
                  </a:lnTo>
                  <a:lnTo>
                    <a:pt x="91427" y="722376"/>
                  </a:lnTo>
                  <a:lnTo>
                    <a:pt x="135636" y="722376"/>
                  </a:lnTo>
                  <a:lnTo>
                    <a:pt x="75349" y="594360"/>
                  </a:lnTo>
                  <a:lnTo>
                    <a:pt x="0" y="722376"/>
                  </a:lnTo>
                  <a:lnTo>
                    <a:pt x="60960" y="722376"/>
                  </a:lnTo>
                  <a:lnTo>
                    <a:pt x="60960" y="1540764"/>
                  </a:lnTo>
                  <a:lnTo>
                    <a:pt x="61747" y="1540764"/>
                  </a:lnTo>
                  <a:lnTo>
                    <a:pt x="61341" y="1541157"/>
                  </a:lnTo>
                  <a:lnTo>
                    <a:pt x="60960" y="1540764"/>
                  </a:lnTo>
                  <a:lnTo>
                    <a:pt x="60960" y="1541526"/>
                  </a:lnTo>
                  <a:lnTo>
                    <a:pt x="60960" y="1556004"/>
                  </a:lnTo>
                  <a:lnTo>
                    <a:pt x="76047" y="1556004"/>
                  </a:lnTo>
                  <a:lnTo>
                    <a:pt x="76200" y="1556004"/>
                  </a:lnTo>
                  <a:lnTo>
                    <a:pt x="1688592" y="1556004"/>
                  </a:lnTo>
                  <a:lnTo>
                    <a:pt x="1703832" y="1556004"/>
                  </a:lnTo>
                  <a:lnTo>
                    <a:pt x="1703832" y="1541843"/>
                  </a:lnTo>
                  <a:lnTo>
                    <a:pt x="1703832" y="1540764"/>
                  </a:lnTo>
                  <a:lnTo>
                    <a:pt x="17038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717536" y="3697223"/>
              <a:ext cx="151130" cy="1667510"/>
            </a:xfrm>
            <a:custGeom>
              <a:avLst/>
              <a:gdLst/>
              <a:ahLst/>
              <a:cxnLst/>
              <a:rect l="l" t="t" r="r" b="b"/>
              <a:pathLst>
                <a:path w="151129" h="1667510">
                  <a:moveTo>
                    <a:pt x="150876" y="111252"/>
                  </a:moveTo>
                  <a:lnTo>
                    <a:pt x="75438" y="0"/>
                  </a:lnTo>
                  <a:lnTo>
                    <a:pt x="0" y="111252"/>
                  </a:lnTo>
                  <a:lnTo>
                    <a:pt x="59436" y="111252"/>
                  </a:lnTo>
                  <a:lnTo>
                    <a:pt x="59436" y="1653095"/>
                  </a:lnTo>
                  <a:lnTo>
                    <a:pt x="74676" y="1667256"/>
                  </a:lnTo>
                  <a:lnTo>
                    <a:pt x="89916" y="1653095"/>
                  </a:lnTo>
                  <a:lnTo>
                    <a:pt x="89916" y="111252"/>
                  </a:lnTo>
                  <a:lnTo>
                    <a:pt x="150876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792211" y="534923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39">
                  <a:moveTo>
                    <a:pt x="15240" y="0"/>
                  </a:move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164579" y="5335523"/>
              <a:ext cx="1628139" cy="29209"/>
            </a:xfrm>
            <a:custGeom>
              <a:avLst/>
              <a:gdLst/>
              <a:ahLst/>
              <a:cxnLst/>
              <a:rect l="l" t="t" r="r" b="b"/>
              <a:pathLst>
                <a:path w="1628140" h="29210">
                  <a:moveTo>
                    <a:pt x="1627632" y="0"/>
                  </a:moveTo>
                  <a:lnTo>
                    <a:pt x="15087" y="0"/>
                  </a:lnTo>
                  <a:lnTo>
                    <a:pt x="0" y="14478"/>
                  </a:lnTo>
                  <a:lnTo>
                    <a:pt x="15087" y="28956"/>
                  </a:lnTo>
                  <a:lnTo>
                    <a:pt x="1627632" y="28956"/>
                  </a:lnTo>
                  <a:lnTo>
                    <a:pt x="162763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164579" y="534923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0" y="15240"/>
                  </a:lnTo>
                  <a:lnTo>
                    <a:pt x="15239" y="15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103620" y="3697223"/>
              <a:ext cx="1598930" cy="1652270"/>
            </a:xfrm>
            <a:custGeom>
              <a:avLst/>
              <a:gdLst/>
              <a:ahLst/>
              <a:cxnLst/>
              <a:rect l="l" t="t" r="r" b="b"/>
              <a:pathLst>
                <a:path w="1598929" h="1652270">
                  <a:moveTo>
                    <a:pt x="135636" y="833628"/>
                  </a:moveTo>
                  <a:lnTo>
                    <a:pt x="75349" y="705612"/>
                  </a:lnTo>
                  <a:lnTo>
                    <a:pt x="0" y="833628"/>
                  </a:lnTo>
                  <a:lnTo>
                    <a:pt x="60960" y="833628"/>
                  </a:lnTo>
                  <a:lnTo>
                    <a:pt x="60960" y="1652016"/>
                  </a:lnTo>
                  <a:lnTo>
                    <a:pt x="91427" y="1652016"/>
                  </a:lnTo>
                  <a:lnTo>
                    <a:pt x="91427" y="833628"/>
                  </a:lnTo>
                  <a:lnTo>
                    <a:pt x="135636" y="833628"/>
                  </a:lnTo>
                  <a:close/>
                </a:path>
                <a:path w="1598929" h="1652270">
                  <a:moveTo>
                    <a:pt x="1598676" y="111252"/>
                  </a:moveTo>
                  <a:lnTo>
                    <a:pt x="1523238" y="0"/>
                  </a:lnTo>
                  <a:lnTo>
                    <a:pt x="1447800" y="111252"/>
                  </a:lnTo>
                  <a:lnTo>
                    <a:pt x="1598676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964680" y="3808475"/>
              <a:ext cx="676910" cy="1484630"/>
            </a:xfrm>
            <a:custGeom>
              <a:avLst/>
              <a:gdLst/>
              <a:ahLst/>
              <a:cxnLst/>
              <a:rect l="l" t="t" r="r" b="b"/>
              <a:pathLst>
                <a:path w="676909" h="1484629">
                  <a:moveTo>
                    <a:pt x="676656" y="1470660"/>
                  </a:moveTo>
                  <a:lnTo>
                    <a:pt x="661416" y="1484376"/>
                  </a:lnTo>
                  <a:lnTo>
                    <a:pt x="676656" y="1484376"/>
                  </a:lnTo>
                  <a:lnTo>
                    <a:pt x="676656" y="1470660"/>
                  </a:lnTo>
                  <a:close/>
                </a:path>
                <a:path w="676909" h="1484629">
                  <a:moveTo>
                    <a:pt x="676656" y="0"/>
                  </a:moveTo>
                  <a:lnTo>
                    <a:pt x="646176" y="0"/>
                  </a:lnTo>
                  <a:lnTo>
                    <a:pt x="646176" y="1456690"/>
                  </a:lnTo>
                  <a:lnTo>
                    <a:pt x="74676" y="1456690"/>
                  </a:lnTo>
                  <a:lnTo>
                    <a:pt x="74676" y="722376"/>
                  </a:lnTo>
                  <a:lnTo>
                    <a:pt x="135636" y="722376"/>
                  </a:lnTo>
                  <a:lnTo>
                    <a:pt x="60286" y="594360"/>
                  </a:lnTo>
                  <a:lnTo>
                    <a:pt x="0" y="722376"/>
                  </a:lnTo>
                  <a:lnTo>
                    <a:pt x="59436" y="722376"/>
                  </a:lnTo>
                  <a:lnTo>
                    <a:pt x="59436" y="1456690"/>
                  </a:lnTo>
                  <a:lnTo>
                    <a:pt x="59436" y="1470660"/>
                  </a:lnTo>
                  <a:lnTo>
                    <a:pt x="59436" y="1484630"/>
                  </a:lnTo>
                  <a:lnTo>
                    <a:pt x="661416" y="1484630"/>
                  </a:lnTo>
                  <a:lnTo>
                    <a:pt x="661416" y="1484376"/>
                  </a:lnTo>
                  <a:lnTo>
                    <a:pt x="676656" y="1470228"/>
                  </a:lnTo>
                  <a:lnTo>
                    <a:pt x="6766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551420" y="3697223"/>
              <a:ext cx="151130" cy="1595755"/>
            </a:xfrm>
            <a:custGeom>
              <a:avLst/>
              <a:gdLst/>
              <a:ahLst/>
              <a:cxnLst/>
              <a:rect l="l" t="t" r="r" b="b"/>
              <a:pathLst>
                <a:path w="151129" h="1595754">
                  <a:moveTo>
                    <a:pt x="150876" y="111252"/>
                  </a:moveTo>
                  <a:lnTo>
                    <a:pt x="75438" y="0"/>
                  </a:lnTo>
                  <a:lnTo>
                    <a:pt x="0" y="111252"/>
                  </a:lnTo>
                  <a:lnTo>
                    <a:pt x="59436" y="111252"/>
                  </a:lnTo>
                  <a:lnTo>
                    <a:pt x="59436" y="1581480"/>
                  </a:lnTo>
                  <a:lnTo>
                    <a:pt x="74676" y="1595628"/>
                  </a:lnTo>
                  <a:lnTo>
                    <a:pt x="89916" y="1581480"/>
                  </a:lnTo>
                  <a:lnTo>
                    <a:pt x="89916" y="111252"/>
                  </a:lnTo>
                  <a:lnTo>
                    <a:pt x="150876" y="111252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26096" y="5279135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40" h="13970">
                  <a:moveTo>
                    <a:pt x="15240" y="0"/>
                  </a:moveTo>
                  <a:lnTo>
                    <a:pt x="0" y="13716"/>
                  </a:lnTo>
                  <a:lnTo>
                    <a:pt x="15240" y="1371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024116" y="5265165"/>
              <a:ext cx="601980" cy="27940"/>
            </a:xfrm>
            <a:custGeom>
              <a:avLst/>
              <a:gdLst/>
              <a:ahLst/>
              <a:cxnLst/>
              <a:rect l="l" t="t" r="r" b="b"/>
              <a:pathLst>
                <a:path w="601979" h="27939">
                  <a:moveTo>
                    <a:pt x="60198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27940"/>
                  </a:lnTo>
                  <a:lnTo>
                    <a:pt x="601980" y="27940"/>
                  </a:lnTo>
                  <a:lnTo>
                    <a:pt x="601980" y="13970"/>
                  </a:lnTo>
                  <a:lnTo>
                    <a:pt x="60198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024877" y="4516373"/>
              <a:ext cx="15240" cy="763905"/>
            </a:xfrm>
            <a:custGeom>
              <a:avLst/>
              <a:gdLst/>
              <a:ahLst/>
              <a:cxnLst/>
              <a:rect l="l" t="t" r="r" b="b"/>
              <a:pathLst>
                <a:path w="15240" h="763904">
                  <a:moveTo>
                    <a:pt x="0" y="0"/>
                  </a:moveTo>
                  <a:lnTo>
                    <a:pt x="15240" y="0"/>
                  </a:lnTo>
                  <a:lnTo>
                    <a:pt x="15240" y="763524"/>
                  </a:lnTo>
                  <a:lnTo>
                    <a:pt x="0" y="763524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964679" y="4402835"/>
              <a:ext cx="135890" cy="128270"/>
            </a:xfrm>
            <a:custGeom>
              <a:avLst/>
              <a:gdLst/>
              <a:ahLst/>
              <a:cxnLst/>
              <a:rect l="l" t="t" r="r" b="b"/>
              <a:pathLst>
                <a:path w="135890" h="128270">
                  <a:moveTo>
                    <a:pt x="60286" y="0"/>
                  </a:moveTo>
                  <a:lnTo>
                    <a:pt x="0" y="128016"/>
                  </a:lnTo>
                  <a:lnTo>
                    <a:pt x="135636" y="128016"/>
                  </a:lnTo>
                  <a:lnTo>
                    <a:pt x="6028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5500115" y="2819400"/>
            <a:ext cx="2548255" cy="297180"/>
            <a:chOff x="5500115" y="2819400"/>
            <a:chExt cx="2548255" cy="297180"/>
          </a:xfrm>
        </p:grpSpPr>
        <p:sp>
          <p:nvSpPr>
            <p:cNvPr id="100" name="object 100"/>
            <p:cNvSpPr/>
            <p:nvPr/>
          </p:nvSpPr>
          <p:spPr>
            <a:xfrm>
              <a:off x="5500116" y="2819399"/>
              <a:ext cx="2489200" cy="142240"/>
            </a:xfrm>
            <a:custGeom>
              <a:avLst/>
              <a:gdLst/>
              <a:ahLst/>
              <a:cxnLst/>
              <a:rect l="l" t="t" r="r" b="b"/>
              <a:pathLst>
                <a:path w="2489200" h="142239">
                  <a:moveTo>
                    <a:pt x="2488692" y="70866"/>
                  </a:moveTo>
                  <a:lnTo>
                    <a:pt x="2473604" y="56388"/>
                  </a:lnTo>
                  <a:lnTo>
                    <a:pt x="135636" y="56388"/>
                  </a:lnTo>
                  <a:lnTo>
                    <a:pt x="135636" y="0"/>
                  </a:lnTo>
                  <a:lnTo>
                    <a:pt x="0" y="70866"/>
                  </a:lnTo>
                  <a:lnTo>
                    <a:pt x="135636" y="141732"/>
                  </a:lnTo>
                  <a:lnTo>
                    <a:pt x="135636" y="85344"/>
                  </a:lnTo>
                  <a:lnTo>
                    <a:pt x="2473604" y="85344"/>
                  </a:lnTo>
                  <a:lnTo>
                    <a:pt x="2488692" y="708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2607" y="2875788"/>
              <a:ext cx="135635" cy="240791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5500116" y="2819399"/>
              <a:ext cx="2489200" cy="142240"/>
            </a:xfrm>
            <a:custGeom>
              <a:avLst/>
              <a:gdLst/>
              <a:ahLst/>
              <a:cxnLst/>
              <a:rect l="l" t="t" r="r" b="b"/>
              <a:pathLst>
                <a:path w="2489200" h="142239">
                  <a:moveTo>
                    <a:pt x="2488692" y="70866"/>
                  </a:moveTo>
                  <a:lnTo>
                    <a:pt x="2473604" y="56388"/>
                  </a:lnTo>
                  <a:lnTo>
                    <a:pt x="135636" y="56388"/>
                  </a:lnTo>
                  <a:lnTo>
                    <a:pt x="135636" y="0"/>
                  </a:lnTo>
                  <a:lnTo>
                    <a:pt x="0" y="70866"/>
                  </a:lnTo>
                  <a:lnTo>
                    <a:pt x="135636" y="141732"/>
                  </a:lnTo>
                  <a:lnTo>
                    <a:pt x="135636" y="85344"/>
                  </a:lnTo>
                  <a:lnTo>
                    <a:pt x="2473604" y="85344"/>
                  </a:lnTo>
                  <a:lnTo>
                    <a:pt x="2488692" y="70866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2607" y="2875788"/>
              <a:ext cx="135635" cy="240791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4098035" y="2891027"/>
            <a:ext cx="693420" cy="27940"/>
            <a:chOff x="4098035" y="2891027"/>
            <a:chExt cx="693420" cy="27940"/>
          </a:xfrm>
        </p:grpSpPr>
        <p:sp>
          <p:nvSpPr>
            <p:cNvPr id="105" name="object 105"/>
            <p:cNvSpPr/>
            <p:nvPr/>
          </p:nvSpPr>
          <p:spPr>
            <a:xfrm>
              <a:off x="4098035" y="2891027"/>
              <a:ext cx="693420" cy="27940"/>
            </a:xfrm>
            <a:custGeom>
              <a:avLst/>
              <a:gdLst/>
              <a:ahLst/>
              <a:cxnLst/>
              <a:rect l="l" t="t" r="r" b="b"/>
              <a:pathLst>
                <a:path w="693420" h="27939">
                  <a:moveTo>
                    <a:pt x="693420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693420" y="27432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098035" y="2891027"/>
              <a:ext cx="693420" cy="27940"/>
            </a:xfrm>
            <a:custGeom>
              <a:avLst/>
              <a:gdLst/>
              <a:ahLst/>
              <a:cxnLst/>
              <a:rect l="l" t="t" r="r" b="b"/>
              <a:pathLst>
                <a:path w="693420" h="27939">
                  <a:moveTo>
                    <a:pt x="693420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693420" y="27432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/>
          <p:nvPr/>
        </p:nvSpPr>
        <p:spPr>
          <a:xfrm>
            <a:off x="3706368" y="2424683"/>
            <a:ext cx="798830" cy="97790"/>
          </a:xfrm>
          <a:custGeom>
            <a:avLst/>
            <a:gdLst/>
            <a:ahLst/>
            <a:cxnLst/>
            <a:rect l="l" t="t" r="r" b="b"/>
            <a:pathLst>
              <a:path w="798829" h="97789">
                <a:moveTo>
                  <a:pt x="798576" y="0"/>
                </a:moveTo>
                <a:lnTo>
                  <a:pt x="768299" y="0"/>
                </a:lnTo>
                <a:lnTo>
                  <a:pt x="765695" y="12636"/>
                </a:lnTo>
                <a:lnTo>
                  <a:pt x="758837" y="27876"/>
                </a:lnTo>
                <a:lnTo>
                  <a:pt x="726668" y="63804"/>
                </a:lnTo>
                <a:lnTo>
                  <a:pt x="692607" y="69672"/>
                </a:lnTo>
                <a:lnTo>
                  <a:pt x="677468" y="69672"/>
                </a:lnTo>
                <a:lnTo>
                  <a:pt x="632053" y="55740"/>
                </a:lnTo>
                <a:lnTo>
                  <a:pt x="604367" y="12636"/>
                </a:lnTo>
                <a:lnTo>
                  <a:pt x="601891" y="622"/>
                </a:lnTo>
                <a:lnTo>
                  <a:pt x="601980" y="0"/>
                </a:lnTo>
                <a:lnTo>
                  <a:pt x="601776" y="0"/>
                </a:lnTo>
                <a:lnTo>
                  <a:pt x="571906" y="0"/>
                </a:lnTo>
                <a:lnTo>
                  <a:pt x="571500" y="0"/>
                </a:lnTo>
                <a:lnTo>
                  <a:pt x="571842" y="2819"/>
                </a:lnTo>
                <a:lnTo>
                  <a:pt x="565556" y="43116"/>
                </a:lnTo>
                <a:lnTo>
                  <a:pt x="526796" y="67932"/>
                </a:lnTo>
                <a:lnTo>
                  <a:pt x="496722" y="69672"/>
                </a:lnTo>
                <a:lnTo>
                  <a:pt x="476745" y="69456"/>
                </a:lnTo>
                <a:lnTo>
                  <a:pt x="436575" y="55740"/>
                </a:lnTo>
                <a:lnTo>
                  <a:pt x="409079" y="12636"/>
                </a:lnTo>
                <a:lnTo>
                  <a:pt x="406742" y="1244"/>
                </a:lnTo>
                <a:lnTo>
                  <a:pt x="406908" y="0"/>
                </a:lnTo>
                <a:lnTo>
                  <a:pt x="406501" y="0"/>
                </a:lnTo>
                <a:lnTo>
                  <a:pt x="391782" y="0"/>
                </a:lnTo>
                <a:lnTo>
                  <a:pt x="391464" y="0"/>
                </a:lnTo>
                <a:lnTo>
                  <a:pt x="391464" y="444"/>
                </a:lnTo>
                <a:lnTo>
                  <a:pt x="382790" y="12636"/>
                </a:lnTo>
                <a:lnTo>
                  <a:pt x="370497" y="43116"/>
                </a:lnTo>
                <a:lnTo>
                  <a:pt x="361518" y="55740"/>
                </a:lnTo>
                <a:lnTo>
                  <a:pt x="349923" y="63804"/>
                </a:lnTo>
                <a:lnTo>
                  <a:pt x="336918" y="67932"/>
                </a:lnTo>
                <a:lnTo>
                  <a:pt x="321081" y="69456"/>
                </a:lnTo>
                <a:lnTo>
                  <a:pt x="300990" y="69672"/>
                </a:lnTo>
                <a:lnTo>
                  <a:pt x="287274" y="69456"/>
                </a:lnTo>
                <a:lnTo>
                  <a:pt x="240461" y="55740"/>
                </a:lnTo>
                <a:lnTo>
                  <a:pt x="225564" y="12636"/>
                </a:lnTo>
                <a:lnTo>
                  <a:pt x="225348" y="1409"/>
                </a:lnTo>
                <a:lnTo>
                  <a:pt x="225552" y="0"/>
                </a:lnTo>
                <a:lnTo>
                  <a:pt x="225336" y="0"/>
                </a:lnTo>
                <a:lnTo>
                  <a:pt x="195478" y="0"/>
                </a:lnTo>
                <a:lnTo>
                  <a:pt x="195072" y="0"/>
                </a:lnTo>
                <a:lnTo>
                  <a:pt x="195224" y="1231"/>
                </a:lnTo>
                <a:lnTo>
                  <a:pt x="176441" y="43116"/>
                </a:lnTo>
                <a:lnTo>
                  <a:pt x="140970" y="67932"/>
                </a:lnTo>
                <a:lnTo>
                  <a:pt x="105257" y="69672"/>
                </a:lnTo>
                <a:lnTo>
                  <a:pt x="91630" y="69456"/>
                </a:lnTo>
                <a:lnTo>
                  <a:pt x="45110" y="55740"/>
                </a:lnTo>
                <a:lnTo>
                  <a:pt x="30302" y="12636"/>
                </a:lnTo>
                <a:lnTo>
                  <a:pt x="30073" y="0"/>
                </a:lnTo>
                <a:lnTo>
                  <a:pt x="0" y="0"/>
                </a:lnTo>
                <a:lnTo>
                  <a:pt x="9398" y="40068"/>
                </a:lnTo>
                <a:lnTo>
                  <a:pt x="43929" y="79908"/>
                </a:lnTo>
                <a:lnTo>
                  <a:pt x="82931" y="95148"/>
                </a:lnTo>
                <a:lnTo>
                  <a:pt x="105257" y="97536"/>
                </a:lnTo>
                <a:lnTo>
                  <a:pt x="127571" y="95148"/>
                </a:lnTo>
                <a:lnTo>
                  <a:pt x="148488" y="88836"/>
                </a:lnTo>
                <a:lnTo>
                  <a:pt x="166573" y="79908"/>
                </a:lnTo>
                <a:lnTo>
                  <a:pt x="180441" y="69672"/>
                </a:lnTo>
                <a:lnTo>
                  <a:pt x="200177" y="56832"/>
                </a:lnTo>
                <a:lnTo>
                  <a:pt x="208483" y="46951"/>
                </a:lnTo>
                <a:lnTo>
                  <a:pt x="214210" y="56832"/>
                </a:lnTo>
                <a:lnTo>
                  <a:pt x="225336" y="69672"/>
                </a:lnTo>
                <a:lnTo>
                  <a:pt x="239280" y="79908"/>
                </a:lnTo>
                <a:lnTo>
                  <a:pt x="257479" y="88836"/>
                </a:lnTo>
                <a:lnTo>
                  <a:pt x="278523" y="95148"/>
                </a:lnTo>
                <a:lnTo>
                  <a:pt x="300990" y="97536"/>
                </a:lnTo>
                <a:lnTo>
                  <a:pt x="323443" y="95148"/>
                </a:lnTo>
                <a:lnTo>
                  <a:pt x="362686" y="79908"/>
                </a:lnTo>
                <a:lnTo>
                  <a:pt x="396278" y="42075"/>
                </a:lnTo>
                <a:lnTo>
                  <a:pt x="404152" y="56832"/>
                </a:lnTo>
                <a:lnTo>
                  <a:pt x="421538" y="69672"/>
                </a:lnTo>
                <a:lnTo>
                  <a:pt x="435394" y="79908"/>
                </a:lnTo>
                <a:lnTo>
                  <a:pt x="453491" y="88836"/>
                </a:lnTo>
                <a:lnTo>
                  <a:pt x="474395" y="95148"/>
                </a:lnTo>
                <a:lnTo>
                  <a:pt x="496722" y="97536"/>
                </a:lnTo>
                <a:lnTo>
                  <a:pt x="519036" y="95148"/>
                </a:lnTo>
                <a:lnTo>
                  <a:pt x="558038" y="79908"/>
                </a:lnTo>
                <a:lnTo>
                  <a:pt x="586778" y="50152"/>
                </a:lnTo>
                <a:lnTo>
                  <a:pt x="590651" y="56832"/>
                </a:lnTo>
                <a:lnTo>
                  <a:pt x="601776" y="69672"/>
                </a:lnTo>
                <a:lnTo>
                  <a:pt x="639622" y="88836"/>
                </a:lnTo>
                <a:lnTo>
                  <a:pt x="657123" y="95148"/>
                </a:lnTo>
                <a:lnTo>
                  <a:pt x="677468" y="97536"/>
                </a:lnTo>
                <a:lnTo>
                  <a:pt x="692607" y="97536"/>
                </a:lnTo>
                <a:lnTo>
                  <a:pt x="730453" y="88836"/>
                </a:lnTo>
                <a:lnTo>
                  <a:pt x="768299" y="69672"/>
                </a:lnTo>
                <a:lnTo>
                  <a:pt x="795972" y="20688"/>
                </a:lnTo>
                <a:lnTo>
                  <a:pt x="798576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06368" y="2634995"/>
            <a:ext cx="798830" cy="114300"/>
          </a:xfrm>
          <a:custGeom>
            <a:avLst/>
            <a:gdLst/>
            <a:ahLst/>
            <a:cxnLst/>
            <a:rect l="l" t="t" r="r" b="b"/>
            <a:pathLst>
              <a:path w="798829" h="114300">
                <a:moveTo>
                  <a:pt x="798576" y="114300"/>
                </a:moveTo>
                <a:lnTo>
                  <a:pt x="787222" y="71437"/>
                </a:lnTo>
                <a:lnTo>
                  <a:pt x="753160" y="28575"/>
                </a:lnTo>
                <a:lnTo>
                  <a:pt x="699935" y="2463"/>
                </a:lnTo>
                <a:lnTo>
                  <a:pt x="677468" y="0"/>
                </a:lnTo>
                <a:lnTo>
                  <a:pt x="654989" y="2463"/>
                </a:lnTo>
                <a:lnTo>
                  <a:pt x="615721" y="18084"/>
                </a:lnTo>
                <a:lnTo>
                  <a:pt x="590651" y="50012"/>
                </a:lnTo>
                <a:lnTo>
                  <a:pt x="586778" y="58559"/>
                </a:lnTo>
                <a:lnTo>
                  <a:pt x="582942" y="50012"/>
                </a:lnTo>
                <a:lnTo>
                  <a:pt x="571906" y="28575"/>
                </a:lnTo>
                <a:lnTo>
                  <a:pt x="534314" y="8940"/>
                </a:lnTo>
                <a:lnTo>
                  <a:pt x="516928" y="2463"/>
                </a:lnTo>
                <a:lnTo>
                  <a:pt x="496722" y="0"/>
                </a:lnTo>
                <a:lnTo>
                  <a:pt x="474167" y="2463"/>
                </a:lnTo>
                <a:lnTo>
                  <a:pt x="429056" y="18084"/>
                </a:lnTo>
                <a:lnTo>
                  <a:pt x="395452" y="50012"/>
                </a:lnTo>
                <a:lnTo>
                  <a:pt x="391604" y="58559"/>
                </a:lnTo>
                <a:lnTo>
                  <a:pt x="387743" y="50012"/>
                </a:lnTo>
                <a:lnTo>
                  <a:pt x="362686" y="18084"/>
                </a:lnTo>
                <a:lnTo>
                  <a:pt x="323443" y="2463"/>
                </a:lnTo>
                <a:lnTo>
                  <a:pt x="300990" y="0"/>
                </a:lnTo>
                <a:lnTo>
                  <a:pt x="278523" y="2463"/>
                </a:lnTo>
                <a:lnTo>
                  <a:pt x="239280" y="18084"/>
                </a:lnTo>
                <a:lnTo>
                  <a:pt x="207835" y="50012"/>
                </a:lnTo>
                <a:lnTo>
                  <a:pt x="202704" y="62230"/>
                </a:lnTo>
                <a:lnTo>
                  <a:pt x="197624" y="50012"/>
                </a:lnTo>
                <a:lnTo>
                  <a:pt x="166408" y="18084"/>
                </a:lnTo>
                <a:lnTo>
                  <a:pt x="127444" y="2463"/>
                </a:lnTo>
                <a:lnTo>
                  <a:pt x="105156" y="0"/>
                </a:lnTo>
                <a:lnTo>
                  <a:pt x="82854" y="2463"/>
                </a:lnTo>
                <a:lnTo>
                  <a:pt x="43891" y="18084"/>
                </a:lnTo>
                <a:lnTo>
                  <a:pt x="19011" y="50012"/>
                </a:lnTo>
                <a:lnTo>
                  <a:pt x="2578" y="92875"/>
                </a:lnTo>
                <a:lnTo>
                  <a:pt x="0" y="114300"/>
                </a:lnTo>
                <a:lnTo>
                  <a:pt x="30048" y="114300"/>
                </a:lnTo>
                <a:lnTo>
                  <a:pt x="30276" y="95326"/>
                </a:lnTo>
                <a:lnTo>
                  <a:pt x="31915" y="80378"/>
                </a:lnTo>
                <a:lnTo>
                  <a:pt x="58674" y="46659"/>
                </a:lnTo>
                <a:lnTo>
                  <a:pt x="105156" y="28575"/>
                </a:lnTo>
                <a:lnTo>
                  <a:pt x="125107" y="31038"/>
                </a:lnTo>
                <a:lnTo>
                  <a:pt x="165239" y="57150"/>
                </a:lnTo>
                <a:lnTo>
                  <a:pt x="192697" y="95326"/>
                </a:lnTo>
                <a:lnTo>
                  <a:pt x="195097" y="112941"/>
                </a:lnTo>
                <a:lnTo>
                  <a:pt x="195072" y="114300"/>
                </a:lnTo>
                <a:lnTo>
                  <a:pt x="195287" y="114300"/>
                </a:lnTo>
                <a:lnTo>
                  <a:pt x="210197" y="114300"/>
                </a:lnTo>
                <a:lnTo>
                  <a:pt x="210286" y="113588"/>
                </a:lnTo>
                <a:lnTo>
                  <a:pt x="229349" y="68097"/>
                </a:lnTo>
                <a:lnTo>
                  <a:pt x="265049" y="37515"/>
                </a:lnTo>
                <a:lnTo>
                  <a:pt x="300990" y="28575"/>
                </a:lnTo>
                <a:lnTo>
                  <a:pt x="314693" y="31038"/>
                </a:lnTo>
                <a:lnTo>
                  <a:pt x="361518" y="57150"/>
                </a:lnTo>
                <a:lnTo>
                  <a:pt x="376402" y="95326"/>
                </a:lnTo>
                <a:lnTo>
                  <a:pt x="376618" y="112687"/>
                </a:lnTo>
                <a:lnTo>
                  <a:pt x="376428" y="114300"/>
                </a:lnTo>
                <a:lnTo>
                  <a:pt x="376643" y="114300"/>
                </a:lnTo>
                <a:lnTo>
                  <a:pt x="406501" y="114300"/>
                </a:lnTo>
                <a:lnTo>
                  <a:pt x="406908" y="114300"/>
                </a:lnTo>
                <a:lnTo>
                  <a:pt x="406704" y="112725"/>
                </a:lnTo>
                <a:lnTo>
                  <a:pt x="425526" y="68097"/>
                </a:lnTo>
                <a:lnTo>
                  <a:pt x="461010" y="37515"/>
                </a:lnTo>
                <a:lnTo>
                  <a:pt x="496722" y="28575"/>
                </a:lnTo>
                <a:lnTo>
                  <a:pt x="508000" y="31038"/>
                </a:lnTo>
                <a:lnTo>
                  <a:pt x="541832" y="57150"/>
                </a:lnTo>
                <a:lnTo>
                  <a:pt x="569315" y="95326"/>
                </a:lnTo>
                <a:lnTo>
                  <a:pt x="571690" y="112725"/>
                </a:lnTo>
                <a:lnTo>
                  <a:pt x="571500" y="114300"/>
                </a:lnTo>
                <a:lnTo>
                  <a:pt x="571906" y="114300"/>
                </a:lnTo>
                <a:lnTo>
                  <a:pt x="601776" y="114300"/>
                </a:lnTo>
                <a:lnTo>
                  <a:pt x="601980" y="114300"/>
                </a:lnTo>
                <a:lnTo>
                  <a:pt x="601789" y="112776"/>
                </a:lnTo>
                <a:lnTo>
                  <a:pt x="608152" y="68097"/>
                </a:lnTo>
                <a:lnTo>
                  <a:pt x="647192" y="37515"/>
                </a:lnTo>
                <a:lnTo>
                  <a:pt x="677468" y="28575"/>
                </a:lnTo>
                <a:lnTo>
                  <a:pt x="697572" y="31038"/>
                </a:lnTo>
                <a:lnTo>
                  <a:pt x="738022" y="57150"/>
                </a:lnTo>
                <a:lnTo>
                  <a:pt x="765695" y="95326"/>
                </a:lnTo>
                <a:lnTo>
                  <a:pt x="768299" y="114300"/>
                </a:lnTo>
                <a:lnTo>
                  <a:pt x="798576" y="11430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3701796" y="2420111"/>
            <a:ext cx="807720" cy="106680"/>
            <a:chOff x="3701796" y="2420111"/>
            <a:chExt cx="807720" cy="106680"/>
          </a:xfrm>
        </p:grpSpPr>
        <p:sp>
          <p:nvSpPr>
            <p:cNvPr id="110" name="object 110"/>
            <p:cNvSpPr/>
            <p:nvPr/>
          </p:nvSpPr>
          <p:spPr>
            <a:xfrm>
              <a:off x="3706368" y="2424683"/>
              <a:ext cx="226060" cy="97790"/>
            </a:xfrm>
            <a:custGeom>
              <a:avLst/>
              <a:gdLst/>
              <a:ahLst/>
              <a:cxnLst/>
              <a:rect l="l" t="t" r="r" b="b"/>
              <a:pathLst>
                <a:path w="226060" h="97789">
                  <a:moveTo>
                    <a:pt x="45110" y="55740"/>
                  </a:moveTo>
                  <a:lnTo>
                    <a:pt x="30073" y="69672"/>
                  </a:lnTo>
                  <a:lnTo>
                    <a:pt x="43935" y="79903"/>
                  </a:lnTo>
                  <a:lnTo>
                    <a:pt x="62026" y="88828"/>
                  </a:lnTo>
                  <a:lnTo>
                    <a:pt x="82937" y="95141"/>
                  </a:lnTo>
                  <a:lnTo>
                    <a:pt x="105257" y="97536"/>
                  </a:lnTo>
                  <a:lnTo>
                    <a:pt x="105257" y="69672"/>
                  </a:lnTo>
                  <a:lnTo>
                    <a:pt x="91630" y="69454"/>
                  </a:lnTo>
                  <a:lnTo>
                    <a:pt x="75183" y="67930"/>
                  </a:lnTo>
                  <a:lnTo>
                    <a:pt x="58737" y="63794"/>
                  </a:lnTo>
                  <a:lnTo>
                    <a:pt x="45110" y="55740"/>
                  </a:lnTo>
                  <a:close/>
                </a:path>
                <a:path w="226060" h="97789">
                  <a:moveTo>
                    <a:pt x="165404" y="55740"/>
                  </a:moveTo>
                  <a:lnTo>
                    <a:pt x="153892" y="63794"/>
                  </a:lnTo>
                  <a:lnTo>
                    <a:pt x="140969" y="67930"/>
                  </a:lnTo>
                  <a:lnTo>
                    <a:pt x="125228" y="69454"/>
                  </a:lnTo>
                  <a:lnTo>
                    <a:pt x="105257" y="69672"/>
                  </a:lnTo>
                  <a:lnTo>
                    <a:pt x="105257" y="97536"/>
                  </a:lnTo>
                  <a:lnTo>
                    <a:pt x="127577" y="95141"/>
                  </a:lnTo>
                  <a:lnTo>
                    <a:pt x="148488" y="88828"/>
                  </a:lnTo>
                  <a:lnTo>
                    <a:pt x="166579" y="79903"/>
                  </a:lnTo>
                  <a:lnTo>
                    <a:pt x="180441" y="69672"/>
                  </a:lnTo>
                  <a:lnTo>
                    <a:pt x="165404" y="55740"/>
                  </a:lnTo>
                  <a:close/>
                </a:path>
                <a:path w="226060" h="97789">
                  <a:moveTo>
                    <a:pt x="30073" y="0"/>
                  </a:moveTo>
                  <a:lnTo>
                    <a:pt x="0" y="0"/>
                  </a:lnTo>
                  <a:lnTo>
                    <a:pt x="2584" y="20682"/>
                  </a:lnTo>
                  <a:lnTo>
                    <a:pt x="9397" y="40060"/>
                  </a:lnTo>
                  <a:lnTo>
                    <a:pt x="19030" y="56826"/>
                  </a:lnTo>
                  <a:lnTo>
                    <a:pt x="30073" y="69672"/>
                  </a:lnTo>
                  <a:lnTo>
                    <a:pt x="45110" y="55740"/>
                  </a:lnTo>
                  <a:lnTo>
                    <a:pt x="36417" y="43107"/>
                  </a:lnTo>
                  <a:lnTo>
                    <a:pt x="31953" y="27865"/>
                  </a:lnTo>
                  <a:lnTo>
                    <a:pt x="30308" y="12625"/>
                  </a:lnTo>
                  <a:lnTo>
                    <a:pt x="30073" y="0"/>
                  </a:lnTo>
                  <a:close/>
                </a:path>
                <a:path w="226060" h="97789">
                  <a:moveTo>
                    <a:pt x="225551" y="0"/>
                  </a:moveTo>
                  <a:lnTo>
                    <a:pt x="195478" y="0"/>
                  </a:lnTo>
                  <a:lnTo>
                    <a:pt x="192893" y="12625"/>
                  </a:lnTo>
                  <a:lnTo>
                    <a:pt x="186080" y="27865"/>
                  </a:lnTo>
                  <a:lnTo>
                    <a:pt x="176447" y="43107"/>
                  </a:lnTo>
                  <a:lnTo>
                    <a:pt x="165404" y="55740"/>
                  </a:lnTo>
                  <a:lnTo>
                    <a:pt x="180441" y="69672"/>
                  </a:lnTo>
                  <a:lnTo>
                    <a:pt x="200177" y="56826"/>
                  </a:lnTo>
                  <a:lnTo>
                    <a:pt x="214274" y="40060"/>
                  </a:lnTo>
                  <a:lnTo>
                    <a:pt x="222732" y="20682"/>
                  </a:lnTo>
                  <a:lnTo>
                    <a:pt x="225551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706368" y="2424683"/>
              <a:ext cx="226060" cy="97790"/>
            </a:xfrm>
            <a:custGeom>
              <a:avLst/>
              <a:gdLst/>
              <a:ahLst/>
              <a:cxnLst/>
              <a:rect l="l" t="t" r="r" b="b"/>
              <a:pathLst>
                <a:path w="226060" h="97789">
                  <a:moveTo>
                    <a:pt x="225551" y="0"/>
                  </a:moveTo>
                  <a:lnTo>
                    <a:pt x="195478" y="0"/>
                  </a:lnTo>
                  <a:lnTo>
                    <a:pt x="225551" y="0"/>
                  </a:lnTo>
                  <a:close/>
                </a:path>
                <a:path w="226060" h="97789">
                  <a:moveTo>
                    <a:pt x="225551" y="0"/>
                  </a:moveTo>
                  <a:lnTo>
                    <a:pt x="222732" y="20682"/>
                  </a:lnTo>
                  <a:lnTo>
                    <a:pt x="214274" y="40060"/>
                  </a:lnTo>
                  <a:lnTo>
                    <a:pt x="200177" y="56826"/>
                  </a:lnTo>
                  <a:lnTo>
                    <a:pt x="180441" y="69672"/>
                  </a:lnTo>
                  <a:lnTo>
                    <a:pt x="165404" y="55740"/>
                  </a:lnTo>
                  <a:lnTo>
                    <a:pt x="176447" y="43107"/>
                  </a:lnTo>
                  <a:lnTo>
                    <a:pt x="186080" y="27865"/>
                  </a:lnTo>
                  <a:lnTo>
                    <a:pt x="192893" y="12625"/>
                  </a:lnTo>
                  <a:lnTo>
                    <a:pt x="195478" y="0"/>
                  </a:lnTo>
                  <a:lnTo>
                    <a:pt x="225551" y="0"/>
                  </a:lnTo>
                  <a:close/>
                </a:path>
                <a:path w="226060" h="97789">
                  <a:moveTo>
                    <a:pt x="180441" y="69672"/>
                  </a:moveTo>
                  <a:lnTo>
                    <a:pt x="166579" y="79903"/>
                  </a:lnTo>
                  <a:lnTo>
                    <a:pt x="148488" y="88828"/>
                  </a:lnTo>
                  <a:lnTo>
                    <a:pt x="127577" y="95141"/>
                  </a:lnTo>
                  <a:lnTo>
                    <a:pt x="105257" y="97536"/>
                  </a:lnTo>
                  <a:lnTo>
                    <a:pt x="105257" y="69672"/>
                  </a:lnTo>
                  <a:lnTo>
                    <a:pt x="125228" y="69454"/>
                  </a:lnTo>
                  <a:lnTo>
                    <a:pt x="140969" y="67930"/>
                  </a:lnTo>
                  <a:lnTo>
                    <a:pt x="153892" y="63794"/>
                  </a:lnTo>
                  <a:lnTo>
                    <a:pt x="165404" y="55740"/>
                  </a:lnTo>
                  <a:lnTo>
                    <a:pt x="180441" y="69672"/>
                  </a:lnTo>
                  <a:close/>
                </a:path>
                <a:path w="226060" h="97789">
                  <a:moveTo>
                    <a:pt x="105257" y="97536"/>
                  </a:moveTo>
                  <a:lnTo>
                    <a:pt x="105257" y="69672"/>
                  </a:lnTo>
                  <a:lnTo>
                    <a:pt x="105257" y="97536"/>
                  </a:lnTo>
                  <a:close/>
                </a:path>
                <a:path w="226060" h="97789">
                  <a:moveTo>
                    <a:pt x="105257" y="97536"/>
                  </a:moveTo>
                  <a:lnTo>
                    <a:pt x="105257" y="69672"/>
                  </a:lnTo>
                  <a:lnTo>
                    <a:pt x="105257" y="97536"/>
                  </a:lnTo>
                  <a:close/>
                </a:path>
                <a:path w="226060" h="97789">
                  <a:moveTo>
                    <a:pt x="105257" y="97536"/>
                  </a:moveTo>
                  <a:lnTo>
                    <a:pt x="82937" y="95141"/>
                  </a:lnTo>
                  <a:lnTo>
                    <a:pt x="62026" y="88828"/>
                  </a:lnTo>
                  <a:lnTo>
                    <a:pt x="43935" y="79903"/>
                  </a:lnTo>
                  <a:lnTo>
                    <a:pt x="30073" y="69672"/>
                  </a:lnTo>
                  <a:lnTo>
                    <a:pt x="45110" y="55740"/>
                  </a:lnTo>
                  <a:lnTo>
                    <a:pt x="58737" y="63794"/>
                  </a:lnTo>
                  <a:lnTo>
                    <a:pt x="75183" y="67930"/>
                  </a:lnTo>
                  <a:lnTo>
                    <a:pt x="91630" y="69454"/>
                  </a:lnTo>
                  <a:lnTo>
                    <a:pt x="105257" y="69672"/>
                  </a:lnTo>
                  <a:lnTo>
                    <a:pt x="105257" y="97536"/>
                  </a:lnTo>
                  <a:close/>
                </a:path>
                <a:path w="226060" h="97789">
                  <a:moveTo>
                    <a:pt x="30073" y="69672"/>
                  </a:moveTo>
                  <a:lnTo>
                    <a:pt x="19030" y="56826"/>
                  </a:lnTo>
                  <a:lnTo>
                    <a:pt x="9397" y="40060"/>
                  </a:lnTo>
                  <a:lnTo>
                    <a:pt x="2584" y="20682"/>
                  </a:lnTo>
                  <a:lnTo>
                    <a:pt x="0" y="0"/>
                  </a:lnTo>
                  <a:lnTo>
                    <a:pt x="30073" y="0"/>
                  </a:lnTo>
                  <a:lnTo>
                    <a:pt x="30308" y="12625"/>
                  </a:lnTo>
                  <a:lnTo>
                    <a:pt x="31953" y="27865"/>
                  </a:lnTo>
                  <a:lnTo>
                    <a:pt x="36417" y="43107"/>
                  </a:lnTo>
                  <a:lnTo>
                    <a:pt x="45110" y="55740"/>
                  </a:lnTo>
                  <a:lnTo>
                    <a:pt x="30073" y="69672"/>
                  </a:lnTo>
                  <a:close/>
                </a:path>
                <a:path w="226060" h="97789">
                  <a:moveTo>
                    <a:pt x="0" y="0"/>
                  </a:moveTo>
                  <a:lnTo>
                    <a:pt x="30073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901440" y="2424683"/>
              <a:ext cx="603885" cy="97790"/>
            </a:xfrm>
            <a:custGeom>
              <a:avLst/>
              <a:gdLst/>
              <a:ahLst/>
              <a:cxnLst/>
              <a:rect l="l" t="t" r="r" b="b"/>
              <a:pathLst>
                <a:path w="603885" h="97789">
                  <a:moveTo>
                    <a:pt x="603504" y="0"/>
                  </a:moveTo>
                  <a:lnTo>
                    <a:pt x="573227" y="0"/>
                  </a:lnTo>
                  <a:lnTo>
                    <a:pt x="570623" y="12636"/>
                  </a:lnTo>
                  <a:lnTo>
                    <a:pt x="563765" y="27876"/>
                  </a:lnTo>
                  <a:lnTo>
                    <a:pt x="531596" y="63804"/>
                  </a:lnTo>
                  <a:lnTo>
                    <a:pt x="497535" y="69672"/>
                  </a:lnTo>
                  <a:lnTo>
                    <a:pt x="482396" y="69672"/>
                  </a:lnTo>
                  <a:lnTo>
                    <a:pt x="436981" y="55740"/>
                  </a:lnTo>
                  <a:lnTo>
                    <a:pt x="409295" y="12636"/>
                  </a:lnTo>
                  <a:lnTo>
                    <a:pt x="406819" y="622"/>
                  </a:lnTo>
                  <a:lnTo>
                    <a:pt x="406908" y="0"/>
                  </a:lnTo>
                  <a:lnTo>
                    <a:pt x="406704" y="0"/>
                  </a:lnTo>
                  <a:lnTo>
                    <a:pt x="376834" y="0"/>
                  </a:lnTo>
                  <a:lnTo>
                    <a:pt x="376428" y="0"/>
                  </a:lnTo>
                  <a:lnTo>
                    <a:pt x="376770" y="2819"/>
                  </a:lnTo>
                  <a:lnTo>
                    <a:pt x="370484" y="43116"/>
                  </a:lnTo>
                  <a:lnTo>
                    <a:pt x="331724" y="67932"/>
                  </a:lnTo>
                  <a:lnTo>
                    <a:pt x="301650" y="69672"/>
                  </a:lnTo>
                  <a:lnTo>
                    <a:pt x="281673" y="69456"/>
                  </a:lnTo>
                  <a:lnTo>
                    <a:pt x="241503" y="55740"/>
                  </a:lnTo>
                  <a:lnTo>
                    <a:pt x="214007" y="12636"/>
                  </a:lnTo>
                  <a:lnTo>
                    <a:pt x="211670" y="1244"/>
                  </a:lnTo>
                  <a:lnTo>
                    <a:pt x="211836" y="0"/>
                  </a:lnTo>
                  <a:lnTo>
                    <a:pt x="211429" y="0"/>
                  </a:lnTo>
                  <a:lnTo>
                    <a:pt x="196710" y="0"/>
                  </a:lnTo>
                  <a:lnTo>
                    <a:pt x="196392" y="0"/>
                  </a:lnTo>
                  <a:lnTo>
                    <a:pt x="196392" y="444"/>
                  </a:lnTo>
                  <a:lnTo>
                    <a:pt x="187718" y="12636"/>
                  </a:lnTo>
                  <a:lnTo>
                    <a:pt x="175425" y="43116"/>
                  </a:lnTo>
                  <a:lnTo>
                    <a:pt x="166446" y="55740"/>
                  </a:lnTo>
                  <a:lnTo>
                    <a:pt x="154851" y="63804"/>
                  </a:lnTo>
                  <a:lnTo>
                    <a:pt x="141846" y="67932"/>
                  </a:lnTo>
                  <a:lnTo>
                    <a:pt x="126009" y="69456"/>
                  </a:lnTo>
                  <a:lnTo>
                    <a:pt x="105918" y="69672"/>
                  </a:lnTo>
                  <a:lnTo>
                    <a:pt x="92202" y="69456"/>
                  </a:lnTo>
                  <a:lnTo>
                    <a:pt x="45389" y="55740"/>
                  </a:lnTo>
                  <a:lnTo>
                    <a:pt x="30492" y="12636"/>
                  </a:lnTo>
                  <a:lnTo>
                    <a:pt x="30264" y="0"/>
                  </a:lnTo>
                  <a:lnTo>
                    <a:pt x="0" y="0"/>
                  </a:lnTo>
                  <a:lnTo>
                    <a:pt x="9448" y="40068"/>
                  </a:lnTo>
                  <a:lnTo>
                    <a:pt x="44208" y="79908"/>
                  </a:lnTo>
                  <a:lnTo>
                    <a:pt x="83451" y="95148"/>
                  </a:lnTo>
                  <a:lnTo>
                    <a:pt x="105918" y="97536"/>
                  </a:lnTo>
                  <a:lnTo>
                    <a:pt x="128371" y="95148"/>
                  </a:lnTo>
                  <a:lnTo>
                    <a:pt x="167614" y="79908"/>
                  </a:lnTo>
                  <a:lnTo>
                    <a:pt x="201206" y="42075"/>
                  </a:lnTo>
                  <a:lnTo>
                    <a:pt x="209080" y="56832"/>
                  </a:lnTo>
                  <a:lnTo>
                    <a:pt x="226466" y="69672"/>
                  </a:lnTo>
                  <a:lnTo>
                    <a:pt x="240322" y="79908"/>
                  </a:lnTo>
                  <a:lnTo>
                    <a:pt x="258419" y="88836"/>
                  </a:lnTo>
                  <a:lnTo>
                    <a:pt x="279323" y="95148"/>
                  </a:lnTo>
                  <a:lnTo>
                    <a:pt x="301650" y="97536"/>
                  </a:lnTo>
                  <a:lnTo>
                    <a:pt x="323964" y="95148"/>
                  </a:lnTo>
                  <a:lnTo>
                    <a:pt x="362966" y="79908"/>
                  </a:lnTo>
                  <a:lnTo>
                    <a:pt x="391706" y="50152"/>
                  </a:lnTo>
                  <a:lnTo>
                    <a:pt x="395579" y="56832"/>
                  </a:lnTo>
                  <a:lnTo>
                    <a:pt x="406704" y="69672"/>
                  </a:lnTo>
                  <a:lnTo>
                    <a:pt x="444550" y="88836"/>
                  </a:lnTo>
                  <a:lnTo>
                    <a:pt x="462051" y="95148"/>
                  </a:lnTo>
                  <a:lnTo>
                    <a:pt x="482396" y="97536"/>
                  </a:lnTo>
                  <a:lnTo>
                    <a:pt x="497535" y="97536"/>
                  </a:lnTo>
                  <a:lnTo>
                    <a:pt x="535381" y="88836"/>
                  </a:lnTo>
                  <a:lnTo>
                    <a:pt x="573227" y="69672"/>
                  </a:lnTo>
                  <a:lnTo>
                    <a:pt x="600900" y="20688"/>
                  </a:lnTo>
                  <a:lnTo>
                    <a:pt x="60350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277868" y="2424683"/>
              <a:ext cx="227329" cy="97790"/>
            </a:xfrm>
            <a:custGeom>
              <a:avLst/>
              <a:gdLst/>
              <a:ahLst/>
              <a:cxnLst/>
              <a:rect l="l" t="t" r="r" b="b"/>
              <a:pathLst>
                <a:path w="227329" h="97789">
                  <a:moveTo>
                    <a:pt x="227075" y="0"/>
                  </a:moveTo>
                  <a:lnTo>
                    <a:pt x="196799" y="0"/>
                  </a:lnTo>
                  <a:lnTo>
                    <a:pt x="227075" y="0"/>
                  </a:lnTo>
                  <a:close/>
                </a:path>
                <a:path w="227329" h="97789">
                  <a:moveTo>
                    <a:pt x="227075" y="0"/>
                  </a:moveTo>
                  <a:lnTo>
                    <a:pt x="224474" y="20682"/>
                  </a:lnTo>
                  <a:lnTo>
                    <a:pt x="217614" y="40060"/>
                  </a:lnTo>
                  <a:lnTo>
                    <a:pt x="207916" y="56826"/>
                  </a:lnTo>
                  <a:lnTo>
                    <a:pt x="196799" y="69672"/>
                  </a:lnTo>
                  <a:lnTo>
                    <a:pt x="166522" y="55740"/>
                  </a:lnTo>
                  <a:lnTo>
                    <a:pt x="177639" y="43107"/>
                  </a:lnTo>
                  <a:lnTo>
                    <a:pt x="187337" y="27865"/>
                  </a:lnTo>
                  <a:lnTo>
                    <a:pt x="194197" y="12625"/>
                  </a:lnTo>
                  <a:lnTo>
                    <a:pt x="196799" y="0"/>
                  </a:lnTo>
                  <a:lnTo>
                    <a:pt x="227075" y="0"/>
                  </a:lnTo>
                  <a:close/>
                </a:path>
                <a:path w="227329" h="97789">
                  <a:moveTo>
                    <a:pt x="196799" y="69672"/>
                  </a:moveTo>
                  <a:lnTo>
                    <a:pt x="176456" y="79903"/>
                  </a:lnTo>
                  <a:lnTo>
                    <a:pt x="158953" y="88828"/>
                  </a:lnTo>
                  <a:lnTo>
                    <a:pt x="141449" y="95141"/>
                  </a:lnTo>
                  <a:lnTo>
                    <a:pt x="121107" y="97536"/>
                  </a:lnTo>
                  <a:lnTo>
                    <a:pt x="121107" y="69672"/>
                  </a:lnTo>
                  <a:lnTo>
                    <a:pt x="132460" y="69454"/>
                  </a:lnTo>
                  <a:lnTo>
                    <a:pt x="143814" y="67930"/>
                  </a:lnTo>
                  <a:lnTo>
                    <a:pt x="155168" y="63794"/>
                  </a:lnTo>
                  <a:lnTo>
                    <a:pt x="166522" y="55740"/>
                  </a:lnTo>
                  <a:lnTo>
                    <a:pt x="196799" y="69672"/>
                  </a:lnTo>
                  <a:close/>
                </a:path>
                <a:path w="227329" h="97789">
                  <a:moveTo>
                    <a:pt x="121107" y="97536"/>
                  </a:moveTo>
                  <a:lnTo>
                    <a:pt x="105968" y="97536"/>
                  </a:lnTo>
                  <a:lnTo>
                    <a:pt x="105968" y="69672"/>
                  </a:lnTo>
                  <a:lnTo>
                    <a:pt x="121107" y="69672"/>
                  </a:lnTo>
                  <a:lnTo>
                    <a:pt x="121107" y="97536"/>
                  </a:lnTo>
                  <a:close/>
                </a:path>
                <a:path w="227329" h="97789">
                  <a:moveTo>
                    <a:pt x="105968" y="97536"/>
                  </a:moveTo>
                  <a:lnTo>
                    <a:pt x="105968" y="69672"/>
                  </a:lnTo>
                  <a:lnTo>
                    <a:pt x="105968" y="97536"/>
                  </a:lnTo>
                  <a:close/>
                </a:path>
                <a:path w="227329" h="97789">
                  <a:moveTo>
                    <a:pt x="105968" y="97536"/>
                  </a:moveTo>
                  <a:lnTo>
                    <a:pt x="85626" y="95141"/>
                  </a:lnTo>
                  <a:lnTo>
                    <a:pt x="68122" y="88828"/>
                  </a:lnTo>
                  <a:lnTo>
                    <a:pt x="50619" y="79903"/>
                  </a:lnTo>
                  <a:lnTo>
                    <a:pt x="30276" y="69672"/>
                  </a:lnTo>
                  <a:lnTo>
                    <a:pt x="60553" y="55740"/>
                  </a:lnTo>
                  <a:lnTo>
                    <a:pt x="71907" y="63794"/>
                  </a:lnTo>
                  <a:lnTo>
                    <a:pt x="83261" y="67930"/>
                  </a:lnTo>
                  <a:lnTo>
                    <a:pt x="94614" y="69454"/>
                  </a:lnTo>
                  <a:lnTo>
                    <a:pt x="105968" y="69672"/>
                  </a:lnTo>
                  <a:lnTo>
                    <a:pt x="105968" y="97536"/>
                  </a:lnTo>
                  <a:close/>
                </a:path>
                <a:path w="227329" h="97789">
                  <a:moveTo>
                    <a:pt x="30276" y="69672"/>
                  </a:moveTo>
                  <a:lnTo>
                    <a:pt x="19159" y="56826"/>
                  </a:lnTo>
                  <a:lnTo>
                    <a:pt x="9461" y="40060"/>
                  </a:lnTo>
                  <a:lnTo>
                    <a:pt x="2601" y="20682"/>
                  </a:lnTo>
                  <a:lnTo>
                    <a:pt x="0" y="0"/>
                  </a:lnTo>
                  <a:lnTo>
                    <a:pt x="30276" y="0"/>
                  </a:lnTo>
                  <a:lnTo>
                    <a:pt x="32878" y="12625"/>
                  </a:lnTo>
                  <a:lnTo>
                    <a:pt x="39738" y="27865"/>
                  </a:lnTo>
                  <a:lnTo>
                    <a:pt x="49436" y="43107"/>
                  </a:lnTo>
                  <a:lnTo>
                    <a:pt x="60553" y="55740"/>
                  </a:lnTo>
                  <a:lnTo>
                    <a:pt x="30276" y="69672"/>
                  </a:lnTo>
                  <a:close/>
                </a:path>
                <a:path w="227329" h="97789">
                  <a:moveTo>
                    <a:pt x="0" y="0"/>
                  </a:moveTo>
                  <a:lnTo>
                    <a:pt x="30276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3701797" y="2630423"/>
            <a:ext cx="807720" cy="123825"/>
            <a:chOff x="3701797" y="2630423"/>
            <a:chExt cx="807720" cy="123825"/>
          </a:xfrm>
        </p:grpSpPr>
        <p:sp>
          <p:nvSpPr>
            <p:cNvPr id="115" name="object 115"/>
            <p:cNvSpPr/>
            <p:nvPr/>
          </p:nvSpPr>
          <p:spPr>
            <a:xfrm>
              <a:off x="3706369" y="2634995"/>
              <a:ext cx="210820" cy="114300"/>
            </a:xfrm>
            <a:custGeom>
              <a:avLst/>
              <a:gdLst/>
              <a:ahLst/>
              <a:cxnLst/>
              <a:rect l="l" t="t" r="r" b="b"/>
              <a:pathLst>
                <a:path w="210820" h="114300">
                  <a:moveTo>
                    <a:pt x="30048" y="28575"/>
                  </a:moveTo>
                  <a:lnTo>
                    <a:pt x="19014" y="50006"/>
                  </a:lnTo>
                  <a:lnTo>
                    <a:pt x="9390" y="71437"/>
                  </a:lnTo>
                  <a:lnTo>
                    <a:pt x="2582" y="92868"/>
                  </a:lnTo>
                  <a:lnTo>
                    <a:pt x="0" y="114300"/>
                  </a:lnTo>
                  <a:lnTo>
                    <a:pt x="30048" y="114300"/>
                  </a:lnTo>
                  <a:lnTo>
                    <a:pt x="30282" y="95324"/>
                  </a:lnTo>
                  <a:lnTo>
                    <a:pt x="31924" y="80367"/>
                  </a:lnTo>
                  <a:lnTo>
                    <a:pt x="36381" y="68088"/>
                  </a:lnTo>
                  <a:lnTo>
                    <a:pt x="45059" y="57150"/>
                  </a:lnTo>
                  <a:lnTo>
                    <a:pt x="30048" y="28575"/>
                  </a:lnTo>
                  <a:close/>
                </a:path>
                <a:path w="210820" h="114300">
                  <a:moveTo>
                    <a:pt x="180263" y="28575"/>
                  </a:moveTo>
                  <a:lnTo>
                    <a:pt x="165239" y="57150"/>
                  </a:lnTo>
                  <a:lnTo>
                    <a:pt x="176273" y="68088"/>
                  </a:lnTo>
                  <a:lnTo>
                    <a:pt x="185897" y="80367"/>
                  </a:lnTo>
                  <a:lnTo>
                    <a:pt x="192705" y="95324"/>
                  </a:lnTo>
                  <a:lnTo>
                    <a:pt x="195287" y="114300"/>
                  </a:lnTo>
                  <a:lnTo>
                    <a:pt x="210312" y="114300"/>
                  </a:lnTo>
                  <a:lnTo>
                    <a:pt x="209842" y="92868"/>
                  </a:lnTo>
                  <a:lnTo>
                    <a:pt x="206555" y="71437"/>
                  </a:lnTo>
                  <a:lnTo>
                    <a:pt x="197635" y="50006"/>
                  </a:lnTo>
                  <a:lnTo>
                    <a:pt x="180263" y="28575"/>
                  </a:lnTo>
                  <a:close/>
                </a:path>
                <a:path w="210820" h="114300">
                  <a:moveTo>
                    <a:pt x="105156" y="0"/>
                  </a:moveTo>
                  <a:lnTo>
                    <a:pt x="82854" y="2455"/>
                  </a:lnTo>
                  <a:lnTo>
                    <a:pt x="61963" y="8929"/>
                  </a:lnTo>
                  <a:lnTo>
                    <a:pt x="43891" y="18082"/>
                  </a:lnTo>
                  <a:lnTo>
                    <a:pt x="30048" y="28575"/>
                  </a:lnTo>
                  <a:lnTo>
                    <a:pt x="45059" y="57150"/>
                  </a:lnTo>
                  <a:lnTo>
                    <a:pt x="58675" y="46657"/>
                  </a:lnTo>
                  <a:lnTo>
                    <a:pt x="75107" y="37504"/>
                  </a:lnTo>
                  <a:lnTo>
                    <a:pt x="91540" y="31030"/>
                  </a:lnTo>
                  <a:lnTo>
                    <a:pt x="105156" y="28575"/>
                  </a:lnTo>
                  <a:lnTo>
                    <a:pt x="105156" y="0"/>
                  </a:lnTo>
                  <a:close/>
                </a:path>
                <a:path w="210820" h="114300">
                  <a:moveTo>
                    <a:pt x="105156" y="0"/>
                  </a:moveTo>
                  <a:lnTo>
                    <a:pt x="105156" y="28575"/>
                  </a:lnTo>
                  <a:lnTo>
                    <a:pt x="125107" y="31030"/>
                  </a:lnTo>
                  <a:lnTo>
                    <a:pt x="140831" y="37504"/>
                  </a:lnTo>
                  <a:lnTo>
                    <a:pt x="153738" y="46657"/>
                  </a:lnTo>
                  <a:lnTo>
                    <a:pt x="165239" y="57150"/>
                  </a:lnTo>
                  <a:lnTo>
                    <a:pt x="180263" y="28575"/>
                  </a:lnTo>
                  <a:lnTo>
                    <a:pt x="166415" y="18082"/>
                  </a:lnTo>
                  <a:lnTo>
                    <a:pt x="148343" y="8929"/>
                  </a:lnTo>
                  <a:lnTo>
                    <a:pt x="127455" y="245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06369" y="2634995"/>
              <a:ext cx="210820" cy="114300"/>
            </a:xfrm>
            <a:custGeom>
              <a:avLst/>
              <a:gdLst/>
              <a:ahLst/>
              <a:cxnLst/>
              <a:rect l="l" t="t" r="r" b="b"/>
              <a:pathLst>
                <a:path w="210820" h="114300">
                  <a:moveTo>
                    <a:pt x="195287" y="114300"/>
                  </a:moveTo>
                  <a:lnTo>
                    <a:pt x="210312" y="114300"/>
                  </a:lnTo>
                  <a:lnTo>
                    <a:pt x="195287" y="114300"/>
                  </a:lnTo>
                  <a:close/>
                </a:path>
                <a:path w="210820" h="114300">
                  <a:moveTo>
                    <a:pt x="195287" y="114300"/>
                  </a:moveTo>
                  <a:lnTo>
                    <a:pt x="192705" y="95324"/>
                  </a:lnTo>
                  <a:lnTo>
                    <a:pt x="185897" y="80367"/>
                  </a:lnTo>
                  <a:lnTo>
                    <a:pt x="176273" y="68088"/>
                  </a:lnTo>
                  <a:lnTo>
                    <a:pt x="165239" y="57150"/>
                  </a:lnTo>
                  <a:lnTo>
                    <a:pt x="180263" y="28575"/>
                  </a:lnTo>
                  <a:lnTo>
                    <a:pt x="197635" y="50006"/>
                  </a:lnTo>
                  <a:lnTo>
                    <a:pt x="206555" y="71437"/>
                  </a:lnTo>
                  <a:lnTo>
                    <a:pt x="209842" y="92868"/>
                  </a:lnTo>
                  <a:lnTo>
                    <a:pt x="210312" y="114300"/>
                  </a:lnTo>
                  <a:lnTo>
                    <a:pt x="195287" y="114300"/>
                  </a:lnTo>
                  <a:close/>
                </a:path>
                <a:path w="210820" h="114300">
                  <a:moveTo>
                    <a:pt x="165239" y="57150"/>
                  </a:moveTo>
                  <a:lnTo>
                    <a:pt x="153738" y="46657"/>
                  </a:lnTo>
                  <a:lnTo>
                    <a:pt x="140831" y="37504"/>
                  </a:lnTo>
                  <a:lnTo>
                    <a:pt x="125107" y="31030"/>
                  </a:lnTo>
                  <a:lnTo>
                    <a:pt x="105156" y="28575"/>
                  </a:lnTo>
                  <a:lnTo>
                    <a:pt x="105156" y="0"/>
                  </a:lnTo>
                  <a:lnTo>
                    <a:pt x="127455" y="2455"/>
                  </a:lnTo>
                  <a:lnTo>
                    <a:pt x="148343" y="8929"/>
                  </a:lnTo>
                  <a:lnTo>
                    <a:pt x="166415" y="18082"/>
                  </a:lnTo>
                  <a:lnTo>
                    <a:pt x="180263" y="28575"/>
                  </a:lnTo>
                  <a:lnTo>
                    <a:pt x="165239" y="57150"/>
                  </a:lnTo>
                  <a:close/>
                </a:path>
                <a:path w="210820" h="114300">
                  <a:moveTo>
                    <a:pt x="105156" y="28575"/>
                  </a:moveTo>
                  <a:lnTo>
                    <a:pt x="105156" y="0"/>
                  </a:lnTo>
                  <a:lnTo>
                    <a:pt x="105156" y="28575"/>
                  </a:lnTo>
                  <a:close/>
                </a:path>
                <a:path w="210820" h="114300">
                  <a:moveTo>
                    <a:pt x="105156" y="28575"/>
                  </a:moveTo>
                  <a:lnTo>
                    <a:pt x="105156" y="0"/>
                  </a:lnTo>
                  <a:lnTo>
                    <a:pt x="105156" y="28575"/>
                  </a:lnTo>
                  <a:close/>
                </a:path>
                <a:path w="210820" h="114300">
                  <a:moveTo>
                    <a:pt x="105156" y="28575"/>
                  </a:moveTo>
                  <a:lnTo>
                    <a:pt x="91540" y="31030"/>
                  </a:lnTo>
                  <a:lnTo>
                    <a:pt x="75107" y="37504"/>
                  </a:lnTo>
                  <a:lnTo>
                    <a:pt x="58675" y="46657"/>
                  </a:lnTo>
                  <a:lnTo>
                    <a:pt x="45059" y="57150"/>
                  </a:lnTo>
                  <a:lnTo>
                    <a:pt x="30048" y="28575"/>
                  </a:lnTo>
                  <a:lnTo>
                    <a:pt x="43891" y="18082"/>
                  </a:lnTo>
                  <a:lnTo>
                    <a:pt x="61963" y="8929"/>
                  </a:lnTo>
                  <a:lnTo>
                    <a:pt x="82854" y="2455"/>
                  </a:lnTo>
                  <a:lnTo>
                    <a:pt x="105156" y="0"/>
                  </a:lnTo>
                  <a:lnTo>
                    <a:pt x="105156" y="28575"/>
                  </a:lnTo>
                  <a:close/>
                </a:path>
                <a:path w="210820" h="114300">
                  <a:moveTo>
                    <a:pt x="45059" y="57150"/>
                  </a:moveTo>
                  <a:lnTo>
                    <a:pt x="36381" y="68088"/>
                  </a:lnTo>
                  <a:lnTo>
                    <a:pt x="31924" y="80367"/>
                  </a:lnTo>
                  <a:lnTo>
                    <a:pt x="30282" y="95324"/>
                  </a:lnTo>
                  <a:lnTo>
                    <a:pt x="30048" y="114300"/>
                  </a:lnTo>
                  <a:lnTo>
                    <a:pt x="0" y="114300"/>
                  </a:lnTo>
                  <a:lnTo>
                    <a:pt x="2582" y="92868"/>
                  </a:lnTo>
                  <a:lnTo>
                    <a:pt x="9390" y="71437"/>
                  </a:lnTo>
                  <a:lnTo>
                    <a:pt x="19014" y="50006"/>
                  </a:lnTo>
                  <a:lnTo>
                    <a:pt x="30048" y="28575"/>
                  </a:lnTo>
                  <a:lnTo>
                    <a:pt x="45059" y="57150"/>
                  </a:lnTo>
                  <a:close/>
                </a:path>
                <a:path w="210820" h="114300">
                  <a:moveTo>
                    <a:pt x="30048" y="114300"/>
                  </a:moveTo>
                  <a:lnTo>
                    <a:pt x="0" y="114300"/>
                  </a:lnTo>
                  <a:lnTo>
                    <a:pt x="30048" y="11430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01440" y="2634995"/>
              <a:ext cx="603885" cy="114300"/>
            </a:xfrm>
            <a:custGeom>
              <a:avLst/>
              <a:gdLst/>
              <a:ahLst/>
              <a:cxnLst/>
              <a:rect l="l" t="t" r="r" b="b"/>
              <a:pathLst>
                <a:path w="603885" h="114300">
                  <a:moveTo>
                    <a:pt x="603504" y="114300"/>
                  </a:moveTo>
                  <a:lnTo>
                    <a:pt x="592150" y="71437"/>
                  </a:lnTo>
                  <a:lnTo>
                    <a:pt x="558088" y="28575"/>
                  </a:lnTo>
                  <a:lnTo>
                    <a:pt x="504863" y="2463"/>
                  </a:lnTo>
                  <a:lnTo>
                    <a:pt x="482396" y="0"/>
                  </a:lnTo>
                  <a:lnTo>
                    <a:pt x="459917" y="2463"/>
                  </a:lnTo>
                  <a:lnTo>
                    <a:pt x="420649" y="18084"/>
                  </a:lnTo>
                  <a:lnTo>
                    <a:pt x="395579" y="50012"/>
                  </a:lnTo>
                  <a:lnTo>
                    <a:pt x="391706" y="58559"/>
                  </a:lnTo>
                  <a:lnTo>
                    <a:pt x="387870" y="50012"/>
                  </a:lnTo>
                  <a:lnTo>
                    <a:pt x="376834" y="28575"/>
                  </a:lnTo>
                  <a:lnTo>
                    <a:pt x="339242" y="8940"/>
                  </a:lnTo>
                  <a:lnTo>
                    <a:pt x="321856" y="2463"/>
                  </a:lnTo>
                  <a:lnTo>
                    <a:pt x="301650" y="0"/>
                  </a:lnTo>
                  <a:lnTo>
                    <a:pt x="279095" y="2463"/>
                  </a:lnTo>
                  <a:lnTo>
                    <a:pt x="233984" y="18084"/>
                  </a:lnTo>
                  <a:lnTo>
                    <a:pt x="200380" y="50012"/>
                  </a:lnTo>
                  <a:lnTo>
                    <a:pt x="196532" y="58559"/>
                  </a:lnTo>
                  <a:lnTo>
                    <a:pt x="192671" y="50012"/>
                  </a:lnTo>
                  <a:lnTo>
                    <a:pt x="167614" y="18084"/>
                  </a:lnTo>
                  <a:lnTo>
                    <a:pt x="128371" y="2463"/>
                  </a:lnTo>
                  <a:lnTo>
                    <a:pt x="105918" y="0"/>
                  </a:lnTo>
                  <a:lnTo>
                    <a:pt x="83451" y="2463"/>
                  </a:lnTo>
                  <a:lnTo>
                    <a:pt x="44208" y="18084"/>
                  </a:lnTo>
                  <a:lnTo>
                    <a:pt x="12763" y="50012"/>
                  </a:lnTo>
                  <a:lnTo>
                    <a:pt x="469" y="92875"/>
                  </a:lnTo>
                  <a:lnTo>
                    <a:pt x="0" y="114300"/>
                  </a:lnTo>
                  <a:lnTo>
                    <a:pt x="15125" y="114300"/>
                  </a:lnTo>
                  <a:lnTo>
                    <a:pt x="17716" y="95326"/>
                  </a:lnTo>
                  <a:lnTo>
                    <a:pt x="24574" y="80378"/>
                  </a:lnTo>
                  <a:lnTo>
                    <a:pt x="56972" y="46659"/>
                  </a:lnTo>
                  <a:lnTo>
                    <a:pt x="105918" y="28575"/>
                  </a:lnTo>
                  <a:lnTo>
                    <a:pt x="119621" y="31038"/>
                  </a:lnTo>
                  <a:lnTo>
                    <a:pt x="166446" y="57150"/>
                  </a:lnTo>
                  <a:lnTo>
                    <a:pt x="181330" y="95326"/>
                  </a:lnTo>
                  <a:lnTo>
                    <a:pt x="181546" y="112687"/>
                  </a:lnTo>
                  <a:lnTo>
                    <a:pt x="181356" y="114300"/>
                  </a:lnTo>
                  <a:lnTo>
                    <a:pt x="181571" y="114300"/>
                  </a:lnTo>
                  <a:lnTo>
                    <a:pt x="211429" y="114300"/>
                  </a:lnTo>
                  <a:lnTo>
                    <a:pt x="211836" y="114300"/>
                  </a:lnTo>
                  <a:lnTo>
                    <a:pt x="211632" y="112725"/>
                  </a:lnTo>
                  <a:lnTo>
                    <a:pt x="230454" y="68097"/>
                  </a:lnTo>
                  <a:lnTo>
                    <a:pt x="265938" y="37515"/>
                  </a:lnTo>
                  <a:lnTo>
                    <a:pt x="301650" y="28575"/>
                  </a:lnTo>
                  <a:lnTo>
                    <a:pt x="312928" y="31038"/>
                  </a:lnTo>
                  <a:lnTo>
                    <a:pt x="346760" y="57150"/>
                  </a:lnTo>
                  <a:lnTo>
                    <a:pt x="374243" y="95326"/>
                  </a:lnTo>
                  <a:lnTo>
                    <a:pt x="376618" y="112725"/>
                  </a:lnTo>
                  <a:lnTo>
                    <a:pt x="376428" y="114300"/>
                  </a:lnTo>
                  <a:lnTo>
                    <a:pt x="376834" y="114300"/>
                  </a:lnTo>
                  <a:lnTo>
                    <a:pt x="406704" y="114300"/>
                  </a:lnTo>
                  <a:lnTo>
                    <a:pt x="406908" y="114300"/>
                  </a:lnTo>
                  <a:lnTo>
                    <a:pt x="406717" y="112776"/>
                  </a:lnTo>
                  <a:lnTo>
                    <a:pt x="413080" y="68097"/>
                  </a:lnTo>
                  <a:lnTo>
                    <a:pt x="452120" y="37515"/>
                  </a:lnTo>
                  <a:lnTo>
                    <a:pt x="482396" y="28575"/>
                  </a:lnTo>
                  <a:lnTo>
                    <a:pt x="502500" y="31038"/>
                  </a:lnTo>
                  <a:lnTo>
                    <a:pt x="542950" y="57150"/>
                  </a:lnTo>
                  <a:lnTo>
                    <a:pt x="570623" y="95326"/>
                  </a:lnTo>
                  <a:lnTo>
                    <a:pt x="573227" y="114300"/>
                  </a:lnTo>
                  <a:lnTo>
                    <a:pt x="603504" y="11430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77868" y="2634995"/>
              <a:ext cx="227329" cy="114300"/>
            </a:xfrm>
            <a:custGeom>
              <a:avLst/>
              <a:gdLst/>
              <a:ahLst/>
              <a:cxnLst/>
              <a:rect l="l" t="t" r="r" b="b"/>
              <a:pathLst>
                <a:path w="227329" h="114300">
                  <a:moveTo>
                    <a:pt x="196799" y="114300"/>
                  </a:moveTo>
                  <a:lnTo>
                    <a:pt x="227075" y="114300"/>
                  </a:lnTo>
                  <a:lnTo>
                    <a:pt x="196799" y="114300"/>
                  </a:lnTo>
                  <a:close/>
                </a:path>
                <a:path w="227329" h="114300">
                  <a:moveTo>
                    <a:pt x="196799" y="114300"/>
                  </a:moveTo>
                  <a:lnTo>
                    <a:pt x="194197" y="95324"/>
                  </a:lnTo>
                  <a:lnTo>
                    <a:pt x="187337" y="80367"/>
                  </a:lnTo>
                  <a:lnTo>
                    <a:pt x="177639" y="68088"/>
                  </a:lnTo>
                  <a:lnTo>
                    <a:pt x="166522" y="57150"/>
                  </a:lnTo>
                  <a:lnTo>
                    <a:pt x="181660" y="28575"/>
                  </a:lnTo>
                  <a:lnTo>
                    <a:pt x="201529" y="50006"/>
                  </a:lnTo>
                  <a:lnTo>
                    <a:pt x="215722" y="71437"/>
                  </a:lnTo>
                  <a:lnTo>
                    <a:pt x="224237" y="92868"/>
                  </a:lnTo>
                  <a:lnTo>
                    <a:pt x="227075" y="114300"/>
                  </a:lnTo>
                  <a:lnTo>
                    <a:pt x="196799" y="114300"/>
                  </a:lnTo>
                  <a:close/>
                </a:path>
                <a:path w="227329" h="114300">
                  <a:moveTo>
                    <a:pt x="166522" y="57150"/>
                  </a:moveTo>
                  <a:lnTo>
                    <a:pt x="154932" y="46657"/>
                  </a:lnTo>
                  <a:lnTo>
                    <a:pt x="141922" y="37504"/>
                  </a:lnTo>
                  <a:lnTo>
                    <a:pt x="126074" y="31030"/>
                  </a:lnTo>
                  <a:lnTo>
                    <a:pt x="105968" y="28575"/>
                  </a:lnTo>
                  <a:lnTo>
                    <a:pt x="105968" y="0"/>
                  </a:lnTo>
                  <a:lnTo>
                    <a:pt x="128439" y="2455"/>
                  </a:lnTo>
                  <a:lnTo>
                    <a:pt x="149491" y="8929"/>
                  </a:lnTo>
                  <a:lnTo>
                    <a:pt x="167705" y="18082"/>
                  </a:lnTo>
                  <a:lnTo>
                    <a:pt x="181660" y="28575"/>
                  </a:lnTo>
                  <a:lnTo>
                    <a:pt x="166522" y="57150"/>
                  </a:lnTo>
                  <a:close/>
                </a:path>
                <a:path w="227329" h="114300">
                  <a:moveTo>
                    <a:pt x="105968" y="28575"/>
                  </a:moveTo>
                  <a:lnTo>
                    <a:pt x="105968" y="0"/>
                  </a:lnTo>
                  <a:lnTo>
                    <a:pt x="105968" y="28575"/>
                  </a:lnTo>
                  <a:close/>
                </a:path>
                <a:path w="227329" h="114300">
                  <a:moveTo>
                    <a:pt x="105968" y="28575"/>
                  </a:moveTo>
                  <a:lnTo>
                    <a:pt x="105968" y="0"/>
                  </a:lnTo>
                  <a:lnTo>
                    <a:pt x="105968" y="28575"/>
                  </a:lnTo>
                  <a:close/>
                </a:path>
                <a:path w="227329" h="114300">
                  <a:moveTo>
                    <a:pt x="105968" y="28575"/>
                  </a:moveTo>
                  <a:lnTo>
                    <a:pt x="92249" y="31030"/>
                  </a:lnTo>
                  <a:lnTo>
                    <a:pt x="75691" y="37504"/>
                  </a:lnTo>
                  <a:lnTo>
                    <a:pt x="59134" y="46657"/>
                  </a:lnTo>
                  <a:lnTo>
                    <a:pt x="45415" y="57150"/>
                  </a:lnTo>
                  <a:lnTo>
                    <a:pt x="30276" y="28575"/>
                  </a:lnTo>
                  <a:lnTo>
                    <a:pt x="44232" y="18082"/>
                  </a:lnTo>
                  <a:lnTo>
                    <a:pt x="62445" y="8929"/>
                  </a:lnTo>
                  <a:lnTo>
                    <a:pt x="83497" y="2455"/>
                  </a:lnTo>
                  <a:lnTo>
                    <a:pt x="105968" y="0"/>
                  </a:lnTo>
                  <a:lnTo>
                    <a:pt x="105968" y="28575"/>
                  </a:lnTo>
                  <a:close/>
                </a:path>
                <a:path w="227329" h="114300">
                  <a:moveTo>
                    <a:pt x="45415" y="57150"/>
                  </a:moveTo>
                  <a:lnTo>
                    <a:pt x="36663" y="68088"/>
                  </a:lnTo>
                  <a:lnTo>
                    <a:pt x="32169" y="80367"/>
                  </a:lnTo>
                  <a:lnTo>
                    <a:pt x="30513" y="95324"/>
                  </a:lnTo>
                  <a:lnTo>
                    <a:pt x="30276" y="114300"/>
                  </a:lnTo>
                  <a:lnTo>
                    <a:pt x="0" y="114300"/>
                  </a:lnTo>
                  <a:lnTo>
                    <a:pt x="2601" y="92868"/>
                  </a:lnTo>
                  <a:lnTo>
                    <a:pt x="9461" y="71437"/>
                  </a:lnTo>
                  <a:lnTo>
                    <a:pt x="19159" y="50006"/>
                  </a:lnTo>
                  <a:lnTo>
                    <a:pt x="30276" y="28575"/>
                  </a:lnTo>
                  <a:lnTo>
                    <a:pt x="45415" y="57150"/>
                  </a:lnTo>
                  <a:close/>
                </a:path>
                <a:path w="227329" h="114300">
                  <a:moveTo>
                    <a:pt x="30276" y="114300"/>
                  </a:moveTo>
                  <a:lnTo>
                    <a:pt x="0" y="114300"/>
                  </a:lnTo>
                  <a:lnTo>
                    <a:pt x="30276" y="11430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/>
          <p:nvPr/>
        </p:nvSpPr>
        <p:spPr>
          <a:xfrm>
            <a:off x="3745229" y="4432553"/>
            <a:ext cx="157480" cy="1905"/>
          </a:xfrm>
          <a:custGeom>
            <a:avLst/>
            <a:gdLst/>
            <a:ahLst/>
            <a:cxnLst/>
            <a:rect l="l" t="t" r="r" b="b"/>
            <a:pathLst>
              <a:path w="157479" h="1904">
                <a:moveTo>
                  <a:pt x="156972" y="0"/>
                </a:moveTo>
                <a:lnTo>
                  <a:pt x="0" y="1524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778758" y="4613909"/>
            <a:ext cx="155575" cy="1905"/>
          </a:xfrm>
          <a:custGeom>
            <a:avLst/>
            <a:gdLst/>
            <a:ahLst/>
            <a:cxnLst/>
            <a:rect l="l" t="t" r="r" b="b"/>
            <a:pathLst>
              <a:path w="155575" h="1904">
                <a:moveTo>
                  <a:pt x="155448" y="0"/>
                </a:moveTo>
                <a:lnTo>
                  <a:pt x="0" y="1524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" name="object 121"/>
          <p:cNvGrpSpPr/>
          <p:nvPr/>
        </p:nvGrpSpPr>
        <p:grpSpPr>
          <a:xfrm>
            <a:off x="3637788" y="4748784"/>
            <a:ext cx="274320" cy="273050"/>
            <a:chOff x="3637788" y="4748784"/>
            <a:chExt cx="274320" cy="273050"/>
          </a:xfrm>
        </p:grpSpPr>
        <p:sp>
          <p:nvSpPr>
            <p:cNvPr id="122" name="object 122"/>
            <p:cNvSpPr/>
            <p:nvPr/>
          </p:nvSpPr>
          <p:spPr>
            <a:xfrm>
              <a:off x="3647694" y="4758690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254508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254508" y="252984"/>
                  </a:lnTo>
                  <a:lnTo>
                    <a:pt x="2545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647694" y="4758690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0"/>
                  </a:moveTo>
                  <a:lnTo>
                    <a:pt x="254508" y="0"/>
                  </a:lnTo>
                  <a:lnTo>
                    <a:pt x="254508" y="252984"/>
                  </a:lnTo>
                  <a:lnTo>
                    <a:pt x="0" y="252984"/>
                  </a:lnTo>
                  <a:lnTo>
                    <a:pt x="0" y="0"/>
                  </a:lnTo>
                  <a:close/>
                </a:path>
              </a:pathLst>
            </a:custGeom>
            <a:ln w="19811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4" name="object 1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3308" y="4203191"/>
            <a:ext cx="240410" cy="406907"/>
          </a:xfrm>
          <a:prstGeom prst="rect">
            <a:avLst/>
          </a:prstGeom>
        </p:spPr>
      </p:pic>
      <p:sp>
        <p:nvSpPr>
          <p:cNvPr id="125" name="object 125"/>
          <p:cNvSpPr/>
          <p:nvPr/>
        </p:nvSpPr>
        <p:spPr>
          <a:xfrm>
            <a:off x="2791205" y="4728209"/>
            <a:ext cx="254635" cy="253365"/>
          </a:xfrm>
          <a:custGeom>
            <a:avLst/>
            <a:gdLst/>
            <a:ahLst/>
            <a:cxnLst/>
            <a:rect l="l" t="t" r="r" b="b"/>
            <a:pathLst>
              <a:path w="254635" h="253364">
                <a:moveTo>
                  <a:pt x="0" y="0"/>
                </a:moveTo>
                <a:lnTo>
                  <a:pt x="254507" y="0"/>
                </a:lnTo>
                <a:lnTo>
                  <a:pt x="254507" y="252984"/>
                </a:lnTo>
                <a:lnTo>
                  <a:pt x="0" y="25298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6" name="object 126"/>
          <p:cNvGrpSpPr/>
          <p:nvPr/>
        </p:nvGrpSpPr>
        <p:grpSpPr>
          <a:xfrm>
            <a:off x="4738496" y="4247388"/>
            <a:ext cx="305435" cy="407034"/>
            <a:chOff x="4738496" y="4247388"/>
            <a:chExt cx="305435" cy="407034"/>
          </a:xfrm>
        </p:grpSpPr>
        <p:sp>
          <p:nvSpPr>
            <p:cNvPr id="127" name="object 127"/>
            <p:cNvSpPr/>
            <p:nvPr/>
          </p:nvSpPr>
          <p:spPr>
            <a:xfrm>
              <a:off x="4769357" y="427710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27432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8496" y="4247388"/>
              <a:ext cx="238886" cy="406907"/>
            </a:xfrm>
            <a:prstGeom prst="rect">
              <a:avLst/>
            </a:prstGeom>
          </p:spPr>
        </p:pic>
      </p:grpSp>
      <p:sp>
        <p:nvSpPr>
          <p:cNvPr id="129" name="object 129"/>
          <p:cNvSpPr/>
          <p:nvPr/>
        </p:nvSpPr>
        <p:spPr>
          <a:xfrm>
            <a:off x="4665726" y="4772405"/>
            <a:ext cx="253365" cy="253365"/>
          </a:xfrm>
          <a:custGeom>
            <a:avLst/>
            <a:gdLst/>
            <a:ahLst/>
            <a:cxnLst/>
            <a:rect l="l" t="t" r="r" b="b"/>
            <a:pathLst>
              <a:path w="253364" h="253364">
                <a:moveTo>
                  <a:pt x="0" y="0"/>
                </a:moveTo>
                <a:lnTo>
                  <a:pt x="252984" y="0"/>
                </a:lnTo>
                <a:lnTo>
                  <a:pt x="252984" y="252984"/>
                </a:lnTo>
                <a:lnTo>
                  <a:pt x="0" y="25298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5590413" y="4247388"/>
            <a:ext cx="305435" cy="407034"/>
            <a:chOff x="5590413" y="4247388"/>
            <a:chExt cx="305435" cy="407034"/>
          </a:xfrm>
        </p:grpSpPr>
        <p:sp>
          <p:nvSpPr>
            <p:cNvPr id="131" name="object 131"/>
            <p:cNvSpPr/>
            <p:nvPr/>
          </p:nvSpPr>
          <p:spPr>
            <a:xfrm>
              <a:off x="5621274" y="427710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27432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0413" y="4247388"/>
              <a:ext cx="238887" cy="406907"/>
            </a:xfrm>
            <a:prstGeom prst="rect">
              <a:avLst/>
            </a:prstGeom>
          </p:spPr>
        </p:pic>
      </p:grpSp>
      <p:sp>
        <p:nvSpPr>
          <p:cNvPr id="133" name="object 133"/>
          <p:cNvSpPr/>
          <p:nvPr/>
        </p:nvSpPr>
        <p:spPr>
          <a:xfrm>
            <a:off x="5517641" y="4772405"/>
            <a:ext cx="253365" cy="253365"/>
          </a:xfrm>
          <a:custGeom>
            <a:avLst/>
            <a:gdLst/>
            <a:ahLst/>
            <a:cxnLst/>
            <a:rect l="l" t="t" r="r" b="b"/>
            <a:pathLst>
              <a:path w="253364" h="253364">
                <a:moveTo>
                  <a:pt x="0" y="0"/>
                </a:moveTo>
                <a:lnTo>
                  <a:pt x="252984" y="0"/>
                </a:lnTo>
                <a:lnTo>
                  <a:pt x="252984" y="252984"/>
                </a:lnTo>
                <a:lnTo>
                  <a:pt x="0" y="25298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4" name="object 134"/>
          <p:cNvGrpSpPr/>
          <p:nvPr/>
        </p:nvGrpSpPr>
        <p:grpSpPr>
          <a:xfrm>
            <a:off x="6461569" y="4251959"/>
            <a:ext cx="301625" cy="398145"/>
            <a:chOff x="6461569" y="4251959"/>
            <a:chExt cx="301625" cy="398145"/>
          </a:xfrm>
        </p:grpSpPr>
        <p:sp>
          <p:nvSpPr>
            <p:cNvPr id="135" name="object 135"/>
            <p:cNvSpPr/>
            <p:nvPr/>
          </p:nvSpPr>
          <p:spPr>
            <a:xfrm>
              <a:off x="6488430" y="4277105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27432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1569" y="4251959"/>
              <a:ext cx="234886" cy="397764"/>
            </a:xfrm>
            <a:prstGeom prst="rect">
              <a:avLst/>
            </a:prstGeom>
          </p:spPr>
        </p:pic>
      </p:grpSp>
      <p:sp>
        <p:nvSpPr>
          <p:cNvPr id="137" name="object 137"/>
          <p:cNvSpPr/>
          <p:nvPr/>
        </p:nvSpPr>
        <p:spPr>
          <a:xfrm>
            <a:off x="6384797" y="4772405"/>
            <a:ext cx="253365" cy="253365"/>
          </a:xfrm>
          <a:custGeom>
            <a:avLst/>
            <a:gdLst/>
            <a:ahLst/>
            <a:cxnLst/>
            <a:rect l="l" t="t" r="r" b="b"/>
            <a:pathLst>
              <a:path w="253365" h="253364">
                <a:moveTo>
                  <a:pt x="0" y="0"/>
                </a:moveTo>
                <a:lnTo>
                  <a:pt x="252983" y="0"/>
                </a:lnTo>
                <a:lnTo>
                  <a:pt x="252983" y="252984"/>
                </a:lnTo>
                <a:lnTo>
                  <a:pt x="0" y="25298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58590" y="3435858"/>
            <a:ext cx="287020" cy="256540"/>
          </a:xfrm>
          <a:custGeom>
            <a:avLst/>
            <a:gdLst/>
            <a:ahLst/>
            <a:cxnLst/>
            <a:rect l="l" t="t" r="r" b="b"/>
            <a:pathLst>
              <a:path w="287020" h="256539">
                <a:moveTo>
                  <a:pt x="0" y="0"/>
                </a:moveTo>
                <a:lnTo>
                  <a:pt x="286512" y="0"/>
                </a:lnTo>
                <a:lnTo>
                  <a:pt x="286512" y="256031"/>
                </a:lnTo>
                <a:lnTo>
                  <a:pt x="0" y="256031"/>
                </a:lnTo>
                <a:lnTo>
                  <a:pt x="0" y="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object 139"/>
          <p:cNvGrpSpPr/>
          <p:nvPr/>
        </p:nvGrpSpPr>
        <p:grpSpPr>
          <a:xfrm>
            <a:off x="5024628" y="3747515"/>
            <a:ext cx="154305" cy="238125"/>
            <a:chOff x="5024628" y="3747515"/>
            <a:chExt cx="154305" cy="238125"/>
          </a:xfrm>
        </p:grpSpPr>
        <p:sp>
          <p:nvSpPr>
            <p:cNvPr id="140" name="object 140"/>
            <p:cNvSpPr/>
            <p:nvPr/>
          </p:nvSpPr>
          <p:spPr>
            <a:xfrm>
              <a:off x="5043678" y="3766565"/>
              <a:ext cx="116205" cy="200025"/>
            </a:xfrm>
            <a:custGeom>
              <a:avLst/>
              <a:gdLst/>
              <a:ahLst/>
              <a:cxnLst/>
              <a:rect l="l" t="t" r="r" b="b"/>
              <a:pathLst>
                <a:path w="116204" h="200025">
                  <a:moveTo>
                    <a:pt x="115824" y="0"/>
                  </a:moveTo>
                  <a:lnTo>
                    <a:pt x="0" y="19964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43678" y="3766565"/>
              <a:ext cx="116205" cy="200025"/>
            </a:xfrm>
            <a:custGeom>
              <a:avLst/>
              <a:gdLst/>
              <a:ahLst/>
              <a:cxnLst/>
              <a:rect l="l" t="t" r="r" b="b"/>
              <a:pathLst>
                <a:path w="116204" h="200025">
                  <a:moveTo>
                    <a:pt x="0" y="0"/>
                  </a:moveTo>
                  <a:lnTo>
                    <a:pt x="115823" y="19964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/>
          <p:nvPr/>
        </p:nvSpPr>
        <p:spPr>
          <a:xfrm>
            <a:off x="495300" y="5783581"/>
            <a:ext cx="11201400" cy="445134"/>
          </a:xfrm>
          <a:custGeom>
            <a:avLst/>
            <a:gdLst/>
            <a:ahLst/>
            <a:cxnLst/>
            <a:rect l="l" t="t" r="r" b="b"/>
            <a:pathLst>
              <a:path w="11201400" h="445135">
                <a:moveTo>
                  <a:pt x="10980851" y="0"/>
                </a:moveTo>
                <a:lnTo>
                  <a:pt x="220548" y="0"/>
                </a:lnTo>
                <a:lnTo>
                  <a:pt x="176099" y="4480"/>
                </a:lnTo>
                <a:lnTo>
                  <a:pt x="134700" y="17331"/>
                </a:lnTo>
                <a:lnTo>
                  <a:pt x="97237" y="37666"/>
                </a:lnTo>
                <a:lnTo>
                  <a:pt x="64596" y="64596"/>
                </a:lnTo>
                <a:lnTo>
                  <a:pt x="37666" y="97237"/>
                </a:lnTo>
                <a:lnTo>
                  <a:pt x="17331" y="134700"/>
                </a:lnTo>
                <a:lnTo>
                  <a:pt x="4480" y="176099"/>
                </a:lnTo>
                <a:lnTo>
                  <a:pt x="0" y="220548"/>
                </a:lnTo>
                <a:lnTo>
                  <a:pt x="0" y="224459"/>
                </a:lnTo>
                <a:lnTo>
                  <a:pt x="4480" y="268908"/>
                </a:lnTo>
                <a:lnTo>
                  <a:pt x="17331" y="310307"/>
                </a:lnTo>
                <a:lnTo>
                  <a:pt x="37666" y="347770"/>
                </a:lnTo>
                <a:lnTo>
                  <a:pt x="64596" y="380411"/>
                </a:lnTo>
                <a:lnTo>
                  <a:pt x="97237" y="407341"/>
                </a:lnTo>
                <a:lnTo>
                  <a:pt x="134700" y="427676"/>
                </a:lnTo>
                <a:lnTo>
                  <a:pt x="176099" y="440527"/>
                </a:lnTo>
                <a:lnTo>
                  <a:pt x="220548" y="445007"/>
                </a:lnTo>
                <a:lnTo>
                  <a:pt x="10980851" y="445007"/>
                </a:lnTo>
                <a:lnTo>
                  <a:pt x="11025300" y="440527"/>
                </a:lnTo>
                <a:lnTo>
                  <a:pt x="11066699" y="427676"/>
                </a:lnTo>
                <a:lnTo>
                  <a:pt x="11104162" y="407341"/>
                </a:lnTo>
                <a:lnTo>
                  <a:pt x="11136803" y="380411"/>
                </a:lnTo>
                <a:lnTo>
                  <a:pt x="11163733" y="347770"/>
                </a:lnTo>
                <a:lnTo>
                  <a:pt x="11184068" y="310307"/>
                </a:lnTo>
                <a:lnTo>
                  <a:pt x="11196919" y="268908"/>
                </a:lnTo>
                <a:lnTo>
                  <a:pt x="11201400" y="224459"/>
                </a:lnTo>
                <a:lnTo>
                  <a:pt x="11201400" y="220548"/>
                </a:lnTo>
                <a:lnTo>
                  <a:pt x="11196919" y="176099"/>
                </a:lnTo>
                <a:lnTo>
                  <a:pt x="11184068" y="134700"/>
                </a:lnTo>
                <a:lnTo>
                  <a:pt x="11163733" y="97237"/>
                </a:lnTo>
                <a:lnTo>
                  <a:pt x="11136803" y="64596"/>
                </a:lnTo>
                <a:lnTo>
                  <a:pt x="11104162" y="37666"/>
                </a:lnTo>
                <a:lnTo>
                  <a:pt x="11066699" y="17331"/>
                </a:lnTo>
                <a:lnTo>
                  <a:pt x="11025300" y="4480"/>
                </a:lnTo>
                <a:lnTo>
                  <a:pt x="10980851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object 1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9044" y="3922776"/>
            <a:ext cx="769619" cy="656843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59352" y="3956303"/>
            <a:ext cx="771143" cy="656843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70703" y="3965447"/>
            <a:ext cx="771143" cy="656843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37859" y="3982211"/>
            <a:ext cx="771143" cy="656843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00444" y="3986784"/>
            <a:ext cx="771143" cy="656843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34472" y="4398264"/>
            <a:ext cx="771143" cy="656843"/>
          </a:xfrm>
          <a:prstGeom prst="rect">
            <a:avLst/>
          </a:prstGeom>
        </p:spPr>
      </p:pic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482600" y="598732"/>
            <a:ext cx="327088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0" dirty="0">
                <a:latin typeface="Lucida Sans Unicode"/>
                <a:cs typeface="Lucida Sans Unicode"/>
              </a:rPr>
              <a:t>Mitigación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del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arco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eléctrico: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82600" y="1063186"/>
            <a:ext cx="67646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Esquema</a:t>
            </a:r>
            <a:r>
              <a:rPr sz="17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Lucida Sans Unicode"/>
                <a:cs typeface="Lucida Sans Unicode"/>
              </a:rPr>
              <a:t>enclavamiento</a:t>
            </a:r>
            <a:r>
              <a:rPr sz="17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35" dirty="0">
                <a:solidFill>
                  <a:srgbClr val="63666A"/>
                </a:solidFill>
                <a:latin typeface="Lucida Sans Unicode"/>
                <a:cs typeface="Lucida Sans Unicode"/>
              </a:rPr>
              <a:t>autobuses/enclavamiento</a:t>
            </a:r>
            <a:r>
              <a:rPr sz="17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de</a:t>
            </a:r>
            <a:r>
              <a:rPr sz="1700" spc="-8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Lucida Sans Unicode"/>
                <a:cs typeface="Lucida Sans Unicode"/>
              </a:rPr>
              <a:t>zonas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5987925" y="2656992"/>
            <a:ext cx="192087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i="1" dirty="0">
                <a:latin typeface="Trebuchet MS"/>
                <a:cs typeface="Trebuchet MS"/>
              </a:rPr>
              <a:t>Comunicaciones</a:t>
            </a:r>
            <a:r>
              <a:rPr sz="1300" i="1" spc="204" dirty="0">
                <a:latin typeface="Trebuchet MS"/>
                <a:cs typeface="Trebuchet MS"/>
              </a:rPr>
              <a:t> </a:t>
            </a:r>
            <a:r>
              <a:rPr sz="1300" i="1" spc="-10" dirty="0">
                <a:latin typeface="Trebuchet MS"/>
                <a:cs typeface="Trebuchet MS"/>
              </a:rPr>
              <a:t>digitales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4792157" y="2777654"/>
            <a:ext cx="48196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u="sng" spc="-1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rebuchet MS"/>
                <a:cs typeface="Trebuchet MS"/>
              </a:rPr>
              <a:t>50/62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7512557" y="3123438"/>
            <a:ext cx="954405" cy="55499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R="67310" algn="ctr">
              <a:lnSpc>
                <a:spcPts val="1660"/>
              </a:lnSpc>
              <a:spcBef>
                <a:spcPts val="890"/>
              </a:spcBef>
            </a:pPr>
            <a:r>
              <a:rPr sz="1400" i="1" spc="-10" dirty="0">
                <a:solidFill>
                  <a:srgbClr val="63666A"/>
                </a:solidFill>
                <a:latin typeface="Trebuchet MS"/>
                <a:cs typeface="Trebuchet MS"/>
              </a:rPr>
              <a:t>Ethernet</a:t>
            </a:r>
            <a:endParaRPr sz="1400">
              <a:latin typeface="Trebuchet MS"/>
              <a:cs typeface="Trebuchet MS"/>
            </a:endParaRPr>
          </a:p>
          <a:p>
            <a:pPr marR="27940" algn="ctr">
              <a:lnSpc>
                <a:spcPts val="1300"/>
              </a:lnSpc>
            </a:pPr>
            <a:r>
              <a:rPr sz="1100" i="1" spc="-10" dirty="0">
                <a:solidFill>
                  <a:srgbClr val="63666A"/>
                </a:solidFill>
                <a:latin typeface="Trebuchet MS"/>
                <a:cs typeface="Trebuchet MS"/>
              </a:rPr>
              <a:t>Cambiar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3289191" y="4132854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4229991" y="4132795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5152017" y="4145718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6003868" y="4145718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6870810" y="4145718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0156400" y="5189054"/>
            <a:ext cx="180657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algn="ctr">
              <a:lnSpc>
                <a:spcPct val="100000"/>
              </a:lnSpc>
              <a:spcBef>
                <a:spcPts val="100"/>
              </a:spcBef>
            </a:pPr>
            <a:r>
              <a:rPr sz="750" spc="-65" dirty="0">
                <a:solidFill>
                  <a:srgbClr val="63666A"/>
                </a:solidFill>
                <a:latin typeface="Arial Black"/>
                <a:cs typeface="Arial Black"/>
              </a:rPr>
              <a:t>Relé</a:t>
            </a:r>
            <a:r>
              <a:rPr sz="750" spc="-4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750" spc="-10" dirty="0">
                <a:solidFill>
                  <a:srgbClr val="63666A"/>
                </a:solidFill>
                <a:latin typeface="Arial Black"/>
                <a:cs typeface="Arial Black"/>
              </a:rPr>
              <a:t>alimentador</a:t>
            </a:r>
            <a:endParaRPr sz="7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sz="750" spc="-55" dirty="0">
                <a:solidFill>
                  <a:srgbClr val="63666A"/>
                </a:solidFill>
                <a:latin typeface="Arial Black"/>
                <a:cs typeface="Arial Black"/>
              </a:rPr>
              <a:t>(Protección</a:t>
            </a:r>
            <a:r>
              <a:rPr sz="750" spc="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750" spc="-45" dirty="0">
                <a:solidFill>
                  <a:srgbClr val="63666A"/>
                </a:solidFill>
                <a:latin typeface="Arial Black"/>
                <a:cs typeface="Arial Black"/>
              </a:rPr>
              <a:t>contra</a:t>
            </a:r>
            <a:r>
              <a:rPr sz="750" spc="7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750" spc="-50" dirty="0">
                <a:solidFill>
                  <a:srgbClr val="63666A"/>
                </a:solidFill>
                <a:latin typeface="Arial Black"/>
                <a:cs typeface="Arial Black"/>
              </a:rPr>
              <a:t>sobrecorriente-</a:t>
            </a:r>
            <a:r>
              <a:rPr sz="750" spc="-25" dirty="0">
                <a:solidFill>
                  <a:srgbClr val="63666A"/>
                </a:solidFill>
                <a:latin typeface="Arial Black"/>
                <a:cs typeface="Arial Black"/>
              </a:rPr>
              <a:t>50)</a:t>
            </a:r>
            <a:endParaRPr sz="750">
              <a:latin typeface="Arial Black"/>
              <a:cs typeface="Arial Black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3571335" y="5931172"/>
            <a:ext cx="5056505" cy="200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Para</a:t>
            </a:r>
            <a:r>
              <a:rPr sz="11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spc="-30" dirty="0">
                <a:solidFill>
                  <a:srgbClr val="FFFFFF"/>
                </a:solidFill>
                <a:latin typeface="Trebuchet MS"/>
                <a:cs typeface="Trebuchet MS"/>
              </a:rPr>
              <a:t>fallas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bus,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1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disparo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disyuntor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principal</a:t>
            </a:r>
            <a:r>
              <a:rPr sz="11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inició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115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spc="-55" dirty="0">
                <a:solidFill>
                  <a:srgbClr val="FFFFFF"/>
                </a:solidFill>
                <a:latin typeface="Trebuchet MS"/>
                <a:cs typeface="Trebuchet MS"/>
              </a:rPr>
              <a:t>~5</a:t>
            </a:r>
            <a:r>
              <a:rPr sz="1150" b="1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ciclos</a:t>
            </a:r>
            <a:endParaRPr sz="1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067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pc="105" dirty="0">
                <a:latin typeface="Tahoma"/>
                <a:cs typeface="Tahoma"/>
              </a:rPr>
              <a:t>Aplicación</a:t>
            </a:r>
            <a:r>
              <a:rPr spc="-170" dirty="0">
                <a:latin typeface="Tahoma"/>
                <a:cs typeface="Tahoma"/>
              </a:rPr>
              <a:t> </a:t>
            </a:r>
            <a:r>
              <a:rPr spc="145" dirty="0">
                <a:latin typeface="Tahoma"/>
                <a:cs typeface="Tahoma"/>
              </a:rPr>
              <a:t>de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mensajería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95" dirty="0">
                <a:latin typeface="Tahoma"/>
                <a:cs typeface="Tahoma"/>
              </a:rPr>
              <a:t>GOOSE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IEC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55" dirty="0">
                <a:latin typeface="Tahoma"/>
                <a:cs typeface="Tahoma"/>
              </a:rPr>
              <a:t>61860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58339" y="1077023"/>
            <a:ext cx="61556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Esquema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protección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enclavamiento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zona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autobuses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3564" y="1787140"/>
            <a:ext cx="7805420" cy="452183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25"/>
              </a:spcBef>
              <a:buClr>
                <a:srgbClr val="00477F"/>
              </a:buClr>
              <a:buSzPct val="144000"/>
              <a:buChar char="•"/>
              <a:tabLst>
                <a:tab pos="354965" algn="l"/>
              </a:tabLst>
            </a:pP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Energía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Tahoma"/>
                <a:cs typeface="Tahoma"/>
              </a:rPr>
              <a:t>arco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eléctrico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Tahoma"/>
                <a:cs typeface="Tahoma"/>
              </a:rPr>
              <a:t>expresada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-20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250" spc="-2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800" spc="-20" dirty="0">
                <a:solidFill>
                  <a:srgbClr val="FF0000"/>
                </a:solidFill>
                <a:latin typeface="Arial Black"/>
                <a:cs typeface="Arial Black"/>
              </a:rPr>
              <a:t>2</a:t>
            </a:r>
            <a:r>
              <a:rPr sz="1250" spc="-20" dirty="0">
                <a:latin typeface="Arial Black"/>
                <a:cs typeface="Arial Black"/>
              </a:rPr>
              <a:t>t</a:t>
            </a:r>
            <a:endParaRPr sz="1250">
              <a:latin typeface="Arial Black"/>
              <a:cs typeface="Arial Black"/>
            </a:endParaRPr>
          </a:p>
          <a:p>
            <a:pPr marL="812165" lvl="1" indent="-342265">
              <a:lnSpc>
                <a:spcPct val="100000"/>
              </a:lnSpc>
              <a:spcBef>
                <a:spcPts val="725"/>
              </a:spcBef>
              <a:buClr>
                <a:srgbClr val="00477F"/>
              </a:buClr>
              <a:buSzPct val="128571"/>
              <a:buChar char="•"/>
              <a:tabLst>
                <a:tab pos="812165" algn="l"/>
              </a:tabLst>
            </a:pPr>
            <a:r>
              <a:rPr sz="1400" spc="55" dirty="0">
                <a:solidFill>
                  <a:srgbClr val="63666A"/>
                </a:solidFill>
                <a:latin typeface="Tahoma"/>
                <a:cs typeface="Tahoma"/>
              </a:rPr>
              <a:t>Disminuir</a:t>
            </a:r>
            <a:r>
              <a:rPr sz="1400" spc="5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1400" spc="55" dirty="0">
                <a:solidFill>
                  <a:srgbClr val="63666A"/>
                </a:solidFill>
                <a:latin typeface="Tahoma"/>
                <a:cs typeface="Tahoma"/>
              </a:rPr>
              <a:t>o</a:t>
            </a:r>
            <a:r>
              <a:rPr sz="14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55" dirty="0">
                <a:solidFill>
                  <a:srgbClr val="63666A"/>
                </a:solidFill>
                <a:latin typeface="Tahoma"/>
                <a:cs typeface="Tahoma"/>
              </a:rPr>
              <a:t>Disminuir</a:t>
            </a:r>
            <a:r>
              <a:rPr sz="1400" spc="55" dirty="0">
                <a:latin typeface="Arial Black"/>
                <a:cs typeface="Arial Black"/>
              </a:rPr>
              <a:t>t</a:t>
            </a:r>
            <a:r>
              <a:rPr sz="1400" spc="55" dirty="0">
                <a:solidFill>
                  <a:srgbClr val="63666A"/>
                </a:solidFill>
                <a:latin typeface="Tahoma"/>
                <a:cs typeface="Tahoma"/>
              </a:rPr>
              <a:t>para</a:t>
            </a:r>
            <a:r>
              <a:rPr sz="14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60" dirty="0">
                <a:solidFill>
                  <a:srgbClr val="63666A"/>
                </a:solidFill>
                <a:latin typeface="Tahoma"/>
                <a:cs typeface="Tahoma"/>
              </a:rPr>
              <a:t>reducir</a:t>
            </a:r>
            <a:r>
              <a:rPr sz="14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4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55" dirty="0">
                <a:solidFill>
                  <a:srgbClr val="63666A"/>
                </a:solidFill>
                <a:latin typeface="Tahoma"/>
                <a:cs typeface="Tahoma"/>
              </a:rPr>
              <a:t>energía</a:t>
            </a:r>
            <a:r>
              <a:rPr sz="14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45" dirty="0">
                <a:solidFill>
                  <a:srgbClr val="63666A"/>
                </a:solidFill>
                <a:latin typeface="Tahoma"/>
                <a:cs typeface="Tahoma"/>
              </a:rPr>
              <a:t>incidente</a:t>
            </a:r>
            <a:endParaRPr sz="1400">
              <a:latin typeface="Tahoma"/>
              <a:cs typeface="Tahoma"/>
            </a:endParaRPr>
          </a:p>
          <a:p>
            <a:pPr marL="355600" marR="666115" indent="-342900">
              <a:lnSpc>
                <a:spcPct val="135000"/>
              </a:lnSpc>
              <a:spcBef>
                <a:spcPts val="1520"/>
              </a:spcBef>
              <a:buClr>
                <a:srgbClr val="00477F"/>
              </a:buClr>
              <a:buSzPct val="150000"/>
              <a:buChar char="•"/>
              <a:tabLst>
                <a:tab pos="355600" algn="l"/>
              </a:tabLst>
            </a:pP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Los</a:t>
            </a:r>
            <a:r>
              <a:rPr sz="12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relés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pueden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bajar</a:t>
            </a:r>
            <a:r>
              <a:rPr sz="1200" spc="30" dirty="0">
                <a:latin typeface="Arial Black"/>
                <a:cs typeface="Arial Black"/>
              </a:rPr>
              <a:t>t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optimizando</a:t>
            </a:r>
            <a:r>
              <a:rPr sz="12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sensibilidad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disminuyendo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60" dirty="0">
                <a:solidFill>
                  <a:srgbClr val="63666A"/>
                </a:solidFill>
                <a:latin typeface="Tahoma"/>
                <a:cs typeface="Tahoma"/>
              </a:rPr>
              <a:t>tiempo</a:t>
            </a:r>
            <a:r>
              <a:rPr sz="12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5" dirty="0">
                <a:solidFill>
                  <a:srgbClr val="63666A"/>
                </a:solidFill>
                <a:latin typeface="Tahoma"/>
                <a:cs typeface="Tahoma"/>
              </a:rPr>
              <a:t>de </a:t>
            </a:r>
            <a:r>
              <a:rPr sz="1200" spc="45" dirty="0">
                <a:solidFill>
                  <a:srgbClr val="63666A"/>
                </a:solidFill>
                <a:latin typeface="Tahoma"/>
                <a:cs typeface="Tahoma"/>
              </a:rPr>
              <a:t>compensación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Clr>
                <a:srgbClr val="00477F"/>
              </a:buClr>
              <a:buFont typeface="Tahoma"/>
              <a:buChar char="•"/>
            </a:pPr>
            <a:endParaRPr sz="1200">
              <a:latin typeface="Tahoma"/>
              <a:cs typeface="Tahoma"/>
            </a:endParaRPr>
          </a:p>
          <a:p>
            <a:pPr marL="355600" marR="5080" indent="-342900">
              <a:lnSpc>
                <a:spcPct val="135000"/>
              </a:lnSpc>
              <a:buClr>
                <a:srgbClr val="00477F"/>
              </a:buClr>
              <a:buSzPct val="150000"/>
              <a:buChar char="•"/>
              <a:tabLst>
                <a:tab pos="355600" algn="l"/>
              </a:tabLst>
            </a:pP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bus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baja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impedancia,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bus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alta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impedancia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63666A"/>
                </a:solidFill>
                <a:latin typeface="Tahoma"/>
                <a:cs typeface="Tahoma"/>
              </a:rPr>
              <a:t>enclavamiento</a:t>
            </a:r>
            <a:r>
              <a:rPr sz="120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5" dirty="0">
                <a:solidFill>
                  <a:srgbClr val="63666A"/>
                </a:solidFill>
                <a:latin typeface="Tahoma"/>
                <a:cs typeface="Tahoma"/>
              </a:rPr>
              <a:t>de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zona</a:t>
            </a:r>
            <a:r>
              <a:rPr sz="12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bus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son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métodos</a:t>
            </a:r>
            <a:r>
              <a:rPr sz="12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que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reducen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2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60" dirty="0">
                <a:solidFill>
                  <a:srgbClr val="63666A"/>
                </a:solidFill>
                <a:latin typeface="Tahoma"/>
                <a:cs typeface="Tahoma"/>
              </a:rPr>
              <a:t>tiempo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0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63666A"/>
                </a:solidFill>
                <a:latin typeface="Tahoma"/>
                <a:cs typeface="Tahoma"/>
              </a:rPr>
              <a:t>limpieza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Clr>
                <a:srgbClr val="00477F"/>
              </a:buClr>
              <a:buFont typeface="Tahoma"/>
              <a:buChar char="•"/>
            </a:pPr>
            <a:endParaRPr sz="1200">
              <a:latin typeface="Tahoma"/>
              <a:cs typeface="Tahoma"/>
            </a:endParaRPr>
          </a:p>
          <a:p>
            <a:pPr marL="355600" marR="1163320" indent="-342900">
              <a:lnSpc>
                <a:spcPct val="120000"/>
              </a:lnSpc>
              <a:buClr>
                <a:srgbClr val="00477F"/>
              </a:buClr>
              <a:buSzPct val="133333"/>
              <a:buChar char="•"/>
              <a:tabLst>
                <a:tab pos="355600" algn="l"/>
              </a:tabLst>
            </a:pP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Tradicionalmente</a:t>
            </a:r>
            <a:r>
              <a:rPr sz="135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coordine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entre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los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relés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principal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alimentador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con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relés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30" dirty="0">
                <a:solidFill>
                  <a:srgbClr val="63666A"/>
                </a:solidFill>
                <a:latin typeface="Tahoma"/>
                <a:cs typeface="Tahoma"/>
              </a:rPr>
              <a:t>de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sobrecorriente</a:t>
            </a:r>
            <a:r>
              <a:rPr sz="135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5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60" dirty="0">
                <a:solidFill>
                  <a:srgbClr val="63666A"/>
                </a:solidFill>
                <a:latin typeface="Tahoma"/>
                <a:cs typeface="Tahoma"/>
              </a:rPr>
              <a:t>tiempo</a:t>
            </a:r>
            <a:r>
              <a:rPr sz="135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(ANSI</a:t>
            </a:r>
            <a:r>
              <a:rPr sz="135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63666A"/>
                </a:solidFill>
                <a:latin typeface="Tahoma"/>
                <a:cs typeface="Tahoma"/>
              </a:rPr>
              <a:t>51)</a:t>
            </a:r>
            <a:endParaRPr sz="1350">
              <a:latin typeface="Tahoma"/>
              <a:cs typeface="Tahoma"/>
            </a:endParaRPr>
          </a:p>
          <a:p>
            <a:pPr marL="812165" lvl="1" indent="-342265">
              <a:lnSpc>
                <a:spcPct val="100000"/>
              </a:lnSpc>
              <a:spcBef>
                <a:spcPts val="805"/>
              </a:spcBef>
              <a:buClr>
                <a:srgbClr val="00477F"/>
              </a:buClr>
              <a:buSzPct val="138461"/>
              <a:buChar char="•"/>
              <a:tabLst>
                <a:tab pos="812165" algn="l"/>
              </a:tabLst>
            </a:pPr>
            <a:r>
              <a:rPr sz="1300" dirty="0">
                <a:solidFill>
                  <a:srgbClr val="63666A"/>
                </a:solidFill>
                <a:latin typeface="Tahoma"/>
                <a:cs typeface="Tahoma"/>
              </a:rPr>
              <a:t>Intervalo</a:t>
            </a:r>
            <a:r>
              <a:rPr sz="1300" spc="-2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0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65" dirty="0">
                <a:solidFill>
                  <a:srgbClr val="63666A"/>
                </a:solidFill>
                <a:latin typeface="Tahoma"/>
                <a:cs typeface="Tahoma"/>
              </a:rPr>
              <a:t>tiempo</a:t>
            </a:r>
            <a:r>
              <a:rPr sz="1300" spc="-2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0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60" dirty="0">
                <a:solidFill>
                  <a:srgbClr val="63666A"/>
                </a:solidFill>
                <a:latin typeface="Tahoma"/>
                <a:cs typeface="Tahoma"/>
              </a:rPr>
              <a:t>coordinación</a:t>
            </a:r>
            <a:r>
              <a:rPr sz="130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00" spc="-2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63666A"/>
                </a:solidFill>
                <a:latin typeface="Tahoma"/>
                <a:cs typeface="Tahoma"/>
              </a:rPr>
              <a:t>200</a:t>
            </a:r>
            <a:r>
              <a:rPr sz="130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80" dirty="0">
                <a:solidFill>
                  <a:srgbClr val="63666A"/>
                </a:solidFill>
                <a:latin typeface="Tahoma"/>
                <a:cs typeface="Tahoma"/>
              </a:rPr>
              <a:t>ms</a:t>
            </a:r>
            <a:r>
              <a:rPr sz="130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80" dirty="0">
                <a:solidFill>
                  <a:srgbClr val="63666A"/>
                </a:solidFill>
                <a:latin typeface="Tahoma"/>
                <a:cs typeface="Tahoma"/>
              </a:rPr>
              <a:t>o</a:t>
            </a:r>
            <a:r>
              <a:rPr sz="1300" spc="-2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63666A"/>
                </a:solidFill>
                <a:latin typeface="Tahoma"/>
                <a:cs typeface="Tahoma"/>
              </a:rPr>
              <a:t>12</a:t>
            </a:r>
            <a:r>
              <a:rPr sz="130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63666A"/>
                </a:solidFill>
                <a:latin typeface="Tahoma"/>
                <a:cs typeface="Tahoma"/>
              </a:rPr>
              <a:t>ciclos</a:t>
            </a:r>
            <a:endParaRPr sz="13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440"/>
              </a:spcBef>
              <a:buClr>
                <a:srgbClr val="00477F"/>
              </a:buClr>
              <a:buFont typeface="Tahoma"/>
              <a:buChar char="•"/>
            </a:pPr>
            <a:endParaRPr sz="13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buClr>
                <a:srgbClr val="00477F"/>
              </a:buClr>
              <a:buSzPct val="144000"/>
              <a:buFont typeface="Tahoma"/>
              <a:buChar char="•"/>
              <a:tabLst>
                <a:tab pos="354965" algn="l"/>
              </a:tabLst>
            </a:pPr>
            <a:r>
              <a:rPr sz="1250" u="sng" spc="-9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Zona</a:t>
            </a:r>
            <a:r>
              <a:rPr sz="1250" u="sng" spc="-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11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Bus</a:t>
            </a:r>
            <a:r>
              <a:rPr sz="1250" u="sng" spc="-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4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Inte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r</a:t>
            </a:r>
            <a:r>
              <a:rPr sz="1250" u="sng" spc="-8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Esquema</a:t>
            </a:r>
            <a:r>
              <a:rPr sz="1250" u="sng" spc="-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8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de</a:t>
            </a:r>
            <a:r>
              <a:rPr sz="1250" u="sng" spc="-6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8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protección</a:t>
            </a:r>
            <a:r>
              <a:rPr sz="1250" u="sng" spc="-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8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de</a:t>
            </a:r>
            <a:r>
              <a:rPr sz="1250" u="sng" spc="-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1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bloqueo:</a:t>
            </a:r>
            <a:endParaRPr sz="1250">
              <a:latin typeface="Arial Black"/>
              <a:cs typeface="Arial Black"/>
            </a:endParaRPr>
          </a:p>
          <a:p>
            <a:pPr marL="812165" lvl="1" indent="-342265">
              <a:lnSpc>
                <a:spcPct val="100000"/>
              </a:lnSpc>
              <a:spcBef>
                <a:spcPts val="875"/>
              </a:spcBef>
              <a:buClr>
                <a:srgbClr val="00477F"/>
              </a:buClr>
              <a:buSzPct val="144000"/>
              <a:buChar char="•"/>
              <a:tabLst>
                <a:tab pos="812165" algn="l"/>
              </a:tabLst>
            </a:pP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Relé</a:t>
            </a:r>
            <a:r>
              <a:rPr sz="125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principal:</a:t>
            </a:r>
            <a:r>
              <a:rPr sz="125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Tahoma"/>
                <a:cs typeface="Tahoma"/>
              </a:rPr>
              <a:t>sobrecorriente</a:t>
            </a:r>
            <a:r>
              <a:rPr sz="125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5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tiempo</a:t>
            </a:r>
            <a:r>
              <a:rPr sz="125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definido</a:t>
            </a:r>
            <a:endParaRPr sz="1250">
              <a:latin typeface="Tahoma"/>
              <a:cs typeface="Tahoma"/>
            </a:endParaRPr>
          </a:p>
          <a:p>
            <a:pPr marL="812165" lvl="1" indent="-342265">
              <a:lnSpc>
                <a:spcPct val="100000"/>
              </a:lnSpc>
              <a:spcBef>
                <a:spcPts val="1075"/>
              </a:spcBef>
              <a:buClr>
                <a:srgbClr val="00477F"/>
              </a:buClr>
              <a:buSzPct val="171428"/>
              <a:buChar char="•"/>
              <a:tabLst>
                <a:tab pos="812165" algn="l"/>
              </a:tabLst>
            </a:pPr>
            <a:r>
              <a:rPr sz="1050" spc="30" dirty="0">
                <a:solidFill>
                  <a:srgbClr val="63666A"/>
                </a:solidFill>
                <a:latin typeface="Tahoma"/>
                <a:cs typeface="Tahoma"/>
              </a:rPr>
              <a:t>Relé</a:t>
            </a:r>
            <a:r>
              <a:rPr sz="105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050" spc="30" dirty="0">
                <a:solidFill>
                  <a:srgbClr val="63666A"/>
                </a:solidFill>
                <a:latin typeface="Tahoma"/>
                <a:cs typeface="Tahoma"/>
              </a:rPr>
              <a:t>del</a:t>
            </a:r>
            <a:r>
              <a:rPr sz="10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050" spc="30" dirty="0">
                <a:solidFill>
                  <a:srgbClr val="63666A"/>
                </a:solidFill>
                <a:latin typeface="Tahoma"/>
                <a:cs typeface="Tahoma"/>
              </a:rPr>
              <a:t>alimentador:</a:t>
            </a:r>
            <a:r>
              <a:rPr sz="1050" spc="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050" spc="30" dirty="0">
                <a:solidFill>
                  <a:srgbClr val="63666A"/>
                </a:solidFill>
                <a:latin typeface="Tahoma"/>
                <a:cs typeface="Tahoma"/>
              </a:rPr>
              <a:t>sobrecorriente</a:t>
            </a:r>
            <a:r>
              <a:rPr sz="10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0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0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050" spc="40" dirty="0">
                <a:solidFill>
                  <a:srgbClr val="63666A"/>
                </a:solidFill>
                <a:latin typeface="Tahoma"/>
                <a:cs typeface="Tahoma"/>
              </a:rPr>
              <a:t>tiempo</a:t>
            </a:r>
            <a:endParaRPr sz="1050">
              <a:latin typeface="Tahoma"/>
              <a:cs typeface="Tahoma"/>
            </a:endParaRPr>
          </a:p>
          <a:p>
            <a:pPr marL="812800" marR="368935" lvl="1" indent="-342900">
              <a:lnSpc>
                <a:spcPct val="140900"/>
              </a:lnSpc>
              <a:spcBef>
                <a:spcPts val="450"/>
              </a:spcBef>
              <a:buClr>
                <a:srgbClr val="00477F"/>
              </a:buClr>
              <a:buSzPct val="156521"/>
              <a:buChar char="•"/>
              <a:tabLst>
                <a:tab pos="812800" algn="l"/>
              </a:tabLst>
            </a:pP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Relé</a:t>
            </a:r>
            <a:r>
              <a:rPr sz="11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principal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63666A"/>
                </a:solidFill>
                <a:latin typeface="Tahoma"/>
                <a:cs typeface="Tahoma"/>
              </a:rPr>
              <a:t>disparado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65" dirty="0">
                <a:solidFill>
                  <a:srgbClr val="63666A"/>
                </a:solidFill>
                <a:latin typeface="Tahoma"/>
                <a:cs typeface="Tahoma"/>
              </a:rPr>
              <a:t>o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63666A"/>
                </a:solidFill>
                <a:latin typeface="Tahoma"/>
                <a:cs typeface="Tahoma"/>
              </a:rPr>
              <a:t>bloqueado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63666A"/>
                </a:solidFill>
                <a:latin typeface="Tahoma"/>
                <a:cs typeface="Tahoma"/>
              </a:rPr>
              <a:t>dependiendo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ubicación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falla</a:t>
            </a:r>
            <a:r>
              <a:rPr sz="11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63666A"/>
                </a:solidFill>
                <a:latin typeface="Tahoma"/>
                <a:cs typeface="Tahoma"/>
              </a:rPr>
              <a:t>identificada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65" dirty="0">
                <a:solidFill>
                  <a:srgbClr val="63666A"/>
                </a:solidFill>
                <a:latin typeface="Tahoma"/>
                <a:cs typeface="Tahoma"/>
              </a:rPr>
              <a:t>por</a:t>
            </a:r>
            <a:r>
              <a:rPr sz="11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63666A"/>
                </a:solidFill>
                <a:latin typeface="Tahoma"/>
                <a:cs typeface="Tahoma"/>
              </a:rPr>
              <a:t>los </a:t>
            </a:r>
            <a:r>
              <a:rPr sz="1150" dirty="0">
                <a:solidFill>
                  <a:srgbClr val="63666A"/>
                </a:solidFill>
                <a:latin typeface="Tahoma"/>
                <a:cs typeface="Tahoma"/>
              </a:rPr>
              <a:t>relés</a:t>
            </a:r>
            <a:r>
              <a:rPr sz="1150" spc="14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150" spc="40" dirty="0">
                <a:solidFill>
                  <a:srgbClr val="63666A"/>
                </a:solidFill>
                <a:latin typeface="Tahoma"/>
                <a:cs typeface="Tahoma"/>
              </a:rPr>
              <a:t>alimentadores</a:t>
            </a:r>
            <a:endParaRPr sz="115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65862" y="-12700"/>
            <a:ext cx="22745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Traducido</a:t>
            </a:r>
            <a:r>
              <a:rPr sz="600" spc="105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del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inglés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al</a:t>
            </a:r>
            <a:r>
              <a:rPr sz="600" spc="105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español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spc="-3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-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www.onlinedoctranslator.com</a:t>
            </a:r>
            <a:endParaRPr sz="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44161" y="4351782"/>
            <a:ext cx="525780" cy="312420"/>
          </a:xfrm>
          <a:custGeom>
            <a:avLst/>
            <a:gdLst/>
            <a:ahLst/>
            <a:cxnLst/>
            <a:rect l="l" t="t" r="r" b="b"/>
            <a:pathLst>
              <a:path w="525779" h="312420">
                <a:moveTo>
                  <a:pt x="0" y="0"/>
                </a:moveTo>
                <a:lnTo>
                  <a:pt x="525779" y="0"/>
                </a:lnTo>
                <a:lnTo>
                  <a:pt x="525779" y="312420"/>
                </a:lnTo>
                <a:lnTo>
                  <a:pt x="0" y="312420"/>
                </a:lnTo>
                <a:lnTo>
                  <a:pt x="0" y="0"/>
                </a:lnTo>
                <a:close/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19983" y="5397246"/>
            <a:ext cx="34925" cy="385445"/>
          </a:xfrm>
          <a:custGeom>
            <a:avLst/>
            <a:gdLst/>
            <a:ahLst/>
            <a:cxnLst/>
            <a:rect l="l" t="t" r="r" b="b"/>
            <a:pathLst>
              <a:path w="34925" h="385445">
                <a:moveTo>
                  <a:pt x="0" y="385063"/>
                </a:moveTo>
                <a:lnTo>
                  <a:pt x="34912" y="385063"/>
                </a:lnTo>
                <a:lnTo>
                  <a:pt x="34912" y="0"/>
                </a:lnTo>
                <a:lnTo>
                  <a:pt x="0" y="0"/>
                </a:lnTo>
                <a:lnTo>
                  <a:pt x="0" y="385063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9984" y="4001769"/>
            <a:ext cx="34925" cy="1082040"/>
          </a:xfrm>
          <a:custGeom>
            <a:avLst/>
            <a:gdLst/>
            <a:ahLst/>
            <a:cxnLst/>
            <a:rect l="l" t="t" r="r" b="b"/>
            <a:pathLst>
              <a:path w="34925" h="1082039">
                <a:moveTo>
                  <a:pt x="34899" y="36830"/>
                </a:moveTo>
                <a:lnTo>
                  <a:pt x="17449" y="36830"/>
                </a:lnTo>
                <a:lnTo>
                  <a:pt x="17449" y="0"/>
                </a:lnTo>
                <a:lnTo>
                  <a:pt x="0" y="0"/>
                </a:lnTo>
                <a:lnTo>
                  <a:pt x="0" y="36830"/>
                </a:lnTo>
                <a:lnTo>
                  <a:pt x="0" y="1081532"/>
                </a:lnTo>
                <a:lnTo>
                  <a:pt x="34899" y="1081532"/>
                </a:lnTo>
                <a:lnTo>
                  <a:pt x="34899" y="3683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91311" y="5450585"/>
            <a:ext cx="34925" cy="314325"/>
          </a:xfrm>
          <a:custGeom>
            <a:avLst/>
            <a:gdLst/>
            <a:ahLst/>
            <a:cxnLst/>
            <a:rect l="l" t="t" r="r" b="b"/>
            <a:pathLst>
              <a:path w="34925" h="314325">
                <a:moveTo>
                  <a:pt x="0" y="313943"/>
                </a:moveTo>
                <a:lnTo>
                  <a:pt x="34912" y="313943"/>
                </a:lnTo>
                <a:lnTo>
                  <a:pt x="34912" y="0"/>
                </a:lnTo>
                <a:lnTo>
                  <a:pt x="0" y="0"/>
                </a:lnTo>
                <a:lnTo>
                  <a:pt x="0" y="313943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37433" y="4001769"/>
            <a:ext cx="4189095" cy="1136650"/>
          </a:xfrm>
          <a:custGeom>
            <a:avLst/>
            <a:gdLst/>
            <a:ahLst/>
            <a:cxnLst/>
            <a:rect l="l" t="t" r="r" b="b"/>
            <a:pathLst>
              <a:path w="4189095" h="1136650">
                <a:moveTo>
                  <a:pt x="4188790" y="0"/>
                </a:moveTo>
                <a:lnTo>
                  <a:pt x="4171327" y="0"/>
                </a:lnTo>
                <a:lnTo>
                  <a:pt x="4171327" y="254"/>
                </a:lnTo>
                <a:lnTo>
                  <a:pt x="0" y="254"/>
                </a:lnTo>
                <a:lnTo>
                  <a:pt x="0" y="18237"/>
                </a:lnTo>
                <a:lnTo>
                  <a:pt x="17449" y="18237"/>
                </a:lnTo>
                <a:lnTo>
                  <a:pt x="17449" y="36220"/>
                </a:lnTo>
                <a:lnTo>
                  <a:pt x="4153878" y="36220"/>
                </a:lnTo>
                <a:lnTo>
                  <a:pt x="4153878" y="18237"/>
                </a:lnTo>
                <a:lnTo>
                  <a:pt x="4171327" y="18237"/>
                </a:lnTo>
                <a:lnTo>
                  <a:pt x="4171327" y="36830"/>
                </a:lnTo>
                <a:lnTo>
                  <a:pt x="4153878" y="36830"/>
                </a:lnTo>
                <a:lnTo>
                  <a:pt x="4153878" y="1136396"/>
                </a:lnTo>
                <a:lnTo>
                  <a:pt x="4188790" y="1136396"/>
                </a:lnTo>
                <a:lnTo>
                  <a:pt x="4188790" y="36830"/>
                </a:lnTo>
                <a:lnTo>
                  <a:pt x="4188790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15155" y="4020311"/>
            <a:ext cx="35560" cy="1101090"/>
          </a:xfrm>
          <a:custGeom>
            <a:avLst/>
            <a:gdLst/>
            <a:ahLst/>
            <a:cxnLst/>
            <a:rect l="l" t="t" r="r" b="b"/>
            <a:pathLst>
              <a:path w="35560" h="1101089">
                <a:moveTo>
                  <a:pt x="0" y="1101089"/>
                </a:moveTo>
                <a:lnTo>
                  <a:pt x="35051" y="1101089"/>
                </a:lnTo>
                <a:lnTo>
                  <a:pt x="35051" y="0"/>
                </a:lnTo>
                <a:lnTo>
                  <a:pt x="0" y="0"/>
                </a:lnTo>
                <a:lnTo>
                  <a:pt x="0" y="11010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5155" y="5435346"/>
            <a:ext cx="35560" cy="311785"/>
          </a:xfrm>
          <a:custGeom>
            <a:avLst/>
            <a:gdLst/>
            <a:ahLst/>
            <a:cxnLst/>
            <a:rect l="l" t="t" r="r" b="b"/>
            <a:pathLst>
              <a:path w="35560" h="311785">
                <a:moveTo>
                  <a:pt x="0" y="311657"/>
                </a:moveTo>
                <a:lnTo>
                  <a:pt x="35051" y="311657"/>
                </a:lnTo>
                <a:lnTo>
                  <a:pt x="35051" y="0"/>
                </a:lnTo>
                <a:lnTo>
                  <a:pt x="0" y="0"/>
                </a:lnTo>
                <a:lnTo>
                  <a:pt x="0" y="3116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15155" y="4020311"/>
            <a:ext cx="35560" cy="1101090"/>
          </a:xfrm>
          <a:custGeom>
            <a:avLst/>
            <a:gdLst/>
            <a:ahLst/>
            <a:cxnLst/>
            <a:rect l="l" t="t" r="r" b="b"/>
            <a:pathLst>
              <a:path w="35560" h="1101089">
                <a:moveTo>
                  <a:pt x="0" y="1101089"/>
                </a:moveTo>
                <a:lnTo>
                  <a:pt x="35051" y="1101089"/>
                </a:lnTo>
                <a:lnTo>
                  <a:pt x="35051" y="0"/>
                </a:lnTo>
                <a:lnTo>
                  <a:pt x="0" y="0"/>
                </a:lnTo>
                <a:lnTo>
                  <a:pt x="0" y="1101089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5155" y="5435346"/>
            <a:ext cx="35560" cy="311785"/>
          </a:xfrm>
          <a:custGeom>
            <a:avLst/>
            <a:gdLst/>
            <a:ahLst/>
            <a:cxnLst/>
            <a:rect l="l" t="t" r="r" b="b"/>
            <a:pathLst>
              <a:path w="35560" h="311785">
                <a:moveTo>
                  <a:pt x="0" y="311657"/>
                </a:moveTo>
                <a:lnTo>
                  <a:pt x="35051" y="311657"/>
                </a:lnTo>
                <a:lnTo>
                  <a:pt x="35051" y="0"/>
                </a:lnTo>
                <a:lnTo>
                  <a:pt x="0" y="0"/>
                </a:lnTo>
                <a:lnTo>
                  <a:pt x="0" y="311657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88535" y="3804665"/>
            <a:ext cx="45720" cy="215900"/>
          </a:xfrm>
          <a:custGeom>
            <a:avLst/>
            <a:gdLst/>
            <a:ahLst/>
            <a:cxnLst/>
            <a:rect l="l" t="t" r="r" b="b"/>
            <a:pathLst>
              <a:path w="45720" h="215900">
                <a:moveTo>
                  <a:pt x="0" y="215645"/>
                </a:moveTo>
                <a:lnTo>
                  <a:pt x="45720" y="215645"/>
                </a:lnTo>
                <a:lnTo>
                  <a:pt x="45720" y="0"/>
                </a:lnTo>
                <a:lnTo>
                  <a:pt x="0" y="0"/>
                </a:lnTo>
                <a:lnTo>
                  <a:pt x="0" y="215645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88535" y="2641092"/>
            <a:ext cx="45720" cy="849630"/>
          </a:xfrm>
          <a:custGeom>
            <a:avLst/>
            <a:gdLst/>
            <a:ahLst/>
            <a:cxnLst/>
            <a:rect l="l" t="t" r="r" b="b"/>
            <a:pathLst>
              <a:path w="45720" h="849629">
                <a:moveTo>
                  <a:pt x="0" y="849630"/>
                </a:moveTo>
                <a:lnTo>
                  <a:pt x="45720" y="849630"/>
                </a:lnTo>
                <a:lnTo>
                  <a:pt x="45720" y="0"/>
                </a:lnTo>
                <a:lnTo>
                  <a:pt x="0" y="0"/>
                </a:lnTo>
                <a:lnTo>
                  <a:pt x="0" y="84963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294632" y="1522475"/>
            <a:ext cx="52069" cy="774700"/>
            <a:chOff x="4294632" y="1522475"/>
            <a:chExt cx="52069" cy="774700"/>
          </a:xfrm>
        </p:grpSpPr>
        <p:sp>
          <p:nvSpPr>
            <p:cNvPr id="14" name="object 14"/>
            <p:cNvSpPr/>
            <p:nvPr/>
          </p:nvSpPr>
          <p:spPr>
            <a:xfrm>
              <a:off x="4299204" y="2049779"/>
              <a:ext cx="35560" cy="242570"/>
            </a:xfrm>
            <a:custGeom>
              <a:avLst/>
              <a:gdLst/>
              <a:ahLst/>
              <a:cxnLst/>
              <a:rect l="l" t="t" r="r" b="b"/>
              <a:pathLst>
                <a:path w="35560" h="242569">
                  <a:moveTo>
                    <a:pt x="35051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35051" y="242315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99204" y="1527047"/>
              <a:ext cx="43180" cy="765175"/>
            </a:xfrm>
            <a:custGeom>
              <a:avLst/>
              <a:gdLst/>
              <a:ahLst/>
              <a:cxnLst/>
              <a:rect l="l" t="t" r="r" b="b"/>
              <a:pathLst>
                <a:path w="43179" h="765175">
                  <a:moveTo>
                    <a:pt x="42672" y="0"/>
                  </a:moveTo>
                  <a:lnTo>
                    <a:pt x="0" y="0"/>
                  </a:lnTo>
                  <a:lnTo>
                    <a:pt x="0" y="765048"/>
                  </a:lnTo>
                  <a:lnTo>
                    <a:pt x="42672" y="765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99204" y="1527047"/>
              <a:ext cx="43180" cy="765175"/>
            </a:xfrm>
            <a:custGeom>
              <a:avLst/>
              <a:gdLst/>
              <a:ahLst/>
              <a:cxnLst/>
              <a:rect l="l" t="t" r="r" b="b"/>
              <a:pathLst>
                <a:path w="43179" h="765175">
                  <a:moveTo>
                    <a:pt x="0" y="0"/>
                  </a:moveTo>
                  <a:lnTo>
                    <a:pt x="42672" y="0"/>
                  </a:lnTo>
                  <a:lnTo>
                    <a:pt x="42672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5100828" y="4020311"/>
            <a:ext cx="35560" cy="1118235"/>
          </a:xfrm>
          <a:custGeom>
            <a:avLst/>
            <a:gdLst/>
            <a:ahLst/>
            <a:cxnLst/>
            <a:rect l="l" t="t" r="r" b="b"/>
            <a:pathLst>
              <a:path w="35560" h="1118235">
                <a:moveTo>
                  <a:pt x="0" y="1117854"/>
                </a:moveTo>
                <a:lnTo>
                  <a:pt x="35051" y="1117854"/>
                </a:lnTo>
                <a:lnTo>
                  <a:pt x="35051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00828" y="5450585"/>
            <a:ext cx="35560" cy="296545"/>
          </a:xfrm>
          <a:custGeom>
            <a:avLst/>
            <a:gdLst/>
            <a:ahLst/>
            <a:cxnLst/>
            <a:rect l="l" t="t" r="r" b="b"/>
            <a:pathLst>
              <a:path w="35560" h="296545">
                <a:moveTo>
                  <a:pt x="0" y="296418"/>
                </a:moveTo>
                <a:lnTo>
                  <a:pt x="35051" y="296418"/>
                </a:lnTo>
                <a:lnTo>
                  <a:pt x="35051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00828" y="4020311"/>
            <a:ext cx="35560" cy="1118235"/>
          </a:xfrm>
          <a:custGeom>
            <a:avLst/>
            <a:gdLst/>
            <a:ahLst/>
            <a:cxnLst/>
            <a:rect l="l" t="t" r="r" b="b"/>
            <a:pathLst>
              <a:path w="35560" h="1118235">
                <a:moveTo>
                  <a:pt x="0" y="1117854"/>
                </a:moveTo>
                <a:lnTo>
                  <a:pt x="35051" y="1117854"/>
                </a:lnTo>
                <a:lnTo>
                  <a:pt x="35051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00828" y="5450585"/>
            <a:ext cx="35560" cy="296545"/>
          </a:xfrm>
          <a:custGeom>
            <a:avLst/>
            <a:gdLst/>
            <a:ahLst/>
            <a:cxnLst/>
            <a:rect l="l" t="t" r="r" b="b"/>
            <a:pathLst>
              <a:path w="35560" h="296545">
                <a:moveTo>
                  <a:pt x="0" y="296418"/>
                </a:moveTo>
                <a:lnTo>
                  <a:pt x="35051" y="296418"/>
                </a:lnTo>
                <a:lnTo>
                  <a:pt x="35051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79235" y="4020311"/>
            <a:ext cx="33655" cy="1118235"/>
          </a:xfrm>
          <a:custGeom>
            <a:avLst/>
            <a:gdLst/>
            <a:ahLst/>
            <a:cxnLst/>
            <a:rect l="l" t="t" r="r" b="b"/>
            <a:pathLst>
              <a:path w="33654" h="1118235">
                <a:moveTo>
                  <a:pt x="0" y="1117854"/>
                </a:moveTo>
                <a:lnTo>
                  <a:pt x="33527" y="1117854"/>
                </a:lnTo>
                <a:lnTo>
                  <a:pt x="33527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79235" y="5450585"/>
            <a:ext cx="33655" cy="296545"/>
          </a:xfrm>
          <a:custGeom>
            <a:avLst/>
            <a:gdLst/>
            <a:ahLst/>
            <a:cxnLst/>
            <a:rect l="l" t="t" r="r" b="b"/>
            <a:pathLst>
              <a:path w="33654" h="296545">
                <a:moveTo>
                  <a:pt x="0" y="296418"/>
                </a:moveTo>
                <a:lnTo>
                  <a:pt x="33527" y="296418"/>
                </a:lnTo>
                <a:lnTo>
                  <a:pt x="33527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79235" y="4020311"/>
            <a:ext cx="33655" cy="1118235"/>
          </a:xfrm>
          <a:custGeom>
            <a:avLst/>
            <a:gdLst/>
            <a:ahLst/>
            <a:cxnLst/>
            <a:rect l="l" t="t" r="r" b="b"/>
            <a:pathLst>
              <a:path w="33654" h="1118235">
                <a:moveTo>
                  <a:pt x="0" y="1117854"/>
                </a:moveTo>
                <a:lnTo>
                  <a:pt x="33527" y="1117854"/>
                </a:lnTo>
                <a:lnTo>
                  <a:pt x="33527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79235" y="5450585"/>
            <a:ext cx="33655" cy="296545"/>
          </a:xfrm>
          <a:custGeom>
            <a:avLst/>
            <a:gdLst/>
            <a:ahLst/>
            <a:cxnLst/>
            <a:rect l="l" t="t" r="r" b="b"/>
            <a:pathLst>
              <a:path w="33654" h="296545">
                <a:moveTo>
                  <a:pt x="0" y="296418"/>
                </a:moveTo>
                <a:lnTo>
                  <a:pt x="33527" y="296418"/>
                </a:lnTo>
                <a:lnTo>
                  <a:pt x="33527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33594" y="2625089"/>
            <a:ext cx="558165" cy="332740"/>
          </a:xfrm>
          <a:custGeom>
            <a:avLst/>
            <a:gdLst/>
            <a:ahLst/>
            <a:cxnLst/>
            <a:rect l="l" t="t" r="r" b="b"/>
            <a:pathLst>
              <a:path w="558164" h="332739">
                <a:moveTo>
                  <a:pt x="0" y="0"/>
                </a:moveTo>
                <a:lnTo>
                  <a:pt x="557784" y="0"/>
                </a:lnTo>
                <a:lnTo>
                  <a:pt x="557784" y="332232"/>
                </a:lnTo>
                <a:lnTo>
                  <a:pt x="0" y="332232"/>
                </a:lnTo>
                <a:lnTo>
                  <a:pt x="0" y="0"/>
                </a:lnTo>
                <a:close/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4351020" y="3060192"/>
            <a:ext cx="120650" cy="35560"/>
            <a:chOff x="4351020" y="3060192"/>
            <a:chExt cx="120650" cy="35560"/>
          </a:xfrm>
        </p:grpSpPr>
        <p:sp>
          <p:nvSpPr>
            <p:cNvPr id="27" name="object 27"/>
            <p:cNvSpPr/>
            <p:nvPr/>
          </p:nvSpPr>
          <p:spPr>
            <a:xfrm>
              <a:off x="4351020" y="3060192"/>
              <a:ext cx="120650" cy="35560"/>
            </a:xfrm>
            <a:custGeom>
              <a:avLst/>
              <a:gdLst/>
              <a:ahLst/>
              <a:cxnLst/>
              <a:rect l="l" t="t" r="r" b="b"/>
              <a:pathLst>
                <a:path w="120650" h="35560">
                  <a:moveTo>
                    <a:pt x="120396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120396" y="35051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51020" y="3060192"/>
              <a:ext cx="120650" cy="35560"/>
            </a:xfrm>
            <a:custGeom>
              <a:avLst/>
              <a:gdLst/>
              <a:ahLst/>
              <a:cxnLst/>
              <a:rect l="l" t="t" r="r" b="b"/>
              <a:pathLst>
                <a:path w="120650" h="35560">
                  <a:moveTo>
                    <a:pt x="120396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120396" y="35051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4369308" y="3287267"/>
            <a:ext cx="120650" cy="35560"/>
          </a:xfrm>
          <a:custGeom>
            <a:avLst/>
            <a:gdLst/>
            <a:ahLst/>
            <a:cxnLst/>
            <a:rect l="l" t="t" r="r" b="b"/>
            <a:pathLst>
              <a:path w="120650" h="35560">
                <a:moveTo>
                  <a:pt x="120396" y="0"/>
                </a:moveTo>
                <a:lnTo>
                  <a:pt x="0" y="0"/>
                </a:lnTo>
                <a:lnTo>
                  <a:pt x="0" y="35052"/>
                </a:lnTo>
                <a:lnTo>
                  <a:pt x="120396" y="35052"/>
                </a:lnTo>
                <a:lnTo>
                  <a:pt x="120396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3901440" y="4494276"/>
            <a:ext cx="448309" cy="30480"/>
            <a:chOff x="3901440" y="4494276"/>
            <a:chExt cx="448309" cy="30480"/>
          </a:xfrm>
        </p:grpSpPr>
        <p:sp>
          <p:nvSpPr>
            <p:cNvPr id="31" name="object 31"/>
            <p:cNvSpPr/>
            <p:nvPr/>
          </p:nvSpPr>
          <p:spPr>
            <a:xfrm>
              <a:off x="3915918" y="4508754"/>
              <a:ext cx="419100" cy="1905"/>
            </a:xfrm>
            <a:custGeom>
              <a:avLst/>
              <a:gdLst/>
              <a:ahLst/>
              <a:cxnLst/>
              <a:rect l="l" t="t" r="r" b="b"/>
              <a:pathLst>
                <a:path w="419100" h="1904">
                  <a:moveTo>
                    <a:pt x="419100" y="0"/>
                  </a:moveTo>
                  <a:lnTo>
                    <a:pt x="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15918" y="4508754"/>
              <a:ext cx="419100" cy="1905"/>
            </a:xfrm>
            <a:custGeom>
              <a:avLst/>
              <a:gdLst/>
              <a:ahLst/>
              <a:cxnLst/>
              <a:rect l="l" t="t" r="r" b="b"/>
              <a:pathLst>
                <a:path w="419100" h="1904">
                  <a:moveTo>
                    <a:pt x="419100" y="0"/>
                  </a:moveTo>
                  <a:lnTo>
                    <a:pt x="0" y="1524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915917" y="4719065"/>
            <a:ext cx="52069" cy="1905"/>
          </a:xfrm>
          <a:custGeom>
            <a:avLst/>
            <a:gdLst/>
            <a:ahLst/>
            <a:cxnLst/>
            <a:rect l="l" t="t" r="r" b="b"/>
            <a:pathLst>
              <a:path w="52070" h="1904">
                <a:moveTo>
                  <a:pt x="51815" y="0"/>
                </a:moveTo>
                <a:lnTo>
                  <a:pt x="0" y="152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15968" y="3060191"/>
            <a:ext cx="53340" cy="18415"/>
          </a:xfrm>
          <a:custGeom>
            <a:avLst/>
            <a:gdLst/>
            <a:ahLst/>
            <a:cxnLst/>
            <a:rect l="l" t="t" r="r" b="b"/>
            <a:pathLst>
              <a:path w="53339" h="18414">
                <a:moveTo>
                  <a:pt x="53327" y="0"/>
                </a:moveTo>
                <a:lnTo>
                  <a:pt x="0" y="0"/>
                </a:lnTo>
                <a:lnTo>
                  <a:pt x="0" y="18288"/>
                </a:lnTo>
                <a:lnTo>
                  <a:pt x="53327" y="18288"/>
                </a:lnTo>
                <a:lnTo>
                  <a:pt x="53327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15968" y="3287267"/>
            <a:ext cx="53340" cy="35560"/>
          </a:xfrm>
          <a:custGeom>
            <a:avLst/>
            <a:gdLst/>
            <a:ahLst/>
            <a:cxnLst/>
            <a:rect l="l" t="t" r="r" b="b"/>
            <a:pathLst>
              <a:path w="53339" h="35560">
                <a:moveTo>
                  <a:pt x="53327" y="0"/>
                </a:moveTo>
                <a:lnTo>
                  <a:pt x="0" y="0"/>
                </a:lnTo>
                <a:lnTo>
                  <a:pt x="0" y="35052"/>
                </a:lnTo>
                <a:lnTo>
                  <a:pt x="53327" y="35052"/>
                </a:lnTo>
                <a:lnTo>
                  <a:pt x="53327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82633" y="4491990"/>
            <a:ext cx="33655" cy="227329"/>
          </a:xfrm>
          <a:custGeom>
            <a:avLst/>
            <a:gdLst/>
            <a:ahLst/>
            <a:cxnLst/>
            <a:rect l="l" t="t" r="r" b="b"/>
            <a:pathLst>
              <a:path w="33654" h="227329">
                <a:moveTo>
                  <a:pt x="33284" y="227075"/>
                </a:moveTo>
                <a:lnTo>
                  <a:pt x="9387" y="185012"/>
                </a:lnTo>
                <a:lnTo>
                  <a:pt x="0" y="142112"/>
                </a:lnTo>
                <a:lnTo>
                  <a:pt x="2560" y="97536"/>
                </a:lnTo>
                <a:lnTo>
                  <a:pt x="14508" y="50445"/>
                </a:lnTo>
                <a:lnTo>
                  <a:pt x="33284" y="0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64152" y="2833115"/>
            <a:ext cx="70485" cy="245745"/>
          </a:xfrm>
          <a:custGeom>
            <a:avLst/>
            <a:gdLst/>
            <a:ahLst/>
            <a:cxnLst/>
            <a:rect l="l" t="t" r="r" b="b"/>
            <a:pathLst>
              <a:path w="70485" h="245744">
                <a:moveTo>
                  <a:pt x="70104" y="17526"/>
                </a:moveTo>
                <a:lnTo>
                  <a:pt x="35052" y="0"/>
                </a:lnTo>
                <a:lnTo>
                  <a:pt x="22174" y="36423"/>
                </a:lnTo>
                <a:lnTo>
                  <a:pt x="10947" y="67919"/>
                </a:lnTo>
                <a:lnTo>
                  <a:pt x="3009" y="96126"/>
                </a:lnTo>
                <a:lnTo>
                  <a:pt x="0" y="122682"/>
                </a:lnTo>
                <a:lnTo>
                  <a:pt x="3009" y="149250"/>
                </a:lnTo>
                <a:lnTo>
                  <a:pt x="10947" y="177457"/>
                </a:lnTo>
                <a:lnTo>
                  <a:pt x="22174" y="208953"/>
                </a:lnTo>
                <a:lnTo>
                  <a:pt x="35052" y="245364"/>
                </a:lnTo>
                <a:lnTo>
                  <a:pt x="70104" y="227838"/>
                </a:lnTo>
                <a:lnTo>
                  <a:pt x="49834" y="201549"/>
                </a:lnTo>
                <a:lnTo>
                  <a:pt x="39433" y="175260"/>
                </a:lnTo>
                <a:lnTo>
                  <a:pt x="35598" y="148971"/>
                </a:lnTo>
                <a:lnTo>
                  <a:pt x="35052" y="122682"/>
                </a:lnTo>
                <a:lnTo>
                  <a:pt x="35598" y="98869"/>
                </a:lnTo>
                <a:lnTo>
                  <a:pt x="39433" y="76682"/>
                </a:lnTo>
                <a:lnTo>
                  <a:pt x="49834" y="51219"/>
                </a:lnTo>
                <a:lnTo>
                  <a:pt x="70104" y="17526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84157" y="4749546"/>
            <a:ext cx="33655" cy="208915"/>
          </a:xfrm>
          <a:custGeom>
            <a:avLst/>
            <a:gdLst/>
            <a:ahLst/>
            <a:cxnLst/>
            <a:rect l="l" t="t" r="r" b="b"/>
            <a:pathLst>
              <a:path w="33654" h="208914">
                <a:moveTo>
                  <a:pt x="33284" y="208787"/>
                </a:moveTo>
                <a:lnTo>
                  <a:pt x="9387" y="168700"/>
                </a:lnTo>
                <a:lnTo>
                  <a:pt x="0" y="130283"/>
                </a:lnTo>
                <a:lnTo>
                  <a:pt x="2560" y="91031"/>
                </a:lnTo>
                <a:lnTo>
                  <a:pt x="14508" y="48438"/>
                </a:lnTo>
                <a:lnTo>
                  <a:pt x="33284" y="0"/>
                </a:lnTo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64152" y="3078479"/>
            <a:ext cx="70485" cy="227329"/>
          </a:xfrm>
          <a:custGeom>
            <a:avLst/>
            <a:gdLst/>
            <a:ahLst/>
            <a:cxnLst/>
            <a:rect l="l" t="t" r="r" b="b"/>
            <a:pathLst>
              <a:path w="70485" h="227329">
                <a:moveTo>
                  <a:pt x="70104" y="17462"/>
                </a:moveTo>
                <a:lnTo>
                  <a:pt x="35052" y="0"/>
                </a:lnTo>
                <a:lnTo>
                  <a:pt x="22174" y="36309"/>
                </a:lnTo>
                <a:lnTo>
                  <a:pt x="10947" y="67691"/>
                </a:lnTo>
                <a:lnTo>
                  <a:pt x="3009" y="95808"/>
                </a:lnTo>
                <a:lnTo>
                  <a:pt x="0" y="122275"/>
                </a:lnTo>
                <a:lnTo>
                  <a:pt x="3009" y="148475"/>
                </a:lnTo>
                <a:lnTo>
                  <a:pt x="10947" y="174675"/>
                </a:lnTo>
                <a:lnTo>
                  <a:pt x="22174" y="200875"/>
                </a:lnTo>
                <a:lnTo>
                  <a:pt x="35052" y="227076"/>
                </a:lnTo>
                <a:lnTo>
                  <a:pt x="70104" y="209613"/>
                </a:lnTo>
                <a:lnTo>
                  <a:pt x="49834" y="186143"/>
                </a:lnTo>
                <a:lnTo>
                  <a:pt x="39433" y="165950"/>
                </a:lnTo>
                <a:lnTo>
                  <a:pt x="35598" y="145745"/>
                </a:lnTo>
                <a:lnTo>
                  <a:pt x="35052" y="122275"/>
                </a:lnTo>
                <a:lnTo>
                  <a:pt x="35598" y="96075"/>
                </a:lnTo>
                <a:lnTo>
                  <a:pt x="39433" y="69875"/>
                </a:lnTo>
                <a:lnTo>
                  <a:pt x="49834" y="43675"/>
                </a:lnTo>
                <a:lnTo>
                  <a:pt x="70104" y="17462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20745" y="4444746"/>
            <a:ext cx="330835" cy="1905"/>
          </a:xfrm>
          <a:custGeom>
            <a:avLst/>
            <a:gdLst/>
            <a:ahLst/>
            <a:cxnLst/>
            <a:rect l="l" t="t" r="r" b="b"/>
            <a:pathLst>
              <a:path w="330835" h="1904">
                <a:moveTo>
                  <a:pt x="330707" y="0"/>
                </a:moveTo>
                <a:lnTo>
                  <a:pt x="0" y="1523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3442715" y="3811523"/>
            <a:ext cx="5829300" cy="2355215"/>
            <a:chOff x="3442715" y="3811523"/>
            <a:chExt cx="5829300" cy="2355215"/>
          </a:xfrm>
        </p:grpSpPr>
        <p:sp>
          <p:nvSpPr>
            <p:cNvPr id="42" name="object 42"/>
            <p:cNvSpPr/>
            <p:nvPr/>
          </p:nvSpPr>
          <p:spPr>
            <a:xfrm>
              <a:off x="9098279" y="3811523"/>
              <a:ext cx="173990" cy="139065"/>
            </a:xfrm>
            <a:custGeom>
              <a:avLst/>
              <a:gdLst/>
              <a:ahLst/>
              <a:cxnLst/>
              <a:rect l="l" t="t" r="r" b="b"/>
              <a:pathLst>
                <a:path w="173990" h="139064">
                  <a:moveTo>
                    <a:pt x="86867" y="0"/>
                  </a:moveTo>
                  <a:lnTo>
                    <a:pt x="0" y="138683"/>
                  </a:lnTo>
                  <a:lnTo>
                    <a:pt x="173735" y="138683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42715" y="3950207"/>
              <a:ext cx="5760720" cy="2216150"/>
            </a:xfrm>
            <a:custGeom>
              <a:avLst/>
              <a:gdLst/>
              <a:ahLst/>
              <a:cxnLst/>
              <a:rect l="l" t="t" r="r" b="b"/>
              <a:pathLst>
                <a:path w="5760720" h="2216150">
                  <a:moveTo>
                    <a:pt x="158496" y="890016"/>
                  </a:moveTo>
                  <a:lnTo>
                    <a:pt x="70446" y="733044"/>
                  </a:lnTo>
                  <a:lnTo>
                    <a:pt x="0" y="890016"/>
                  </a:lnTo>
                  <a:lnTo>
                    <a:pt x="158496" y="890016"/>
                  </a:lnTo>
                  <a:close/>
                </a:path>
                <a:path w="5760720" h="2216150">
                  <a:moveTo>
                    <a:pt x="5760720" y="0"/>
                  </a:moveTo>
                  <a:lnTo>
                    <a:pt x="5725668" y="0"/>
                  </a:lnTo>
                  <a:lnTo>
                    <a:pt x="5725668" y="2180590"/>
                  </a:lnTo>
                  <a:lnTo>
                    <a:pt x="70104" y="2180590"/>
                  </a:lnTo>
                  <a:lnTo>
                    <a:pt x="70104" y="2198370"/>
                  </a:lnTo>
                  <a:lnTo>
                    <a:pt x="70104" y="2216150"/>
                  </a:lnTo>
                  <a:lnTo>
                    <a:pt x="5742432" y="2216150"/>
                  </a:lnTo>
                  <a:lnTo>
                    <a:pt x="5742432" y="2215896"/>
                  </a:lnTo>
                  <a:lnTo>
                    <a:pt x="5742432" y="2215172"/>
                  </a:lnTo>
                  <a:lnTo>
                    <a:pt x="5742800" y="2215527"/>
                  </a:lnTo>
                  <a:lnTo>
                    <a:pt x="5742432" y="2215896"/>
                  </a:lnTo>
                  <a:lnTo>
                    <a:pt x="5743194" y="2215896"/>
                  </a:lnTo>
                  <a:lnTo>
                    <a:pt x="5760720" y="2215896"/>
                  </a:lnTo>
                  <a:lnTo>
                    <a:pt x="5760720" y="2198433"/>
                  </a:lnTo>
                  <a:lnTo>
                    <a:pt x="5760720" y="2197608"/>
                  </a:lnTo>
                  <a:lnTo>
                    <a:pt x="57607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098280" y="3811523"/>
              <a:ext cx="173990" cy="2354580"/>
            </a:xfrm>
            <a:custGeom>
              <a:avLst/>
              <a:gdLst/>
              <a:ahLst/>
              <a:cxnLst/>
              <a:rect l="l" t="t" r="r" b="b"/>
              <a:pathLst>
                <a:path w="173990" h="2354579">
                  <a:moveTo>
                    <a:pt x="173736" y="138684"/>
                  </a:moveTo>
                  <a:lnTo>
                    <a:pt x="86868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2337117"/>
                  </a:lnTo>
                  <a:lnTo>
                    <a:pt x="87630" y="2354580"/>
                  </a:lnTo>
                  <a:lnTo>
                    <a:pt x="105156" y="2337117"/>
                  </a:lnTo>
                  <a:lnTo>
                    <a:pt x="105156" y="138684"/>
                  </a:lnTo>
                  <a:lnTo>
                    <a:pt x="17373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185147" y="614781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8" y="0"/>
                  </a:move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12819" y="6130797"/>
              <a:ext cx="5672455" cy="35560"/>
            </a:xfrm>
            <a:custGeom>
              <a:avLst/>
              <a:gdLst/>
              <a:ahLst/>
              <a:cxnLst/>
              <a:rect l="l" t="t" r="r" b="b"/>
              <a:pathLst>
                <a:path w="5672455" h="35560">
                  <a:moveTo>
                    <a:pt x="5672328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35560"/>
                  </a:lnTo>
                  <a:lnTo>
                    <a:pt x="5672328" y="35560"/>
                  </a:lnTo>
                  <a:lnTo>
                    <a:pt x="5672328" y="17780"/>
                  </a:lnTo>
                  <a:lnTo>
                    <a:pt x="567232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13581" y="4824221"/>
              <a:ext cx="18415" cy="1324610"/>
            </a:xfrm>
            <a:custGeom>
              <a:avLst/>
              <a:gdLst/>
              <a:ahLst/>
              <a:cxnLst/>
              <a:rect l="l" t="t" r="r" b="b"/>
              <a:pathLst>
                <a:path w="18414" h="1324610">
                  <a:moveTo>
                    <a:pt x="0" y="0"/>
                  </a:moveTo>
                  <a:lnTo>
                    <a:pt x="18287" y="0"/>
                  </a:lnTo>
                  <a:lnTo>
                    <a:pt x="18287" y="1324356"/>
                  </a:lnTo>
                  <a:lnTo>
                    <a:pt x="0" y="1324356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42715" y="3811523"/>
              <a:ext cx="5621020" cy="1028700"/>
            </a:xfrm>
            <a:custGeom>
              <a:avLst/>
              <a:gdLst/>
              <a:ahLst/>
              <a:cxnLst/>
              <a:rect l="l" t="t" r="r" b="b"/>
              <a:pathLst>
                <a:path w="5621020" h="1028700">
                  <a:moveTo>
                    <a:pt x="158496" y="1028700"/>
                  </a:moveTo>
                  <a:lnTo>
                    <a:pt x="70446" y="871728"/>
                  </a:lnTo>
                  <a:lnTo>
                    <a:pt x="0" y="1028700"/>
                  </a:lnTo>
                  <a:lnTo>
                    <a:pt x="158496" y="1028700"/>
                  </a:lnTo>
                  <a:close/>
                </a:path>
                <a:path w="5621020" h="1028700">
                  <a:moveTo>
                    <a:pt x="5620512" y="138684"/>
                  </a:moveTo>
                  <a:lnTo>
                    <a:pt x="5550751" y="0"/>
                  </a:lnTo>
                  <a:lnTo>
                    <a:pt x="5463540" y="138684"/>
                  </a:lnTo>
                  <a:lnTo>
                    <a:pt x="5620512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54652" y="3950207"/>
              <a:ext cx="4556760" cy="2112645"/>
            </a:xfrm>
            <a:custGeom>
              <a:avLst/>
              <a:gdLst/>
              <a:ahLst/>
              <a:cxnLst/>
              <a:rect l="l" t="t" r="r" b="b"/>
              <a:pathLst>
                <a:path w="4556759" h="2112645">
                  <a:moveTo>
                    <a:pt x="4556760" y="0"/>
                  </a:moveTo>
                  <a:lnTo>
                    <a:pt x="4521708" y="0"/>
                  </a:lnTo>
                  <a:lnTo>
                    <a:pt x="4521708" y="2093976"/>
                  </a:lnTo>
                  <a:lnTo>
                    <a:pt x="105143" y="2093976"/>
                  </a:lnTo>
                  <a:lnTo>
                    <a:pt x="105143" y="890016"/>
                  </a:lnTo>
                  <a:lnTo>
                    <a:pt x="175260" y="890016"/>
                  </a:lnTo>
                  <a:lnTo>
                    <a:pt x="87630" y="733044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2110740"/>
                  </a:lnTo>
                  <a:lnTo>
                    <a:pt x="70104" y="2112264"/>
                  </a:lnTo>
                  <a:lnTo>
                    <a:pt x="86855" y="2112264"/>
                  </a:lnTo>
                  <a:lnTo>
                    <a:pt x="86855" y="2110752"/>
                  </a:lnTo>
                  <a:lnTo>
                    <a:pt x="105143" y="2110752"/>
                  </a:lnTo>
                  <a:lnTo>
                    <a:pt x="4521708" y="2110740"/>
                  </a:lnTo>
                  <a:lnTo>
                    <a:pt x="4538472" y="2110740"/>
                  </a:lnTo>
                  <a:lnTo>
                    <a:pt x="4539234" y="2110740"/>
                  </a:lnTo>
                  <a:lnTo>
                    <a:pt x="4556760" y="2110740"/>
                  </a:lnTo>
                  <a:lnTo>
                    <a:pt x="4556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906256" y="3811523"/>
              <a:ext cx="157480" cy="2249805"/>
            </a:xfrm>
            <a:custGeom>
              <a:avLst/>
              <a:gdLst/>
              <a:ahLst/>
              <a:cxnLst/>
              <a:rect l="l" t="t" r="r" b="b"/>
              <a:pathLst>
                <a:path w="157479" h="2249804">
                  <a:moveTo>
                    <a:pt x="156972" y="138684"/>
                  </a:moveTo>
                  <a:lnTo>
                    <a:pt x="8721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2249424"/>
                  </a:lnTo>
                  <a:lnTo>
                    <a:pt x="87630" y="2249424"/>
                  </a:lnTo>
                  <a:lnTo>
                    <a:pt x="105156" y="2249424"/>
                  </a:lnTo>
                  <a:lnTo>
                    <a:pt x="105156" y="138684"/>
                  </a:lnTo>
                  <a:lnTo>
                    <a:pt x="156972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25517" y="6044945"/>
              <a:ext cx="4468495" cy="17145"/>
            </a:xfrm>
            <a:custGeom>
              <a:avLst/>
              <a:gdLst/>
              <a:ahLst/>
              <a:cxnLst/>
              <a:rect l="l" t="t" r="r" b="b"/>
              <a:pathLst>
                <a:path w="4468495" h="17145">
                  <a:moveTo>
                    <a:pt x="0" y="16763"/>
                  </a:moveTo>
                  <a:lnTo>
                    <a:pt x="17462" y="16763"/>
                  </a:lnTo>
                  <a:lnTo>
                    <a:pt x="4468368" y="16763"/>
                  </a:lnTo>
                  <a:lnTo>
                    <a:pt x="4468368" y="0"/>
                  </a:lnTo>
                  <a:lnTo>
                    <a:pt x="17462" y="0"/>
                  </a:lnTo>
                  <a:lnTo>
                    <a:pt x="0" y="16763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24755" y="6060947"/>
              <a:ext cx="17145" cy="1905"/>
            </a:xfrm>
            <a:custGeom>
              <a:avLst/>
              <a:gdLst/>
              <a:ahLst/>
              <a:cxnLst/>
              <a:rect l="l" t="t" r="r" b="b"/>
              <a:pathLst>
                <a:path w="17145" h="1904">
                  <a:moveTo>
                    <a:pt x="16751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6751" y="15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54652" y="3811523"/>
              <a:ext cx="4451985" cy="2249805"/>
            </a:xfrm>
            <a:custGeom>
              <a:avLst/>
              <a:gdLst/>
              <a:ahLst/>
              <a:cxnLst/>
              <a:rect l="l" t="t" r="r" b="b"/>
              <a:pathLst>
                <a:path w="4451984" h="2249804">
                  <a:moveTo>
                    <a:pt x="175260" y="1028700"/>
                  </a:moveTo>
                  <a:lnTo>
                    <a:pt x="87630" y="871728"/>
                  </a:lnTo>
                  <a:lnTo>
                    <a:pt x="0" y="1028700"/>
                  </a:lnTo>
                  <a:lnTo>
                    <a:pt x="70104" y="1028700"/>
                  </a:lnTo>
                  <a:lnTo>
                    <a:pt x="70104" y="2249436"/>
                  </a:lnTo>
                  <a:lnTo>
                    <a:pt x="105143" y="2249436"/>
                  </a:lnTo>
                  <a:lnTo>
                    <a:pt x="105143" y="1028700"/>
                  </a:lnTo>
                  <a:lnTo>
                    <a:pt x="175260" y="1028700"/>
                  </a:lnTo>
                  <a:close/>
                </a:path>
                <a:path w="4451984" h="2249804">
                  <a:moveTo>
                    <a:pt x="4451604" y="138684"/>
                  </a:moveTo>
                  <a:lnTo>
                    <a:pt x="4363974" y="0"/>
                  </a:lnTo>
                  <a:lnTo>
                    <a:pt x="4276344" y="138684"/>
                  </a:lnTo>
                  <a:lnTo>
                    <a:pt x="4451604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25084" y="3950207"/>
              <a:ext cx="3211195" cy="2005964"/>
            </a:xfrm>
            <a:custGeom>
              <a:avLst/>
              <a:gdLst/>
              <a:ahLst/>
              <a:cxnLst/>
              <a:rect l="l" t="t" r="r" b="b"/>
              <a:pathLst>
                <a:path w="3211195" h="2005964">
                  <a:moveTo>
                    <a:pt x="3211068" y="0"/>
                  </a:moveTo>
                  <a:lnTo>
                    <a:pt x="3176016" y="0"/>
                  </a:lnTo>
                  <a:lnTo>
                    <a:pt x="3176016" y="1970532"/>
                  </a:lnTo>
                  <a:lnTo>
                    <a:pt x="86868" y="1970532"/>
                  </a:lnTo>
                  <a:lnTo>
                    <a:pt x="86868" y="890016"/>
                  </a:lnTo>
                  <a:lnTo>
                    <a:pt x="156972" y="890016"/>
                  </a:lnTo>
                  <a:lnTo>
                    <a:pt x="69761" y="733044"/>
                  </a:lnTo>
                  <a:lnTo>
                    <a:pt x="0" y="890016"/>
                  </a:lnTo>
                  <a:lnTo>
                    <a:pt x="51816" y="890016"/>
                  </a:lnTo>
                  <a:lnTo>
                    <a:pt x="51816" y="1988058"/>
                  </a:lnTo>
                  <a:lnTo>
                    <a:pt x="51816" y="1988820"/>
                  </a:lnTo>
                  <a:lnTo>
                    <a:pt x="51816" y="2005584"/>
                  </a:lnTo>
                  <a:lnTo>
                    <a:pt x="68580" y="2005584"/>
                  </a:lnTo>
                  <a:lnTo>
                    <a:pt x="51828" y="1988832"/>
                  </a:lnTo>
                  <a:lnTo>
                    <a:pt x="52578" y="1988832"/>
                  </a:lnTo>
                  <a:lnTo>
                    <a:pt x="69278" y="2005584"/>
                  </a:lnTo>
                  <a:lnTo>
                    <a:pt x="3192780" y="2005584"/>
                  </a:lnTo>
                  <a:lnTo>
                    <a:pt x="3192780" y="2004847"/>
                  </a:lnTo>
                  <a:lnTo>
                    <a:pt x="3193173" y="2005228"/>
                  </a:lnTo>
                  <a:lnTo>
                    <a:pt x="3192780" y="2005584"/>
                  </a:lnTo>
                  <a:lnTo>
                    <a:pt x="3193542" y="2005584"/>
                  </a:lnTo>
                  <a:lnTo>
                    <a:pt x="3211068" y="2005584"/>
                  </a:lnTo>
                  <a:lnTo>
                    <a:pt x="3211068" y="1988820"/>
                  </a:lnTo>
                  <a:lnTo>
                    <a:pt x="3202381" y="1996782"/>
                  </a:lnTo>
                  <a:lnTo>
                    <a:pt x="3211068" y="1988134"/>
                  </a:lnTo>
                  <a:lnTo>
                    <a:pt x="3211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730996" y="3811523"/>
              <a:ext cx="175260" cy="2144395"/>
            </a:xfrm>
            <a:custGeom>
              <a:avLst/>
              <a:gdLst/>
              <a:ahLst/>
              <a:cxnLst/>
              <a:rect l="l" t="t" r="r" b="b"/>
              <a:pathLst>
                <a:path w="175259" h="2144395">
                  <a:moveTo>
                    <a:pt x="175260" y="138684"/>
                  </a:moveTo>
                  <a:lnTo>
                    <a:pt x="8763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2126818"/>
                  </a:lnTo>
                  <a:lnTo>
                    <a:pt x="87630" y="2144268"/>
                  </a:lnTo>
                  <a:lnTo>
                    <a:pt x="105156" y="2126818"/>
                  </a:lnTo>
                  <a:lnTo>
                    <a:pt x="105156" y="138684"/>
                  </a:lnTo>
                  <a:lnTo>
                    <a:pt x="17526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817863" y="5939027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8288" y="0"/>
                  </a:moveTo>
                  <a:lnTo>
                    <a:pt x="0" y="16764"/>
                  </a:lnTo>
                  <a:lnTo>
                    <a:pt x="18288" y="16764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76899" y="5920739"/>
              <a:ext cx="3141345" cy="35560"/>
            </a:xfrm>
            <a:custGeom>
              <a:avLst/>
              <a:gdLst/>
              <a:ahLst/>
              <a:cxnLst/>
              <a:rect l="l" t="t" r="r" b="b"/>
              <a:pathLst>
                <a:path w="3141345" h="35560">
                  <a:moveTo>
                    <a:pt x="3140964" y="0"/>
                  </a:moveTo>
                  <a:lnTo>
                    <a:pt x="17462" y="0"/>
                  </a:lnTo>
                  <a:lnTo>
                    <a:pt x="0" y="17526"/>
                  </a:lnTo>
                  <a:lnTo>
                    <a:pt x="17462" y="35052"/>
                  </a:lnTo>
                  <a:lnTo>
                    <a:pt x="3140964" y="35052"/>
                  </a:lnTo>
                  <a:lnTo>
                    <a:pt x="314096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76899" y="5939027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0"/>
                  </a:moveTo>
                  <a:lnTo>
                    <a:pt x="0" y="16764"/>
                  </a:lnTo>
                  <a:lnTo>
                    <a:pt x="16763" y="16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25084" y="3811523"/>
              <a:ext cx="3054350" cy="2127885"/>
            </a:xfrm>
            <a:custGeom>
              <a:avLst/>
              <a:gdLst/>
              <a:ahLst/>
              <a:cxnLst/>
              <a:rect l="l" t="t" r="r" b="b"/>
              <a:pathLst>
                <a:path w="3054350" h="2127885">
                  <a:moveTo>
                    <a:pt x="156972" y="1028700"/>
                  </a:moveTo>
                  <a:lnTo>
                    <a:pt x="69761" y="871728"/>
                  </a:lnTo>
                  <a:lnTo>
                    <a:pt x="0" y="1028700"/>
                  </a:lnTo>
                  <a:lnTo>
                    <a:pt x="51816" y="1028700"/>
                  </a:lnTo>
                  <a:lnTo>
                    <a:pt x="51816" y="2127516"/>
                  </a:lnTo>
                  <a:lnTo>
                    <a:pt x="86868" y="2127516"/>
                  </a:lnTo>
                  <a:lnTo>
                    <a:pt x="86868" y="1028700"/>
                  </a:lnTo>
                  <a:lnTo>
                    <a:pt x="156972" y="1028700"/>
                  </a:lnTo>
                  <a:close/>
                </a:path>
                <a:path w="3054350" h="2127885">
                  <a:moveTo>
                    <a:pt x="3054096" y="138684"/>
                  </a:moveTo>
                  <a:lnTo>
                    <a:pt x="2966466" y="0"/>
                  </a:lnTo>
                  <a:lnTo>
                    <a:pt x="2878836" y="138684"/>
                  </a:lnTo>
                  <a:lnTo>
                    <a:pt x="305409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637020" y="3950207"/>
              <a:ext cx="1972310" cy="1918970"/>
            </a:xfrm>
            <a:custGeom>
              <a:avLst/>
              <a:gdLst/>
              <a:ahLst/>
              <a:cxnLst/>
              <a:rect l="l" t="t" r="r" b="b"/>
              <a:pathLst>
                <a:path w="1972309" h="1918970">
                  <a:moveTo>
                    <a:pt x="1972056" y="1901952"/>
                  </a:moveTo>
                  <a:lnTo>
                    <a:pt x="1955292" y="1918716"/>
                  </a:lnTo>
                  <a:lnTo>
                    <a:pt x="1972056" y="1918716"/>
                  </a:lnTo>
                  <a:lnTo>
                    <a:pt x="1972056" y="1901952"/>
                  </a:lnTo>
                  <a:close/>
                </a:path>
                <a:path w="1972309" h="1918970">
                  <a:moveTo>
                    <a:pt x="1972056" y="0"/>
                  </a:moveTo>
                  <a:lnTo>
                    <a:pt x="1937004" y="0"/>
                  </a:lnTo>
                  <a:lnTo>
                    <a:pt x="1937004" y="1883664"/>
                  </a:lnTo>
                  <a:lnTo>
                    <a:pt x="105156" y="1883664"/>
                  </a:lnTo>
                  <a:lnTo>
                    <a:pt x="105156" y="890016"/>
                  </a:lnTo>
                  <a:lnTo>
                    <a:pt x="156972" y="890016"/>
                  </a:lnTo>
                  <a:lnTo>
                    <a:pt x="87210" y="733044"/>
                  </a:lnTo>
                  <a:lnTo>
                    <a:pt x="78930" y="747953"/>
                  </a:lnTo>
                  <a:lnTo>
                    <a:pt x="78930" y="1910054"/>
                  </a:lnTo>
                  <a:lnTo>
                    <a:pt x="70116" y="1901964"/>
                  </a:lnTo>
                  <a:lnTo>
                    <a:pt x="70866" y="1901964"/>
                  </a:lnTo>
                  <a:lnTo>
                    <a:pt x="78930" y="1910054"/>
                  </a:lnTo>
                  <a:lnTo>
                    <a:pt x="78930" y="747953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1901190"/>
                  </a:lnTo>
                  <a:lnTo>
                    <a:pt x="70104" y="1901952"/>
                  </a:lnTo>
                  <a:lnTo>
                    <a:pt x="70104" y="1918716"/>
                  </a:lnTo>
                  <a:lnTo>
                    <a:pt x="87579" y="1918716"/>
                  </a:lnTo>
                  <a:lnTo>
                    <a:pt x="88392" y="1918716"/>
                  </a:lnTo>
                  <a:lnTo>
                    <a:pt x="1954530" y="1918716"/>
                  </a:lnTo>
                  <a:lnTo>
                    <a:pt x="1955292" y="1918716"/>
                  </a:lnTo>
                  <a:lnTo>
                    <a:pt x="1955292" y="1917966"/>
                  </a:lnTo>
                  <a:lnTo>
                    <a:pt x="1972056" y="1901253"/>
                  </a:lnTo>
                  <a:lnTo>
                    <a:pt x="1972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503920" y="3811523"/>
              <a:ext cx="175260" cy="2057400"/>
            </a:xfrm>
            <a:custGeom>
              <a:avLst/>
              <a:gdLst/>
              <a:ahLst/>
              <a:cxnLst/>
              <a:rect l="l" t="t" r="r" b="b"/>
              <a:pathLst>
                <a:path w="175259" h="2057400">
                  <a:moveTo>
                    <a:pt x="175260" y="138684"/>
                  </a:moveTo>
                  <a:lnTo>
                    <a:pt x="8763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2039937"/>
                  </a:lnTo>
                  <a:lnTo>
                    <a:pt x="87630" y="2057400"/>
                  </a:lnTo>
                  <a:lnTo>
                    <a:pt x="105156" y="2039937"/>
                  </a:lnTo>
                  <a:lnTo>
                    <a:pt x="105156" y="138684"/>
                  </a:lnTo>
                  <a:lnTo>
                    <a:pt x="17526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592311" y="585215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6764" y="0"/>
                  </a:moveTo>
                  <a:lnTo>
                    <a:pt x="0" y="16763"/>
                  </a:lnTo>
                  <a:lnTo>
                    <a:pt x="16764" y="16763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707123" y="5833872"/>
              <a:ext cx="1885314" cy="35560"/>
            </a:xfrm>
            <a:custGeom>
              <a:avLst/>
              <a:gdLst/>
              <a:ahLst/>
              <a:cxnLst/>
              <a:rect l="l" t="t" r="r" b="b"/>
              <a:pathLst>
                <a:path w="1885315" h="35560">
                  <a:moveTo>
                    <a:pt x="1885188" y="0"/>
                  </a:moveTo>
                  <a:lnTo>
                    <a:pt x="17475" y="0"/>
                  </a:lnTo>
                  <a:lnTo>
                    <a:pt x="0" y="17525"/>
                  </a:lnTo>
                  <a:lnTo>
                    <a:pt x="17475" y="35051"/>
                  </a:lnTo>
                  <a:lnTo>
                    <a:pt x="1885188" y="35051"/>
                  </a:lnTo>
                  <a:lnTo>
                    <a:pt x="188518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707123" y="5852159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0" y="0"/>
                  </a:moveTo>
                  <a:lnTo>
                    <a:pt x="0" y="16763"/>
                  </a:lnTo>
                  <a:lnTo>
                    <a:pt x="18288" y="16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637020" y="3811523"/>
              <a:ext cx="1850389" cy="2040889"/>
            </a:xfrm>
            <a:custGeom>
              <a:avLst/>
              <a:gdLst/>
              <a:ahLst/>
              <a:cxnLst/>
              <a:rect l="l" t="t" r="r" b="b"/>
              <a:pathLst>
                <a:path w="1850390" h="2040889">
                  <a:moveTo>
                    <a:pt x="156972" y="1028700"/>
                  </a:moveTo>
                  <a:lnTo>
                    <a:pt x="87210" y="871728"/>
                  </a:lnTo>
                  <a:lnTo>
                    <a:pt x="0" y="1028700"/>
                  </a:lnTo>
                  <a:lnTo>
                    <a:pt x="70104" y="1028700"/>
                  </a:lnTo>
                  <a:lnTo>
                    <a:pt x="70104" y="2040648"/>
                  </a:lnTo>
                  <a:lnTo>
                    <a:pt x="105156" y="2040648"/>
                  </a:lnTo>
                  <a:lnTo>
                    <a:pt x="105156" y="1028700"/>
                  </a:lnTo>
                  <a:lnTo>
                    <a:pt x="156972" y="1028700"/>
                  </a:lnTo>
                  <a:close/>
                </a:path>
                <a:path w="1850390" h="2040889">
                  <a:moveTo>
                    <a:pt x="1850136" y="138684"/>
                  </a:moveTo>
                  <a:lnTo>
                    <a:pt x="1762506" y="0"/>
                  </a:lnTo>
                  <a:lnTo>
                    <a:pt x="1674876" y="138684"/>
                  </a:lnTo>
                  <a:lnTo>
                    <a:pt x="185013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632192" y="3950207"/>
              <a:ext cx="784860" cy="1832610"/>
            </a:xfrm>
            <a:custGeom>
              <a:avLst/>
              <a:gdLst/>
              <a:ahLst/>
              <a:cxnLst/>
              <a:rect l="l" t="t" r="r" b="b"/>
              <a:pathLst>
                <a:path w="784859" h="1832610">
                  <a:moveTo>
                    <a:pt x="784860" y="0"/>
                  </a:moveTo>
                  <a:lnTo>
                    <a:pt x="749808" y="0"/>
                  </a:lnTo>
                  <a:lnTo>
                    <a:pt x="749808" y="1796542"/>
                  </a:lnTo>
                  <a:lnTo>
                    <a:pt x="88392" y="1796542"/>
                  </a:lnTo>
                  <a:lnTo>
                    <a:pt x="88392" y="890016"/>
                  </a:lnTo>
                  <a:lnTo>
                    <a:pt x="156972" y="890016"/>
                  </a:lnTo>
                  <a:lnTo>
                    <a:pt x="69761" y="733044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1796542"/>
                  </a:lnTo>
                  <a:lnTo>
                    <a:pt x="70104" y="1813572"/>
                  </a:lnTo>
                  <a:lnTo>
                    <a:pt x="70104" y="1814322"/>
                  </a:lnTo>
                  <a:lnTo>
                    <a:pt x="70104" y="1832102"/>
                  </a:lnTo>
                  <a:lnTo>
                    <a:pt x="766572" y="1832102"/>
                  </a:lnTo>
                  <a:lnTo>
                    <a:pt x="766572" y="1831848"/>
                  </a:lnTo>
                  <a:lnTo>
                    <a:pt x="766572" y="1831124"/>
                  </a:lnTo>
                  <a:lnTo>
                    <a:pt x="766940" y="1831479"/>
                  </a:lnTo>
                  <a:lnTo>
                    <a:pt x="766572" y="1831848"/>
                  </a:lnTo>
                  <a:lnTo>
                    <a:pt x="767334" y="1831848"/>
                  </a:lnTo>
                  <a:lnTo>
                    <a:pt x="784860" y="1831848"/>
                  </a:lnTo>
                  <a:lnTo>
                    <a:pt x="784860" y="1814385"/>
                  </a:lnTo>
                  <a:lnTo>
                    <a:pt x="784860" y="1813560"/>
                  </a:lnTo>
                  <a:lnTo>
                    <a:pt x="784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311896" y="3811523"/>
              <a:ext cx="175260" cy="1971039"/>
            </a:xfrm>
            <a:custGeom>
              <a:avLst/>
              <a:gdLst/>
              <a:ahLst/>
              <a:cxnLst/>
              <a:rect l="l" t="t" r="r" b="b"/>
              <a:pathLst>
                <a:path w="175259" h="1971039">
                  <a:moveTo>
                    <a:pt x="175260" y="138684"/>
                  </a:moveTo>
                  <a:lnTo>
                    <a:pt x="8763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1953069"/>
                  </a:lnTo>
                  <a:lnTo>
                    <a:pt x="87630" y="1970532"/>
                  </a:lnTo>
                  <a:lnTo>
                    <a:pt x="105156" y="1953069"/>
                  </a:lnTo>
                  <a:lnTo>
                    <a:pt x="105156" y="138684"/>
                  </a:lnTo>
                  <a:lnTo>
                    <a:pt x="17526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398763" y="5763767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8" y="0"/>
                  </a:moveTo>
                  <a:lnTo>
                    <a:pt x="0" y="18287"/>
                  </a:lnTo>
                  <a:lnTo>
                    <a:pt x="18288" y="18287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702296" y="5746749"/>
              <a:ext cx="696595" cy="35560"/>
            </a:xfrm>
            <a:custGeom>
              <a:avLst/>
              <a:gdLst/>
              <a:ahLst/>
              <a:cxnLst/>
              <a:rect l="l" t="t" r="r" b="b"/>
              <a:pathLst>
                <a:path w="696595" h="35560">
                  <a:moveTo>
                    <a:pt x="696468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35560"/>
                  </a:lnTo>
                  <a:lnTo>
                    <a:pt x="696468" y="35560"/>
                  </a:lnTo>
                  <a:lnTo>
                    <a:pt x="696468" y="17780"/>
                  </a:lnTo>
                  <a:lnTo>
                    <a:pt x="69646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703057" y="4824221"/>
              <a:ext cx="18415" cy="940435"/>
            </a:xfrm>
            <a:custGeom>
              <a:avLst/>
              <a:gdLst/>
              <a:ahLst/>
              <a:cxnLst/>
              <a:rect l="l" t="t" r="r" b="b"/>
              <a:pathLst>
                <a:path w="18415" h="940435">
                  <a:moveTo>
                    <a:pt x="0" y="0"/>
                  </a:moveTo>
                  <a:lnTo>
                    <a:pt x="18288" y="0"/>
                  </a:lnTo>
                  <a:lnTo>
                    <a:pt x="18288" y="940308"/>
                  </a:lnTo>
                  <a:lnTo>
                    <a:pt x="0" y="940308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632191" y="4683251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69761" y="0"/>
                  </a:moveTo>
                  <a:lnTo>
                    <a:pt x="0" y="156972"/>
                  </a:lnTo>
                  <a:lnTo>
                    <a:pt x="156972" y="156972"/>
                  </a:lnTo>
                  <a:lnTo>
                    <a:pt x="69761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5686044" y="2729483"/>
            <a:ext cx="2950845" cy="365760"/>
            <a:chOff x="5686044" y="2729483"/>
            <a:chExt cx="2950845" cy="365760"/>
          </a:xfrm>
        </p:grpSpPr>
        <p:sp>
          <p:nvSpPr>
            <p:cNvPr id="73" name="object 73"/>
            <p:cNvSpPr/>
            <p:nvPr/>
          </p:nvSpPr>
          <p:spPr>
            <a:xfrm>
              <a:off x="5686044" y="2729483"/>
              <a:ext cx="2880360" cy="173990"/>
            </a:xfrm>
            <a:custGeom>
              <a:avLst/>
              <a:gdLst/>
              <a:ahLst/>
              <a:cxnLst/>
              <a:rect l="l" t="t" r="r" b="b"/>
              <a:pathLst>
                <a:path w="2880359" h="173989">
                  <a:moveTo>
                    <a:pt x="2880360" y="86106"/>
                  </a:moveTo>
                  <a:lnTo>
                    <a:pt x="2862897" y="68580"/>
                  </a:lnTo>
                  <a:lnTo>
                    <a:pt x="156972" y="68580"/>
                  </a:lnTo>
                  <a:lnTo>
                    <a:pt x="156972" y="0"/>
                  </a:lnTo>
                  <a:lnTo>
                    <a:pt x="0" y="86868"/>
                  </a:lnTo>
                  <a:lnTo>
                    <a:pt x="156972" y="173736"/>
                  </a:lnTo>
                  <a:lnTo>
                    <a:pt x="156972" y="103632"/>
                  </a:lnTo>
                  <a:lnTo>
                    <a:pt x="2862897" y="103632"/>
                  </a:lnTo>
                  <a:lnTo>
                    <a:pt x="2880360" y="861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79536" y="2798063"/>
              <a:ext cx="156972" cy="2971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686044" y="2729483"/>
              <a:ext cx="2880360" cy="173990"/>
            </a:xfrm>
            <a:custGeom>
              <a:avLst/>
              <a:gdLst/>
              <a:ahLst/>
              <a:cxnLst/>
              <a:rect l="l" t="t" r="r" b="b"/>
              <a:pathLst>
                <a:path w="2880359" h="173989">
                  <a:moveTo>
                    <a:pt x="2880360" y="86106"/>
                  </a:moveTo>
                  <a:lnTo>
                    <a:pt x="2862897" y="68580"/>
                  </a:lnTo>
                  <a:lnTo>
                    <a:pt x="156972" y="68580"/>
                  </a:lnTo>
                  <a:lnTo>
                    <a:pt x="156972" y="0"/>
                  </a:lnTo>
                  <a:lnTo>
                    <a:pt x="0" y="86868"/>
                  </a:lnTo>
                  <a:lnTo>
                    <a:pt x="156972" y="173736"/>
                  </a:lnTo>
                  <a:lnTo>
                    <a:pt x="156972" y="103632"/>
                  </a:lnTo>
                  <a:lnTo>
                    <a:pt x="2862897" y="103632"/>
                  </a:lnTo>
                  <a:lnTo>
                    <a:pt x="2880360" y="86106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79536" y="2798063"/>
              <a:ext cx="156972" cy="297180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4315967" y="2816351"/>
            <a:ext cx="802005" cy="35560"/>
            <a:chOff x="4315967" y="2816351"/>
            <a:chExt cx="802005" cy="35560"/>
          </a:xfrm>
        </p:grpSpPr>
        <p:sp>
          <p:nvSpPr>
            <p:cNvPr id="78" name="object 78"/>
            <p:cNvSpPr/>
            <p:nvPr/>
          </p:nvSpPr>
          <p:spPr>
            <a:xfrm>
              <a:off x="4315967" y="2816351"/>
              <a:ext cx="802005" cy="35560"/>
            </a:xfrm>
            <a:custGeom>
              <a:avLst/>
              <a:gdLst/>
              <a:ahLst/>
              <a:cxnLst/>
              <a:rect l="l" t="t" r="r" b="b"/>
              <a:pathLst>
                <a:path w="802004" h="35560">
                  <a:moveTo>
                    <a:pt x="801624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801624" y="35051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315967" y="2816351"/>
              <a:ext cx="802005" cy="35560"/>
            </a:xfrm>
            <a:custGeom>
              <a:avLst/>
              <a:gdLst/>
              <a:ahLst/>
              <a:cxnLst/>
              <a:rect l="l" t="t" r="r" b="b"/>
              <a:pathLst>
                <a:path w="802004" h="35560">
                  <a:moveTo>
                    <a:pt x="801624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801624" y="35051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3861815" y="2241804"/>
            <a:ext cx="925194" cy="120650"/>
            <a:chOff x="3861815" y="2241804"/>
            <a:chExt cx="925194" cy="120650"/>
          </a:xfrm>
        </p:grpSpPr>
        <p:sp>
          <p:nvSpPr>
            <p:cNvPr id="81" name="object 81"/>
            <p:cNvSpPr/>
            <p:nvPr/>
          </p:nvSpPr>
          <p:spPr>
            <a:xfrm>
              <a:off x="3861815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52425" y="68795"/>
                  </a:moveTo>
                  <a:lnTo>
                    <a:pt x="34950" y="85991"/>
                  </a:lnTo>
                  <a:lnTo>
                    <a:pt x="51060" y="98627"/>
                  </a:lnTo>
                  <a:lnTo>
                    <a:pt x="72085" y="109647"/>
                  </a:lnTo>
                  <a:lnTo>
                    <a:pt x="96386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06489" y="85723"/>
                  </a:lnTo>
                  <a:lnTo>
                    <a:pt x="87375" y="83842"/>
                  </a:lnTo>
                  <a:lnTo>
                    <a:pt x="68262" y="78737"/>
                  </a:lnTo>
                  <a:lnTo>
                    <a:pt x="52425" y="68795"/>
                  </a:lnTo>
                  <a:close/>
                </a:path>
                <a:path w="262254" h="120650">
                  <a:moveTo>
                    <a:pt x="192227" y="68795"/>
                  </a:moveTo>
                  <a:lnTo>
                    <a:pt x="178847" y="78737"/>
                  </a:lnTo>
                  <a:lnTo>
                    <a:pt x="163829" y="83842"/>
                  </a:lnTo>
                  <a:lnTo>
                    <a:pt x="145535" y="85723"/>
                  </a:lnTo>
                  <a:lnTo>
                    <a:pt x="122326" y="85991"/>
                  </a:lnTo>
                  <a:lnTo>
                    <a:pt x="122326" y="120396"/>
                  </a:lnTo>
                  <a:lnTo>
                    <a:pt x="148266" y="117440"/>
                  </a:lnTo>
                  <a:lnTo>
                    <a:pt x="172567" y="109647"/>
                  </a:lnTo>
                  <a:lnTo>
                    <a:pt x="193592" y="98627"/>
                  </a:lnTo>
                  <a:lnTo>
                    <a:pt x="209702" y="85991"/>
                  </a:lnTo>
                  <a:lnTo>
                    <a:pt x="192227" y="68795"/>
                  </a:lnTo>
                  <a:close/>
                </a:path>
                <a:path w="262254" h="120650">
                  <a:moveTo>
                    <a:pt x="34950" y="0"/>
                  </a:moveTo>
                  <a:lnTo>
                    <a:pt x="0" y="0"/>
                  </a:lnTo>
                  <a:lnTo>
                    <a:pt x="3003" y="25532"/>
                  </a:lnTo>
                  <a:lnTo>
                    <a:pt x="10921" y="49449"/>
                  </a:lnTo>
                  <a:lnTo>
                    <a:pt x="22117" y="70139"/>
                  </a:lnTo>
                  <a:lnTo>
                    <a:pt x="34950" y="85991"/>
                  </a:lnTo>
                  <a:lnTo>
                    <a:pt x="52425" y="68795"/>
                  </a:lnTo>
                  <a:lnTo>
                    <a:pt x="42322" y="53210"/>
                  </a:lnTo>
                  <a:lnTo>
                    <a:pt x="37134" y="34397"/>
                  </a:lnTo>
                  <a:lnTo>
                    <a:pt x="35223" y="15585"/>
                  </a:lnTo>
                  <a:lnTo>
                    <a:pt x="34950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24174" y="15585"/>
                  </a:lnTo>
                  <a:lnTo>
                    <a:pt x="216255" y="34397"/>
                  </a:lnTo>
                  <a:lnTo>
                    <a:pt x="205060" y="53210"/>
                  </a:lnTo>
                  <a:lnTo>
                    <a:pt x="192227" y="68795"/>
                  </a:lnTo>
                  <a:lnTo>
                    <a:pt x="209702" y="85991"/>
                  </a:lnTo>
                  <a:lnTo>
                    <a:pt x="232638" y="70139"/>
                  </a:lnTo>
                  <a:lnTo>
                    <a:pt x="249021" y="49449"/>
                  </a:lnTo>
                  <a:lnTo>
                    <a:pt x="258851" y="25532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8891" y="2241804"/>
              <a:ext cx="470916" cy="120396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524755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69900" y="68795"/>
                  </a:moveTo>
                  <a:lnTo>
                    <a:pt x="34950" y="85991"/>
                  </a:lnTo>
                  <a:lnTo>
                    <a:pt x="78638" y="109647"/>
                  </a:lnTo>
                  <a:lnTo>
                    <a:pt x="98844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09219" y="85723"/>
                  </a:lnTo>
                  <a:lnTo>
                    <a:pt x="96113" y="83842"/>
                  </a:lnTo>
                  <a:lnTo>
                    <a:pt x="83007" y="78737"/>
                  </a:lnTo>
                  <a:lnTo>
                    <a:pt x="69900" y="68795"/>
                  </a:lnTo>
                  <a:close/>
                </a:path>
                <a:path w="262254" h="120650">
                  <a:moveTo>
                    <a:pt x="139801" y="85991"/>
                  </a:moveTo>
                  <a:lnTo>
                    <a:pt x="122326" y="85991"/>
                  </a:lnTo>
                  <a:lnTo>
                    <a:pt x="122326" y="120396"/>
                  </a:lnTo>
                  <a:lnTo>
                    <a:pt x="139801" y="120396"/>
                  </a:lnTo>
                  <a:lnTo>
                    <a:pt x="139801" y="85991"/>
                  </a:lnTo>
                  <a:close/>
                </a:path>
                <a:path w="262254" h="120650">
                  <a:moveTo>
                    <a:pt x="192227" y="68795"/>
                  </a:moveTo>
                  <a:lnTo>
                    <a:pt x="179120" y="78737"/>
                  </a:lnTo>
                  <a:lnTo>
                    <a:pt x="166014" y="83842"/>
                  </a:lnTo>
                  <a:lnTo>
                    <a:pt x="152907" y="85723"/>
                  </a:lnTo>
                  <a:lnTo>
                    <a:pt x="139801" y="85991"/>
                  </a:lnTo>
                  <a:lnTo>
                    <a:pt x="139801" y="120396"/>
                  </a:lnTo>
                  <a:lnTo>
                    <a:pt x="163283" y="117440"/>
                  </a:lnTo>
                  <a:lnTo>
                    <a:pt x="183489" y="109647"/>
                  </a:lnTo>
                  <a:lnTo>
                    <a:pt x="227177" y="85991"/>
                  </a:lnTo>
                  <a:lnTo>
                    <a:pt x="192227" y="68795"/>
                  </a:lnTo>
                  <a:close/>
                </a:path>
                <a:path w="262254" h="120650">
                  <a:moveTo>
                    <a:pt x="34950" y="0"/>
                  </a:moveTo>
                  <a:lnTo>
                    <a:pt x="0" y="0"/>
                  </a:lnTo>
                  <a:lnTo>
                    <a:pt x="3003" y="25532"/>
                  </a:lnTo>
                  <a:lnTo>
                    <a:pt x="10921" y="49449"/>
                  </a:lnTo>
                  <a:lnTo>
                    <a:pt x="22117" y="70139"/>
                  </a:lnTo>
                  <a:lnTo>
                    <a:pt x="34950" y="85991"/>
                  </a:lnTo>
                  <a:lnTo>
                    <a:pt x="69900" y="68795"/>
                  </a:lnTo>
                  <a:lnTo>
                    <a:pt x="57067" y="53210"/>
                  </a:lnTo>
                  <a:lnTo>
                    <a:pt x="45872" y="34397"/>
                  </a:lnTo>
                  <a:lnTo>
                    <a:pt x="37953" y="15585"/>
                  </a:lnTo>
                  <a:lnTo>
                    <a:pt x="34950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24174" y="15585"/>
                  </a:lnTo>
                  <a:lnTo>
                    <a:pt x="216255" y="34397"/>
                  </a:lnTo>
                  <a:lnTo>
                    <a:pt x="205060" y="53210"/>
                  </a:lnTo>
                  <a:lnTo>
                    <a:pt x="192227" y="68795"/>
                  </a:lnTo>
                  <a:lnTo>
                    <a:pt x="227177" y="85991"/>
                  </a:lnTo>
                  <a:lnTo>
                    <a:pt x="240010" y="70139"/>
                  </a:lnTo>
                  <a:lnTo>
                    <a:pt x="251205" y="49449"/>
                  </a:lnTo>
                  <a:lnTo>
                    <a:pt x="259124" y="25532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3861815" y="2502407"/>
            <a:ext cx="925194" cy="139065"/>
            <a:chOff x="3861815" y="2502407"/>
            <a:chExt cx="925194" cy="139065"/>
          </a:xfrm>
        </p:grpSpPr>
        <p:pic>
          <p:nvPicPr>
            <p:cNvPr id="85" name="object 8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1815" y="2502407"/>
              <a:ext cx="472439" cy="138684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4299204" y="2502407"/>
              <a:ext cx="487680" cy="139065"/>
            </a:xfrm>
            <a:custGeom>
              <a:avLst/>
              <a:gdLst/>
              <a:ahLst/>
              <a:cxnLst/>
              <a:rect l="l" t="t" r="r" b="b"/>
              <a:pathLst>
                <a:path w="487679" h="139064">
                  <a:moveTo>
                    <a:pt x="487680" y="138684"/>
                  </a:moveTo>
                  <a:lnTo>
                    <a:pt x="474573" y="86677"/>
                  </a:lnTo>
                  <a:lnTo>
                    <a:pt x="435254" y="34671"/>
                  </a:lnTo>
                  <a:lnTo>
                    <a:pt x="398119" y="10845"/>
                  </a:lnTo>
                  <a:lnTo>
                    <a:pt x="347878" y="0"/>
                  </a:lnTo>
                  <a:lnTo>
                    <a:pt x="321932" y="2984"/>
                  </a:lnTo>
                  <a:lnTo>
                    <a:pt x="276606" y="21945"/>
                  </a:lnTo>
                  <a:lnTo>
                    <a:pt x="247662" y="60680"/>
                  </a:lnTo>
                  <a:lnTo>
                    <a:pt x="243116" y="71234"/>
                  </a:lnTo>
                  <a:lnTo>
                    <a:pt x="238607" y="60680"/>
                  </a:lnTo>
                  <a:lnTo>
                    <a:pt x="225856" y="34671"/>
                  </a:lnTo>
                  <a:lnTo>
                    <a:pt x="182422" y="10845"/>
                  </a:lnTo>
                  <a:lnTo>
                    <a:pt x="162331" y="2984"/>
                  </a:lnTo>
                  <a:lnTo>
                    <a:pt x="138988" y="0"/>
                  </a:lnTo>
                  <a:lnTo>
                    <a:pt x="112928" y="2984"/>
                  </a:lnTo>
                  <a:lnTo>
                    <a:pt x="60807" y="21945"/>
                  </a:lnTo>
                  <a:lnTo>
                    <a:pt x="21983" y="60680"/>
                  </a:lnTo>
                  <a:lnTo>
                    <a:pt x="2984" y="112687"/>
                  </a:lnTo>
                  <a:lnTo>
                    <a:pt x="0" y="138684"/>
                  </a:lnTo>
                  <a:lnTo>
                    <a:pt x="34747" y="138684"/>
                  </a:lnTo>
                  <a:lnTo>
                    <a:pt x="37731" y="115671"/>
                  </a:lnTo>
                  <a:lnTo>
                    <a:pt x="45605" y="97523"/>
                  </a:lnTo>
                  <a:lnTo>
                    <a:pt x="82791" y="56616"/>
                  </a:lnTo>
                  <a:lnTo>
                    <a:pt x="115912" y="37655"/>
                  </a:lnTo>
                  <a:lnTo>
                    <a:pt x="138988" y="34671"/>
                  </a:lnTo>
                  <a:lnTo>
                    <a:pt x="152019" y="37655"/>
                  </a:lnTo>
                  <a:lnTo>
                    <a:pt x="191109" y="69342"/>
                  </a:lnTo>
                  <a:lnTo>
                    <a:pt x="222859" y="115671"/>
                  </a:lnTo>
                  <a:lnTo>
                    <a:pt x="225691" y="137452"/>
                  </a:lnTo>
                  <a:lnTo>
                    <a:pt x="225552" y="138684"/>
                  </a:lnTo>
                  <a:lnTo>
                    <a:pt x="225856" y="138684"/>
                  </a:lnTo>
                  <a:lnTo>
                    <a:pt x="260502" y="138684"/>
                  </a:lnTo>
                  <a:lnTo>
                    <a:pt x="260502" y="137883"/>
                  </a:lnTo>
                  <a:lnTo>
                    <a:pt x="262686" y="97523"/>
                  </a:lnTo>
                  <a:lnTo>
                    <a:pt x="293814" y="56616"/>
                  </a:lnTo>
                  <a:lnTo>
                    <a:pt x="332041" y="37655"/>
                  </a:lnTo>
                  <a:lnTo>
                    <a:pt x="347878" y="34671"/>
                  </a:lnTo>
                  <a:lnTo>
                    <a:pt x="371081" y="37655"/>
                  </a:lnTo>
                  <a:lnTo>
                    <a:pt x="404393" y="56616"/>
                  </a:lnTo>
                  <a:lnTo>
                    <a:pt x="441807" y="97523"/>
                  </a:lnTo>
                  <a:lnTo>
                    <a:pt x="452729" y="138684"/>
                  </a:lnTo>
                  <a:lnTo>
                    <a:pt x="48768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3857244" y="2237232"/>
            <a:ext cx="934719" cy="129539"/>
            <a:chOff x="3857244" y="2237232"/>
            <a:chExt cx="934719" cy="129539"/>
          </a:xfrm>
        </p:grpSpPr>
        <p:sp>
          <p:nvSpPr>
            <p:cNvPr id="88" name="object 88"/>
            <p:cNvSpPr/>
            <p:nvPr/>
          </p:nvSpPr>
          <p:spPr>
            <a:xfrm>
              <a:off x="3861816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52425" y="68795"/>
                  </a:moveTo>
                  <a:lnTo>
                    <a:pt x="34950" y="85991"/>
                  </a:lnTo>
                  <a:lnTo>
                    <a:pt x="51060" y="98627"/>
                  </a:lnTo>
                  <a:lnTo>
                    <a:pt x="72085" y="109647"/>
                  </a:lnTo>
                  <a:lnTo>
                    <a:pt x="96386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06489" y="85723"/>
                  </a:lnTo>
                  <a:lnTo>
                    <a:pt x="87375" y="83842"/>
                  </a:lnTo>
                  <a:lnTo>
                    <a:pt x="68262" y="78737"/>
                  </a:lnTo>
                  <a:lnTo>
                    <a:pt x="52425" y="68795"/>
                  </a:lnTo>
                  <a:close/>
                </a:path>
                <a:path w="262254" h="120650">
                  <a:moveTo>
                    <a:pt x="192227" y="68795"/>
                  </a:moveTo>
                  <a:lnTo>
                    <a:pt x="178847" y="78737"/>
                  </a:lnTo>
                  <a:lnTo>
                    <a:pt x="163829" y="83842"/>
                  </a:lnTo>
                  <a:lnTo>
                    <a:pt x="145535" y="85723"/>
                  </a:lnTo>
                  <a:lnTo>
                    <a:pt x="122326" y="85991"/>
                  </a:lnTo>
                  <a:lnTo>
                    <a:pt x="122326" y="120396"/>
                  </a:lnTo>
                  <a:lnTo>
                    <a:pt x="148266" y="117440"/>
                  </a:lnTo>
                  <a:lnTo>
                    <a:pt x="172567" y="109647"/>
                  </a:lnTo>
                  <a:lnTo>
                    <a:pt x="193592" y="98627"/>
                  </a:lnTo>
                  <a:lnTo>
                    <a:pt x="209702" y="85991"/>
                  </a:lnTo>
                  <a:lnTo>
                    <a:pt x="192227" y="68795"/>
                  </a:lnTo>
                  <a:close/>
                </a:path>
                <a:path w="262254" h="120650">
                  <a:moveTo>
                    <a:pt x="34950" y="0"/>
                  </a:moveTo>
                  <a:lnTo>
                    <a:pt x="0" y="0"/>
                  </a:lnTo>
                  <a:lnTo>
                    <a:pt x="3003" y="25532"/>
                  </a:lnTo>
                  <a:lnTo>
                    <a:pt x="10921" y="49449"/>
                  </a:lnTo>
                  <a:lnTo>
                    <a:pt x="22117" y="70139"/>
                  </a:lnTo>
                  <a:lnTo>
                    <a:pt x="34950" y="85991"/>
                  </a:lnTo>
                  <a:lnTo>
                    <a:pt x="52425" y="68795"/>
                  </a:lnTo>
                  <a:lnTo>
                    <a:pt x="42322" y="53210"/>
                  </a:lnTo>
                  <a:lnTo>
                    <a:pt x="37134" y="34397"/>
                  </a:lnTo>
                  <a:lnTo>
                    <a:pt x="35223" y="15585"/>
                  </a:lnTo>
                  <a:lnTo>
                    <a:pt x="34950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24174" y="15585"/>
                  </a:lnTo>
                  <a:lnTo>
                    <a:pt x="216255" y="34397"/>
                  </a:lnTo>
                  <a:lnTo>
                    <a:pt x="205060" y="53210"/>
                  </a:lnTo>
                  <a:lnTo>
                    <a:pt x="192227" y="68795"/>
                  </a:lnTo>
                  <a:lnTo>
                    <a:pt x="209702" y="85991"/>
                  </a:lnTo>
                  <a:lnTo>
                    <a:pt x="232638" y="70139"/>
                  </a:lnTo>
                  <a:lnTo>
                    <a:pt x="249021" y="49449"/>
                  </a:lnTo>
                  <a:lnTo>
                    <a:pt x="258851" y="25532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61816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62127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58851" y="25532"/>
                  </a:lnTo>
                  <a:lnTo>
                    <a:pt x="249021" y="49449"/>
                  </a:lnTo>
                  <a:lnTo>
                    <a:pt x="232638" y="70139"/>
                  </a:lnTo>
                  <a:lnTo>
                    <a:pt x="209702" y="85991"/>
                  </a:lnTo>
                  <a:lnTo>
                    <a:pt x="192227" y="68795"/>
                  </a:lnTo>
                  <a:lnTo>
                    <a:pt x="205060" y="53210"/>
                  </a:lnTo>
                  <a:lnTo>
                    <a:pt x="216255" y="34397"/>
                  </a:lnTo>
                  <a:lnTo>
                    <a:pt x="224174" y="15585"/>
                  </a:lnTo>
                  <a:lnTo>
                    <a:pt x="227177" y="0"/>
                  </a:lnTo>
                  <a:lnTo>
                    <a:pt x="262127" y="0"/>
                  </a:lnTo>
                  <a:close/>
                </a:path>
                <a:path w="262254" h="120650">
                  <a:moveTo>
                    <a:pt x="209702" y="85991"/>
                  </a:moveTo>
                  <a:lnTo>
                    <a:pt x="193592" y="98627"/>
                  </a:lnTo>
                  <a:lnTo>
                    <a:pt x="172567" y="109647"/>
                  </a:lnTo>
                  <a:lnTo>
                    <a:pt x="148266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45535" y="85723"/>
                  </a:lnTo>
                  <a:lnTo>
                    <a:pt x="163829" y="83842"/>
                  </a:lnTo>
                  <a:lnTo>
                    <a:pt x="178847" y="78737"/>
                  </a:lnTo>
                  <a:lnTo>
                    <a:pt x="192227" y="68795"/>
                  </a:lnTo>
                  <a:lnTo>
                    <a:pt x="209702" y="85991"/>
                  </a:lnTo>
                  <a:close/>
                </a:path>
                <a:path w="262254" h="120650">
                  <a:moveTo>
                    <a:pt x="122326" y="120396"/>
                  </a:moveTo>
                  <a:lnTo>
                    <a:pt x="122326" y="85991"/>
                  </a:lnTo>
                  <a:lnTo>
                    <a:pt x="122326" y="120396"/>
                  </a:lnTo>
                  <a:close/>
                </a:path>
                <a:path w="262254" h="120650">
                  <a:moveTo>
                    <a:pt x="122326" y="120396"/>
                  </a:moveTo>
                  <a:lnTo>
                    <a:pt x="122326" y="85991"/>
                  </a:lnTo>
                  <a:lnTo>
                    <a:pt x="122326" y="120396"/>
                  </a:lnTo>
                  <a:close/>
                </a:path>
                <a:path w="262254" h="120650">
                  <a:moveTo>
                    <a:pt x="122326" y="120396"/>
                  </a:moveTo>
                  <a:lnTo>
                    <a:pt x="96386" y="117440"/>
                  </a:lnTo>
                  <a:lnTo>
                    <a:pt x="72085" y="109647"/>
                  </a:lnTo>
                  <a:lnTo>
                    <a:pt x="51060" y="98627"/>
                  </a:lnTo>
                  <a:lnTo>
                    <a:pt x="34950" y="85991"/>
                  </a:lnTo>
                  <a:lnTo>
                    <a:pt x="52425" y="68795"/>
                  </a:lnTo>
                  <a:lnTo>
                    <a:pt x="68262" y="78737"/>
                  </a:lnTo>
                  <a:lnTo>
                    <a:pt x="87375" y="83842"/>
                  </a:lnTo>
                  <a:lnTo>
                    <a:pt x="106489" y="85723"/>
                  </a:lnTo>
                  <a:lnTo>
                    <a:pt x="122326" y="85991"/>
                  </a:lnTo>
                  <a:lnTo>
                    <a:pt x="122326" y="120396"/>
                  </a:lnTo>
                  <a:close/>
                </a:path>
                <a:path w="262254" h="120650">
                  <a:moveTo>
                    <a:pt x="34950" y="85991"/>
                  </a:moveTo>
                  <a:lnTo>
                    <a:pt x="22117" y="70139"/>
                  </a:lnTo>
                  <a:lnTo>
                    <a:pt x="10921" y="49449"/>
                  </a:lnTo>
                  <a:lnTo>
                    <a:pt x="3003" y="25532"/>
                  </a:lnTo>
                  <a:lnTo>
                    <a:pt x="0" y="0"/>
                  </a:lnTo>
                  <a:lnTo>
                    <a:pt x="34950" y="0"/>
                  </a:lnTo>
                  <a:lnTo>
                    <a:pt x="35223" y="15585"/>
                  </a:lnTo>
                  <a:lnTo>
                    <a:pt x="37134" y="34397"/>
                  </a:lnTo>
                  <a:lnTo>
                    <a:pt x="42322" y="53210"/>
                  </a:lnTo>
                  <a:lnTo>
                    <a:pt x="52425" y="68795"/>
                  </a:lnTo>
                  <a:lnTo>
                    <a:pt x="34950" y="85991"/>
                  </a:lnTo>
                  <a:close/>
                </a:path>
                <a:path w="262254" h="120650">
                  <a:moveTo>
                    <a:pt x="0" y="0"/>
                  </a:moveTo>
                  <a:lnTo>
                    <a:pt x="34950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88892" y="2241803"/>
              <a:ext cx="698500" cy="120650"/>
            </a:xfrm>
            <a:custGeom>
              <a:avLst/>
              <a:gdLst/>
              <a:ahLst/>
              <a:cxnLst/>
              <a:rect l="l" t="t" r="r" b="b"/>
              <a:pathLst>
                <a:path w="698500" h="120650">
                  <a:moveTo>
                    <a:pt x="697992" y="0"/>
                  </a:moveTo>
                  <a:lnTo>
                    <a:pt x="663041" y="0"/>
                  </a:lnTo>
                  <a:lnTo>
                    <a:pt x="660031" y="15595"/>
                  </a:lnTo>
                  <a:lnTo>
                    <a:pt x="652119" y="34404"/>
                  </a:lnTo>
                  <a:lnTo>
                    <a:pt x="628091" y="68795"/>
                  </a:lnTo>
                  <a:lnTo>
                    <a:pt x="588772" y="85725"/>
                  </a:lnTo>
                  <a:lnTo>
                    <a:pt x="575665" y="85991"/>
                  </a:lnTo>
                  <a:lnTo>
                    <a:pt x="558190" y="85991"/>
                  </a:lnTo>
                  <a:lnTo>
                    <a:pt x="518871" y="78740"/>
                  </a:lnTo>
                  <a:lnTo>
                    <a:pt x="481736" y="34404"/>
                  </a:lnTo>
                  <a:lnTo>
                    <a:pt x="470865" y="330"/>
                  </a:lnTo>
                  <a:lnTo>
                    <a:pt x="470916" y="0"/>
                  </a:lnTo>
                  <a:lnTo>
                    <a:pt x="436168" y="0"/>
                  </a:lnTo>
                  <a:lnTo>
                    <a:pt x="435864" y="0"/>
                  </a:lnTo>
                  <a:lnTo>
                    <a:pt x="436118" y="2260"/>
                  </a:lnTo>
                  <a:lnTo>
                    <a:pt x="428828" y="53213"/>
                  </a:lnTo>
                  <a:lnTo>
                    <a:pt x="384048" y="83845"/>
                  </a:lnTo>
                  <a:lnTo>
                    <a:pt x="349300" y="85991"/>
                  </a:lnTo>
                  <a:lnTo>
                    <a:pt x="326224" y="85725"/>
                  </a:lnTo>
                  <a:lnTo>
                    <a:pt x="279806" y="68795"/>
                  </a:lnTo>
                  <a:lnTo>
                    <a:pt x="255917" y="34404"/>
                  </a:lnTo>
                  <a:lnTo>
                    <a:pt x="245237" y="990"/>
                  </a:lnTo>
                  <a:lnTo>
                    <a:pt x="245364" y="0"/>
                  </a:lnTo>
                  <a:lnTo>
                    <a:pt x="245059" y="0"/>
                  </a:lnTo>
                  <a:lnTo>
                    <a:pt x="227838" y="0"/>
                  </a:lnTo>
                  <a:lnTo>
                    <a:pt x="227685" y="0"/>
                  </a:lnTo>
                  <a:lnTo>
                    <a:pt x="227685" y="228"/>
                  </a:lnTo>
                  <a:lnTo>
                    <a:pt x="217424" y="15595"/>
                  </a:lnTo>
                  <a:lnTo>
                    <a:pt x="203187" y="53213"/>
                  </a:lnTo>
                  <a:lnTo>
                    <a:pt x="192786" y="68795"/>
                  </a:lnTo>
                  <a:lnTo>
                    <a:pt x="179362" y="78740"/>
                  </a:lnTo>
                  <a:lnTo>
                    <a:pt x="164299" y="83845"/>
                  </a:lnTo>
                  <a:lnTo>
                    <a:pt x="145948" y="85725"/>
                  </a:lnTo>
                  <a:lnTo>
                    <a:pt x="122682" y="85991"/>
                  </a:lnTo>
                  <a:lnTo>
                    <a:pt x="106794" y="85725"/>
                  </a:lnTo>
                  <a:lnTo>
                    <a:pt x="68453" y="78740"/>
                  </a:lnTo>
                  <a:lnTo>
                    <a:pt x="37236" y="34404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10947" y="49453"/>
                  </a:lnTo>
                  <a:lnTo>
                    <a:pt x="35052" y="85991"/>
                  </a:lnTo>
                  <a:lnTo>
                    <a:pt x="72288" y="109651"/>
                  </a:lnTo>
                  <a:lnTo>
                    <a:pt x="122682" y="120396"/>
                  </a:lnTo>
                  <a:lnTo>
                    <a:pt x="148691" y="117449"/>
                  </a:lnTo>
                  <a:lnTo>
                    <a:pt x="194144" y="98628"/>
                  </a:lnTo>
                  <a:lnTo>
                    <a:pt x="223177" y="70142"/>
                  </a:lnTo>
                  <a:lnTo>
                    <a:pt x="233159" y="51739"/>
                  </a:lnTo>
                  <a:lnTo>
                    <a:pt x="242341" y="70142"/>
                  </a:lnTo>
                  <a:lnTo>
                    <a:pt x="262432" y="85991"/>
                  </a:lnTo>
                  <a:lnTo>
                    <a:pt x="278447" y="98628"/>
                  </a:lnTo>
                  <a:lnTo>
                    <a:pt x="299351" y="109651"/>
                  </a:lnTo>
                  <a:lnTo>
                    <a:pt x="323507" y="117449"/>
                  </a:lnTo>
                  <a:lnTo>
                    <a:pt x="349300" y="120396"/>
                  </a:lnTo>
                  <a:lnTo>
                    <a:pt x="375081" y="117449"/>
                  </a:lnTo>
                  <a:lnTo>
                    <a:pt x="420141" y="98628"/>
                  </a:lnTo>
                  <a:lnTo>
                    <a:pt x="448919" y="70142"/>
                  </a:lnTo>
                  <a:lnTo>
                    <a:pt x="453428" y="61760"/>
                  </a:lnTo>
                  <a:lnTo>
                    <a:pt x="457974" y="70142"/>
                  </a:lnTo>
                  <a:lnTo>
                    <a:pt x="470814" y="85991"/>
                  </a:lnTo>
                  <a:lnTo>
                    <a:pt x="514502" y="109651"/>
                  </a:lnTo>
                  <a:lnTo>
                    <a:pt x="534708" y="117449"/>
                  </a:lnTo>
                  <a:lnTo>
                    <a:pt x="558190" y="120396"/>
                  </a:lnTo>
                  <a:lnTo>
                    <a:pt x="575665" y="120396"/>
                  </a:lnTo>
                  <a:lnTo>
                    <a:pt x="619353" y="109651"/>
                  </a:lnTo>
                  <a:lnTo>
                    <a:pt x="663041" y="85991"/>
                  </a:lnTo>
                  <a:lnTo>
                    <a:pt x="687070" y="49453"/>
                  </a:lnTo>
                  <a:lnTo>
                    <a:pt x="694982" y="25539"/>
                  </a:lnTo>
                  <a:lnTo>
                    <a:pt x="69799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0184" y="2237232"/>
              <a:ext cx="271272" cy="129540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3857244" y="2497835"/>
            <a:ext cx="934719" cy="147955"/>
            <a:chOff x="3857244" y="2497835"/>
            <a:chExt cx="934719" cy="147955"/>
          </a:xfrm>
        </p:grpSpPr>
        <p:pic>
          <p:nvPicPr>
            <p:cNvPr id="93" name="object 9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7244" y="2497835"/>
              <a:ext cx="477012" cy="147828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299204" y="2502407"/>
              <a:ext cx="487680" cy="139065"/>
            </a:xfrm>
            <a:custGeom>
              <a:avLst/>
              <a:gdLst/>
              <a:ahLst/>
              <a:cxnLst/>
              <a:rect l="l" t="t" r="r" b="b"/>
              <a:pathLst>
                <a:path w="487679" h="139064">
                  <a:moveTo>
                    <a:pt x="487680" y="138684"/>
                  </a:moveTo>
                  <a:lnTo>
                    <a:pt x="474573" y="86677"/>
                  </a:lnTo>
                  <a:lnTo>
                    <a:pt x="435254" y="34671"/>
                  </a:lnTo>
                  <a:lnTo>
                    <a:pt x="398119" y="10845"/>
                  </a:lnTo>
                  <a:lnTo>
                    <a:pt x="347878" y="0"/>
                  </a:lnTo>
                  <a:lnTo>
                    <a:pt x="321932" y="2984"/>
                  </a:lnTo>
                  <a:lnTo>
                    <a:pt x="276606" y="21945"/>
                  </a:lnTo>
                  <a:lnTo>
                    <a:pt x="247662" y="60680"/>
                  </a:lnTo>
                  <a:lnTo>
                    <a:pt x="243116" y="71234"/>
                  </a:lnTo>
                  <a:lnTo>
                    <a:pt x="238607" y="60680"/>
                  </a:lnTo>
                  <a:lnTo>
                    <a:pt x="225856" y="34671"/>
                  </a:lnTo>
                  <a:lnTo>
                    <a:pt x="182422" y="10845"/>
                  </a:lnTo>
                  <a:lnTo>
                    <a:pt x="162331" y="2984"/>
                  </a:lnTo>
                  <a:lnTo>
                    <a:pt x="138988" y="0"/>
                  </a:lnTo>
                  <a:lnTo>
                    <a:pt x="112928" y="2984"/>
                  </a:lnTo>
                  <a:lnTo>
                    <a:pt x="60807" y="21945"/>
                  </a:lnTo>
                  <a:lnTo>
                    <a:pt x="21983" y="60680"/>
                  </a:lnTo>
                  <a:lnTo>
                    <a:pt x="2984" y="112687"/>
                  </a:lnTo>
                  <a:lnTo>
                    <a:pt x="0" y="138684"/>
                  </a:lnTo>
                  <a:lnTo>
                    <a:pt x="34747" y="138684"/>
                  </a:lnTo>
                  <a:lnTo>
                    <a:pt x="37731" y="115671"/>
                  </a:lnTo>
                  <a:lnTo>
                    <a:pt x="45605" y="97523"/>
                  </a:lnTo>
                  <a:lnTo>
                    <a:pt x="82791" y="56616"/>
                  </a:lnTo>
                  <a:lnTo>
                    <a:pt x="115912" y="37655"/>
                  </a:lnTo>
                  <a:lnTo>
                    <a:pt x="138988" y="34671"/>
                  </a:lnTo>
                  <a:lnTo>
                    <a:pt x="152019" y="37655"/>
                  </a:lnTo>
                  <a:lnTo>
                    <a:pt x="191109" y="69342"/>
                  </a:lnTo>
                  <a:lnTo>
                    <a:pt x="222859" y="115671"/>
                  </a:lnTo>
                  <a:lnTo>
                    <a:pt x="225691" y="137452"/>
                  </a:lnTo>
                  <a:lnTo>
                    <a:pt x="225552" y="138684"/>
                  </a:lnTo>
                  <a:lnTo>
                    <a:pt x="225856" y="138684"/>
                  </a:lnTo>
                  <a:lnTo>
                    <a:pt x="260502" y="138684"/>
                  </a:lnTo>
                  <a:lnTo>
                    <a:pt x="260502" y="137883"/>
                  </a:lnTo>
                  <a:lnTo>
                    <a:pt x="262686" y="97523"/>
                  </a:lnTo>
                  <a:lnTo>
                    <a:pt x="293814" y="56616"/>
                  </a:lnTo>
                  <a:lnTo>
                    <a:pt x="332041" y="37655"/>
                  </a:lnTo>
                  <a:lnTo>
                    <a:pt x="347878" y="34671"/>
                  </a:lnTo>
                  <a:lnTo>
                    <a:pt x="371081" y="37655"/>
                  </a:lnTo>
                  <a:lnTo>
                    <a:pt x="404393" y="56616"/>
                  </a:lnTo>
                  <a:lnTo>
                    <a:pt x="441807" y="97523"/>
                  </a:lnTo>
                  <a:lnTo>
                    <a:pt x="452729" y="138684"/>
                  </a:lnTo>
                  <a:lnTo>
                    <a:pt x="48768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0184" y="2497835"/>
              <a:ext cx="271272" cy="147828"/>
            </a:xfrm>
            <a:prstGeom prst="rect">
              <a:avLst/>
            </a:prstGeom>
          </p:spPr>
        </p:pic>
      </p:grpSp>
      <p:sp>
        <p:nvSpPr>
          <p:cNvPr id="96" name="object 96"/>
          <p:cNvSpPr/>
          <p:nvPr/>
        </p:nvSpPr>
        <p:spPr>
          <a:xfrm>
            <a:off x="3908297" y="4719065"/>
            <a:ext cx="180340" cy="1905"/>
          </a:xfrm>
          <a:custGeom>
            <a:avLst/>
            <a:gdLst/>
            <a:ahLst/>
            <a:cxnLst/>
            <a:rect l="l" t="t" r="r" b="b"/>
            <a:pathLst>
              <a:path w="180339" h="1904">
                <a:moveTo>
                  <a:pt x="179832" y="0"/>
                </a:moveTo>
                <a:lnTo>
                  <a:pt x="0" y="1523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946397" y="4943094"/>
            <a:ext cx="180340" cy="3175"/>
          </a:xfrm>
          <a:custGeom>
            <a:avLst/>
            <a:gdLst/>
            <a:ahLst/>
            <a:cxnLst/>
            <a:rect l="l" t="t" r="r" b="b"/>
            <a:pathLst>
              <a:path w="180339" h="3175">
                <a:moveTo>
                  <a:pt x="179832" y="0"/>
                </a:moveTo>
                <a:lnTo>
                  <a:pt x="0" y="3047"/>
                </a:lnTo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795521" y="5121402"/>
            <a:ext cx="292735" cy="314325"/>
          </a:xfrm>
          <a:custGeom>
            <a:avLst/>
            <a:gdLst/>
            <a:ahLst/>
            <a:cxnLst/>
            <a:rect l="l" t="t" r="r" b="b"/>
            <a:pathLst>
              <a:path w="292735" h="314325">
                <a:moveTo>
                  <a:pt x="0" y="0"/>
                </a:moveTo>
                <a:lnTo>
                  <a:pt x="292608" y="0"/>
                </a:lnTo>
                <a:lnTo>
                  <a:pt x="292608" y="313944"/>
                </a:lnTo>
                <a:lnTo>
                  <a:pt x="0" y="31394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2877555" y="4439411"/>
            <a:ext cx="273050" cy="495300"/>
            <a:chOff x="2877555" y="4439411"/>
            <a:chExt cx="273050" cy="495300"/>
          </a:xfrm>
        </p:grpSpPr>
        <p:sp>
          <p:nvSpPr>
            <p:cNvPr id="100" name="object 100"/>
            <p:cNvSpPr/>
            <p:nvPr/>
          </p:nvSpPr>
          <p:spPr>
            <a:xfrm>
              <a:off x="2925317" y="4680965"/>
              <a:ext cx="52069" cy="1905"/>
            </a:xfrm>
            <a:custGeom>
              <a:avLst/>
              <a:gdLst/>
              <a:ahLst/>
              <a:cxnLst/>
              <a:rect l="l" t="t" r="r" b="b"/>
              <a:pathLst>
                <a:path w="52069" h="1904">
                  <a:moveTo>
                    <a:pt x="51816" y="0"/>
                  </a:moveTo>
                  <a:lnTo>
                    <a:pt x="0" y="15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92033" y="4453889"/>
              <a:ext cx="33655" cy="227329"/>
            </a:xfrm>
            <a:custGeom>
              <a:avLst/>
              <a:gdLst/>
              <a:ahLst/>
              <a:cxnLst/>
              <a:rect l="l" t="t" r="r" b="b"/>
              <a:pathLst>
                <a:path w="33655" h="227329">
                  <a:moveTo>
                    <a:pt x="33284" y="227075"/>
                  </a:moveTo>
                  <a:lnTo>
                    <a:pt x="9387" y="185012"/>
                  </a:lnTo>
                  <a:lnTo>
                    <a:pt x="0" y="142112"/>
                  </a:lnTo>
                  <a:lnTo>
                    <a:pt x="2560" y="97536"/>
                  </a:lnTo>
                  <a:lnTo>
                    <a:pt x="14508" y="50445"/>
                  </a:lnTo>
                  <a:lnTo>
                    <a:pt x="33284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77555" y="4666487"/>
              <a:ext cx="272552" cy="268223"/>
            </a:xfrm>
            <a:prstGeom prst="rect">
              <a:avLst/>
            </a:prstGeom>
          </p:spPr>
        </p:pic>
      </p:grpSp>
      <p:sp>
        <p:nvSpPr>
          <p:cNvPr id="103" name="object 103"/>
          <p:cNvSpPr/>
          <p:nvPr/>
        </p:nvSpPr>
        <p:spPr>
          <a:xfrm>
            <a:off x="2804922" y="5083302"/>
            <a:ext cx="292735" cy="314325"/>
          </a:xfrm>
          <a:custGeom>
            <a:avLst/>
            <a:gdLst/>
            <a:ahLst/>
            <a:cxnLst/>
            <a:rect l="l" t="t" r="r" b="b"/>
            <a:pathLst>
              <a:path w="292735" h="314325">
                <a:moveTo>
                  <a:pt x="0" y="0"/>
                </a:moveTo>
                <a:lnTo>
                  <a:pt x="292607" y="0"/>
                </a:lnTo>
                <a:lnTo>
                  <a:pt x="292607" y="313944"/>
                </a:lnTo>
                <a:lnTo>
                  <a:pt x="0" y="31394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4" name="object 104"/>
          <p:cNvGrpSpPr/>
          <p:nvPr/>
        </p:nvGrpSpPr>
        <p:grpSpPr>
          <a:xfrm>
            <a:off x="5059350" y="4354067"/>
            <a:ext cx="892175" cy="635635"/>
            <a:chOff x="5059350" y="4354067"/>
            <a:chExt cx="892175" cy="635635"/>
          </a:xfrm>
        </p:grpSpPr>
        <p:sp>
          <p:nvSpPr>
            <p:cNvPr id="105" name="object 105"/>
            <p:cNvSpPr/>
            <p:nvPr/>
          </p:nvSpPr>
          <p:spPr>
            <a:xfrm>
              <a:off x="5410962" y="4368545"/>
              <a:ext cx="525780" cy="312420"/>
            </a:xfrm>
            <a:custGeom>
              <a:avLst/>
              <a:gdLst/>
              <a:ahLst/>
              <a:cxnLst/>
              <a:rect l="l" t="t" r="r" b="b"/>
              <a:pathLst>
                <a:path w="525779" h="312420">
                  <a:moveTo>
                    <a:pt x="0" y="0"/>
                  </a:moveTo>
                  <a:lnTo>
                    <a:pt x="525779" y="0"/>
                  </a:lnTo>
                  <a:lnTo>
                    <a:pt x="525779" y="312419"/>
                  </a:lnTo>
                  <a:lnTo>
                    <a:pt x="0" y="312419"/>
                  </a:lnTo>
                  <a:lnTo>
                    <a:pt x="0" y="0"/>
                  </a:lnTo>
                  <a:close/>
                </a:path>
              </a:pathLst>
            </a:custGeom>
            <a:ln w="2895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93970" y="4527041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316991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73828" y="4507229"/>
              <a:ext cx="32384" cy="227329"/>
            </a:xfrm>
            <a:custGeom>
              <a:avLst/>
              <a:gdLst/>
              <a:ahLst/>
              <a:cxnLst/>
              <a:rect l="l" t="t" r="r" b="b"/>
              <a:pathLst>
                <a:path w="32385" h="227329">
                  <a:moveTo>
                    <a:pt x="32333" y="227076"/>
                  </a:moveTo>
                  <a:lnTo>
                    <a:pt x="9119" y="185012"/>
                  </a:lnTo>
                  <a:lnTo>
                    <a:pt x="0" y="142112"/>
                  </a:lnTo>
                  <a:lnTo>
                    <a:pt x="2487" y="97536"/>
                  </a:lnTo>
                  <a:lnTo>
                    <a:pt x="14093" y="50445"/>
                  </a:lnTo>
                  <a:lnTo>
                    <a:pt x="32333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60874" y="4719827"/>
              <a:ext cx="271601" cy="269747"/>
            </a:xfrm>
            <a:prstGeom prst="rect">
              <a:avLst/>
            </a:prstGeom>
          </p:spPr>
        </p:pic>
      </p:grpSp>
      <p:sp>
        <p:nvSpPr>
          <p:cNvPr id="109" name="object 109"/>
          <p:cNvSpPr/>
          <p:nvPr/>
        </p:nvSpPr>
        <p:spPr>
          <a:xfrm>
            <a:off x="4973573" y="5138165"/>
            <a:ext cx="292735" cy="312420"/>
          </a:xfrm>
          <a:custGeom>
            <a:avLst/>
            <a:gdLst/>
            <a:ahLst/>
            <a:cxnLst/>
            <a:rect l="l" t="t" r="r" b="b"/>
            <a:pathLst>
              <a:path w="292735" h="312420">
                <a:moveTo>
                  <a:pt x="0" y="0"/>
                </a:moveTo>
                <a:lnTo>
                  <a:pt x="292608" y="0"/>
                </a:lnTo>
                <a:lnTo>
                  <a:pt x="292608" y="312419"/>
                </a:lnTo>
                <a:lnTo>
                  <a:pt x="0" y="312419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0" name="object 110"/>
          <p:cNvGrpSpPr/>
          <p:nvPr/>
        </p:nvGrpSpPr>
        <p:grpSpPr>
          <a:xfrm>
            <a:off x="6045378" y="4492752"/>
            <a:ext cx="351790" cy="497205"/>
            <a:chOff x="6045378" y="4492752"/>
            <a:chExt cx="351790" cy="497205"/>
          </a:xfrm>
        </p:grpSpPr>
        <p:sp>
          <p:nvSpPr>
            <p:cNvPr id="111" name="object 111"/>
            <p:cNvSpPr/>
            <p:nvPr/>
          </p:nvSpPr>
          <p:spPr>
            <a:xfrm>
              <a:off x="6079997" y="4527042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316991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059856" y="4507230"/>
              <a:ext cx="32384" cy="227329"/>
            </a:xfrm>
            <a:custGeom>
              <a:avLst/>
              <a:gdLst/>
              <a:ahLst/>
              <a:cxnLst/>
              <a:rect l="l" t="t" r="r" b="b"/>
              <a:pathLst>
                <a:path w="32385" h="227329">
                  <a:moveTo>
                    <a:pt x="32333" y="227076"/>
                  </a:moveTo>
                  <a:lnTo>
                    <a:pt x="9119" y="185012"/>
                  </a:lnTo>
                  <a:lnTo>
                    <a:pt x="0" y="142112"/>
                  </a:lnTo>
                  <a:lnTo>
                    <a:pt x="2487" y="97536"/>
                  </a:lnTo>
                  <a:lnTo>
                    <a:pt x="14093" y="50445"/>
                  </a:lnTo>
                  <a:lnTo>
                    <a:pt x="32333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5378" y="4719828"/>
              <a:ext cx="271601" cy="269747"/>
            </a:xfrm>
            <a:prstGeom prst="rect">
              <a:avLst/>
            </a:prstGeom>
          </p:spPr>
        </p:pic>
      </p:grpSp>
      <p:sp>
        <p:nvSpPr>
          <p:cNvPr id="114" name="object 114"/>
          <p:cNvSpPr/>
          <p:nvPr/>
        </p:nvSpPr>
        <p:spPr>
          <a:xfrm>
            <a:off x="5958078" y="5138165"/>
            <a:ext cx="294640" cy="312420"/>
          </a:xfrm>
          <a:custGeom>
            <a:avLst/>
            <a:gdLst/>
            <a:ahLst/>
            <a:cxnLst/>
            <a:rect l="l" t="t" r="r" b="b"/>
            <a:pathLst>
              <a:path w="294639" h="312420">
                <a:moveTo>
                  <a:pt x="0" y="0"/>
                </a:moveTo>
                <a:lnTo>
                  <a:pt x="294132" y="0"/>
                </a:lnTo>
                <a:lnTo>
                  <a:pt x="294132" y="312419"/>
                </a:lnTo>
                <a:lnTo>
                  <a:pt x="0" y="312419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5" name="object 115"/>
          <p:cNvGrpSpPr/>
          <p:nvPr/>
        </p:nvGrpSpPr>
        <p:grpSpPr>
          <a:xfrm>
            <a:off x="7052743" y="4497323"/>
            <a:ext cx="347345" cy="487680"/>
            <a:chOff x="7052743" y="4497323"/>
            <a:chExt cx="347345" cy="487680"/>
          </a:xfrm>
        </p:grpSpPr>
        <p:sp>
          <p:nvSpPr>
            <p:cNvPr id="116" name="object 116"/>
            <p:cNvSpPr/>
            <p:nvPr/>
          </p:nvSpPr>
          <p:spPr>
            <a:xfrm>
              <a:off x="7082790" y="4527041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316992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52743" y="4497323"/>
              <a:ext cx="268553" cy="487680"/>
            </a:xfrm>
            <a:prstGeom prst="rect">
              <a:avLst/>
            </a:prstGeom>
          </p:spPr>
        </p:pic>
      </p:grpSp>
      <p:pic>
        <p:nvPicPr>
          <p:cNvPr id="118" name="object 1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223260" y="4175759"/>
            <a:ext cx="571499" cy="547115"/>
          </a:xfrm>
          <a:prstGeom prst="rect">
            <a:avLst/>
          </a:prstGeom>
        </p:spPr>
      </p:pic>
      <p:sp>
        <p:nvSpPr>
          <p:cNvPr id="119" name="object 119"/>
          <p:cNvSpPr/>
          <p:nvPr/>
        </p:nvSpPr>
        <p:spPr>
          <a:xfrm>
            <a:off x="6962393" y="5138165"/>
            <a:ext cx="292735" cy="312420"/>
          </a:xfrm>
          <a:custGeom>
            <a:avLst/>
            <a:gdLst/>
            <a:ahLst/>
            <a:cxnLst/>
            <a:rect l="l" t="t" r="r" b="b"/>
            <a:pathLst>
              <a:path w="292734" h="312420">
                <a:moveTo>
                  <a:pt x="0" y="0"/>
                </a:moveTo>
                <a:lnTo>
                  <a:pt x="292607" y="0"/>
                </a:lnTo>
                <a:lnTo>
                  <a:pt x="292607" y="312419"/>
                </a:lnTo>
                <a:lnTo>
                  <a:pt x="0" y="312419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55185" y="3490721"/>
            <a:ext cx="330835" cy="314325"/>
          </a:xfrm>
          <a:custGeom>
            <a:avLst/>
            <a:gdLst/>
            <a:ahLst/>
            <a:cxnLst/>
            <a:rect l="l" t="t" r="r" b="b"/>
            <a:pathLst>
              <a:path w="330835" h="314325">
                <a:moveTo>
                  <a:pt x="0" y="0"/>
                </a:moveTo>
                <a:lnTo>
                  <a:pt x="330708" y="0"/>
                </a:lnTo>
                <a:lnTo>
                  <a:pt x="330708" y="313944"/>
                </a:lnTo>
                <a:lnTo>
                  <a:pt x="0" y="313944"/>
                </a:lnTo>
                <a:lnTo>
                  <a:pt x="0" y="0"/>
                </a:lnTo>
                <a:close/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" name="object 121"/>
          <p:cNvGrpSpPr/>
          <p:nvPr/>
        </p:nvGrpSpPr>
        <p:grpSpPr>
          <a:xfrm>
            <a:off x="3790188" y="5116067"/>
            <a:ext cx="303530" cy="323215"/>
            <a:chOff x="3790188" y="5116067"/>
            <a:chExt cx="303530" cy="323215"/>
          </a:xfrm>
        </p:grpSpPr>
        <p:sp>
          <p:nvSpPr>
            <p:cNvPr id="122" name="object 122"/>
            <p:cNvSpPr/>
            <p:nvPr/>
          </p:nvSpPr>
          <p:spPr>
            <a:xfrm>
              <a:off x="3794760" y="5120639"/>
              <a:ext cx="294640" cy="314325"/>
            </a:xfrm>
            <a:custGeom>
              <a:avLst/>
              <a:gdLst/>
              <a:ahLst/>
              <a:cxnLst/>
              <a:rect l="l" t="t" r="r" b="b"/>
              <a:pathLst>
                <a:path w="294639" h="314325">
                  <a:moveTo>
                    <a:pt x="294132" y="0"/>
                  </a:moveTo>
                  <a:lnTo>
                    <a:pt x="0" y="0"/>
                  </a:lnTo>
                  <a:lnTo>
                    <a:pt x="0" y="313944"/>
                  </a:lnTo>
                  <a:lnTo>
                    <a:pt x="294132" y="313944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794760" y="5120639"/>
              <a:ext cx="294640" cy="314325"/>
            </a:xfrm>
            <a:custGeom>
              <a:avLst/>
              <a:gdLst/>
              <a:ahLst/>
              <a:cxnLst/>
              <a:rect l="l" t="t" r="r" b="b"/>
              <a:pathLst>
                <a:path w="294639" h="314325">
                  <a:moveTo>
                    <a:pt x="0" y="0"/>
                  </a:moveTo>
                  <a:lnTo>
                    <a:pt x="294132" y="0"/>
                  </a:lnTo>
                  <a:lnTo>
                    <a:pt x="294132" y="313944"/>
                  </a:lnTo>
                  <a:lnTo>
                    <a:pt x="0" y="31394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5717754" y="2652908"/>
            <a:ext cx="4118610" cy="3956050"/>
            <a:chOff x="5717754" y="2652908"/>
            <a:chExt cx="4118610" cy="3956050"/>
          </a:xfrm>
        </p:grpSpPr>
        <p:sp>
          <p:nvSpPr>
            <p:cNvPr id="125" name="object 125"/>
            <p:cNvSpPr/>
            <p:nvPr/>
          </p:nvSpPr>
          <p:spPr>
            <a:xfrm>
              <a:off x="5732232" y="2718051"/>
              <a:ext cx="4090035" cy="3876675"/>
            </a:xfrm>
            <a:custGeom>
              <a:avLst/>
              <a:gdLst/>
              <a:ahLst/>
              <a:cxnLst/>
              <a:rect l="l" t="t" r="r" b="b"/>
              <a:pathLst>
                <a:path w="4090034" h="3876675">
                  <a:moveTo>
                    <a:pt x="3861117" y="3876433"/>
                  </a:moveTo>
                  <a:lnTo>
                    <a:pt x="4089641" y="3876433"/>
                  </a:lnTo>
                  <a:lnTo>
                    <a:pt x="4089641" y="0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732233" y="2667386"/>
              <a:ext cx="86995" cy="101600"/>
            </a:xfrm>
            <a:custGeom>
              <a:avLst/>
              <a:gdLst/>
              <a:ahLst/>
              <a:cxnLst/>
              <a:rect l="l" t="t" r="r" b="b"/>
              <a:pathLst>
                <a:path w="86995" h="101600">
                  <a:moveTo>
                    <a:pt x="86867" y="101346"/>
                  </a:moveTo>
                  <a:lnTo>
                    <a:pt x="0" y="50673"/>
                  </a:lnTo>
                  <a:lnTo>
                    <a:pt x="86867" y="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4355591" y="4651247"/>
            <a:ext cx="539750" cy="1978025"/>
            <a:chOff x="4355591" y="4651247"/>
            <a:chExt cx="539750" cy="1978025"/>
          </a:xfrm>
        </p:grpSpPr>
        <p:sp>
          <p:nvSpPr>
            <p:cNvPr id="128" name="object 128"/>
            <p:cNvSpPr/>
            <p:nvPr/>
          </p:nvSpPr>
          <p:spPr>
            <a:xfrm>
              <a:off x="4370069" y="4665725"/>
              <a:ext cx="510540" cy="1898650"/>
            </a:xfrm>
            <a:custGeom>
              <a:avLst/>
              <a:gdLst/>
              <a:ahLst/>
              <a:cxnLst/>
              <a:rect l="l" t="t" r="r" b="b"/>
              <a:pathLst>
                <a:path w="510539" h="1898650">
                  <a:moveTo>
                    <a:pt x="0" y="0"/>
                  </a:moveTo>
                  <a:lnTo>
                    <a:pt x="0" y="1898370"/>
                  </a:lnTo>
                  <a:lnTo>
                    <a:pt x="510540" y="189837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793745" y="6513417"/>
              <a:ext cx="86995" cy="101600"/>
            </a:xfrm>
            <a:custGeom>
              <a:avLst/>
              <a:gdLst/>
              <a:ahLst/>
              <a:cxnLst/>
              <a:rect l="l" t="t" r="r" b="b"/>
              <a:pathLst>
                <a:path w="86995" h="101600">
                  <a:moveTo>
                    <a:pt x="0" y="101346"/>
                  </a:moveTo>
                  <a:lnTo>
                    <a:pt x="86868" y="50673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0" name="object 1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81372" y="2339340"/>
            <a:ext cx="832103" cy="952499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331208" y="4151376"/>
            <a:ext cx="562355" cy="545591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94959" y="4137659"/>
            <a:ext cx="562355" cy="545591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377940" y="4151376"/>
            <a:ext cx="562355" cy="545591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88352" y="4151376"/>
            <a:ext cx="562355" cy="545591"/>
          </a:xfrm>
          <a:prstGeom prst="rect">
            <a:avLst/>
          </a:prstGeom>
        </p:spPr>
      </p:pic>
      <p:sp>
        <p:nvSpPr>
          <p:cNvPr id="135" name="object 1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067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pc="105" dirty="0">
                <a:latin typeface="Tahoma"/>
                <a:cs typeface="Tahoma"/>
              </a:rPr>
              <a:t>Aplicación</a:t>
            </a:r>
            <a:r>
              <a:rPr spc="-170" dirty="0">
                <a:latin typeface="Tahoma"/>
                <a:cs typeface="Tahoma"/>
              </a:rPr>
              <a:t> </a:t>
            </a:r>
            <a:r>
              <a:rPr spc="145" dirty="0">
                <a:latin typeface="Tahoma"/>
                <a:cs typeface="Tahoma"/>
              </a:rPr>
              <a:t>de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mensajería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95" dirty="0">
                <a:latin typeface="Tahoma"/>
                <a:cs typeface="Tahoma"/>
              </a:rPr>
              <a:t>GOOSE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IEC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55" dirty="0">
                <a:latin typeface="Tahoma"/>
                <a:cs typeface="Tahoma"/>
              </a:rPr>
              <a:t>61860</a:t>
            </a:r>
          </a:p>
        </p:txBody>
      </p:sp>
      <p:sp>
        <p:nvSpPr>
          <p:cNvPr id="136" name="object 136"/>
          <p:cNvSpPr txBox="1"/>
          <p:nvPr/>
        </p:nvSpPr>
        <p:spPr>
          <a:xfrm>
            <a:off x="1958339" y="1077023"/>
            <a:ext cx="61556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Esquema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protección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enclavamiento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zona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autobuses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6498335" y="1679448"/>
            <a:ext cx="3403600" cy="52451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52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750"/>
              </a:spcBef>
            </a:pPr>
            <a:r>
              <a:rPr sz="2300" spc="-150" dirty="0">
                <a:solidFill>
                  <a:srgbClr val="FF0000"/>
                </a:solidFill>
                <a:latin typeface="Arial Black"/>
                <a:cs typeface="Arial Black"/>
              </a:rPr>
              <a:t>“Falla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FF0000"/>
                </a:solidFill>
                <a:latin typeface="Arial Black"/>
                <a:cs typeface="Arial Black"/>
              </a:rPr>
              <a:t>fuera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45" dirty="0">
                <a:solidFill>
                  <a:srgbClr val="FF0000"/>
                </a:solidFill>
                <a:latin typeface="Arial Black"/>
                <a:cs typeface="Arial Black"/>
              </a:rPr>
              <a:t>de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FF0000"/>
                </a:solidFill>
                <a:latin typeface="Arial Black"/>
                <a:cs typeface="Arial Black"/>
              </a:rPr>
              <a:t>zona”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831800" y="2112929"/>
            <a:ext cx="93599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i="1" spc="-25" dirty="0">
                <a:solidFill>
                  <a:srgbClr val="63666A"/>
                </a:solidFill>
                <a:latin typeface="Trebuchet MS"/>
                <a:cs typeface="Trebuchet MS"/>
              </a:rPr>
              <a:t>Multilin</a:t>
            </a:r>
            <a:r>
              <a:rPr sz="1350" i="1" spc="-6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1350" i="1" spc="-25" dirty="0">
                <a:solidFill>
                  <a:srgbClr val="63666A"/>
                </a:solidFill>
                <a:latin typeface="Trebuchet MS"/>
                <a:cs typeface="Trebuchet MS"/>
              </a:rPr>
              <a:t>850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6799680" y="2349928"/>
            <a:ext cx="1470025" cy="200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i="1" dirty="0">
                <a:latin typeface="Trebuchet MS"/>
                <a:cs typeface="Trebuchet MS"/>
              </a:rPr>
              <a:t>Mensajería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dirty="0">
                <a:latin typeface="Trebuchet MS"/>
                <a:cs typeface="Trebuchet MS"/>
              </a:rPr>
              <a:t>de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spc="-10" dirty="0">
                <a:latin typeface="Trebuchet MS"/>
                <a:cs typeface="Trebuchet MS"/>
              </a:rPr>
              <a:t>GANSO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053176" y="3291378"/>
            <a:ext cx="48196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spc="-10" dirty="0">
                <a:solidFill>
                  <a:srgbClr val="63666A"/>
                </a:solidFill>
                <a:latin typeface="Trebuchet MS"/>
                <a:cs typeface="Trebuchet MS"/>
              </a:rPr>
              <a:t>50/62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8266938" y="3103626"/>
            <a:ext cx="1327785" cy="68453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R="293370" algn="ctr">
              <a:lnSpc>
                <a:spcPct val="100000"/>
              </a:lnSpc>
              <a:spcBef>
                <a:spcPts val="1125"/>
              </a:spcBef>
            </a:pPr>
            <a:r>
              <a:rPr sz="1350" i="1" spc="-10" dirty="0">
                <a:solidFill>
                  <a:srgbClr val="63666A"/>
                </a:solidFill>
                <a:latin typeface="Trebuchet MS"/>
                <a:cs typeface="Trebuchet MS"/>
              </a:rPr>
              <a:t>Ethernet</a:t>
            </a:r>
            <a:endParaRPr sz="1350">
              <a:latin typeface="Trebuchet MS"/>
              <a:cs typeface="Trebuchet MS"/>
            </a:endParaRPr>
          </a:p>
          <a:p>
            <a:pPr marR="238760" algn="ctr">
              <a:lnSpc>
                <a:spcPct val="100000"/>
              </a:lnSpc>
              <a:spcBef>
                <a:spcPts val="280"/>
              </a:spcBef>
            </a:pPr>
            <a:r>
              <a:rPr sz="1100" i="1" spc="-10" dirty="0">
                <a:solidFill>
                  <a:srgbClr val="63666A"/>
                </a:solidFill>
                <a:latin typeface="Trebuchet MS"/>
                <a:cs typeface="Trebuchet MS"/>
              </a:rPr>
              <a:t>Cambiar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397502" y="4354291"/>
            <a:ext cx="45847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425440" y="4370255"/>
            <a:ext cx="497205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6396990" y="4363307"/>
            <a:ext cx="525780" cy="323215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70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399781" y="4363307"/>
            <a:ext cx="525780" cy="323215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170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3211737" y="4709221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647027" y="4656906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384006" y="4670555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6366697" y="4684198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7376577" y="4684200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812540" y="5451919"/>
            <a:ext cx="33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70" dirty="0">
                <a:solidFill>
                  <a:srgbClr val="FF0000"/>
                </a:solidFill>
                <a:latin typeface="Arial Black"/>
                <a:cs typeface="Arial Black"/>
              </a:rPr>
              <a:t>X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4986750" y="6448999"/>
            <a:ext cx="43548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0" dirty="0">
                <a:latin typeface="Arial Black"/>
                <a:cs typeface="Arial Black"/>
              </a:rPr>
              <a:t>Bloque</a:t>
            </a:r>
            <a:r>
              <a:rPr sz="1500" spc="-90" dirty="0">
                <a:latin typeface="Arial Black"/>
                <a:cs typeface="Arial Black"/>
              </a:rPr>
              <a:t> </a:t>
            </a:r>
            <a:r>
              <a:rPr sz="1500" spc="-25" dirty="0">
                <a:latin typeface="Arial Black"/>
                <a:cs typeface="Arial Black"/>
              </a:rPr>
              <a:t>GANSO</a:t>
            </a:r>
            <a:r>
              <a:rPr sz="1500" spc="-25" dirty="0">
                <a:solidFill>
                  <a:srgbClr val="FF0000"/>
                </a:solidFill>
                <a:latin typeface="Tahoma"/>
                <a:cs typeface="Tahoma"/>
              </a:rPr>
              <a:t>Mensaje</a:t>
            </a:r>
            <a:r>
              <a:rPr sz="1500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spc="55" dirty="0">
                <a:solidFill>
                  <a:srgbClr val="FF0000"/>
                </a:solidFill>
                <a:latin typeface="Tahoma"/>
                <a:cs typeface="Tahoma"/>
              </a:rPr>
              <a:t>enviado</a:t>
            </a:r>
            <a:r>
              <a:rPr sz="1500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spc="50" dirty="0">
                <a:solidFill>
                  <a:srgbClr val="FF0000"/>
                </a:solidFill>
                <a:latin typeface="Tahoma"/>
                <a:cs typeface="Tahoma"/>
              </a:rPr>
              <a:t>al</a:t>
            </a:r>
            <a:r>
              <a:rPr sz="1500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spc="60" dirty="0">
                <a:solidFill>
                  <a:srgbClr val="FF0000"/>
                </a:solidFill>
                <a:latin typeface="Tahoma"/>
                <a:cs typeface="Tahoma"/>
              </a:rPr>
              <a:t>relé</a:t>
            </a:r>
            <a:r>
              <a:rPr sz="1500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spc="50" dirty="0">
                <a:solidFill>
                  <a:srgbClr val="FF0000"/>
                </a:solidFill>
                <a:latin typeface="Tahoma"/>
                <a:cs typeface="Tahoma"/>
              </a:rPr>
              <a:t>principal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9916924" y="4144517"/>
            <a:ext cx="224154" cy="1470025"/>
          </a:xfrm>
          <a:prstGeom prst="rect">
            <a:avLst/>
          </a:prstGeom>
        </p:spPr>
        <p:txBody>
          <a:bodyPr vert="vert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150" i="1" dirty="0">
                <a:latin typeface="Trebuchet MS"/>
                <a:cs typeface="Trebuchet MS"/>
              </a:rPr>
              <a:t>Mensajería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dirty="0">
                <a:latin typeface="Trebuchet MS"/>
                <a:cs typeface="Trebuchet MS"/>
              </a:rPr>
              <a:t>de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spc="-10" dirty="0">
                <a:latin typeface="Trebuchet MS"/>
                <a:cs typeface="Trebuchet MS"/>
              </a:rPr>
              <a:t>GANSO</a:t>
            </a:r>
            <a:endParaRPr sz="1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07664" y="5397246"/>
            <a:ext cx="34925" cy="385445"/>
          </a:xfrm>
          <a:custGeom>
            <a:avLst/>
            <a:gdLst/>
            <a:ahLst/>
            <a:cxnLst/>
            <a:rect l="l" t="t" r="r" b="b"/>
            <a:pathLst>
              <a:path w="34925" h="385445">
                <a:moveTo>
                  <a:pt x="0" y="385063"/>
                </a:moveTo>
                <a:lnTo>
                  <a:pt x="34925" y="385063"/>
                </a:lnTo>
                <a:lnTo>
                  <a:pt x="34925" y="0"/>
                </a:lnTo>
                <a:lnTo>
                  <a:pt x="0" y="0"/>
                </a:lnTo>
                <a:lnTo>
                  <a:pt x="0" y="385063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07664" y="4001769"/>
            <a:ext cx="34925" cy="1082040"/>
          </a:xfrm>
          <a:custGeom>
            <a:avLst/>
            <a:gdLst/>
            <a:ahLst/>
            <a:cxnLst/>
            <a:rect l="l" t="t" r="r" b="b"/>
            <a:pathLst>
              <a:path w="34925" h="1082039">
                <a:moveTo>
                  <a:pt x="34925" y="36830"/>
                </a:moveTo>
                <a:lnTo>
                  <a:pt x="17462" y="36830"/>
                </a:lnTo>
                <a:lnTo>
                  <a:pt x="17462" y="0"/>
                </a:lnTo>
                <a:lnTo>
                  <a:pt x="0" y="0"/>
                </a:lnTo>
                <a:lnTo>
                  <a:pt x="0" y="36830"/>
                </a:lnTo>
                <a:lnTo>
                  <a:pt x="0" y="1081532"/>
                </a:lnTo>
                <a:lnTo>
                  <a:pt x="34925" y="1081532"/>
                </a:lnTo>
                <a:lnTo>
                  <a:pt x="34925" y="3683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80503" y="5450585"/>
            <a:ext cx="34925" cy="314325"/>
          </a:xfrm>
          <a:custGeom>
            <a:avLst/>
            <a:gdLst/>
            <a:ahLst/>
            <a:cxnLst/>
            <a:rect l="l" t="t" r="r" b="b"/>
            <a:pathLst>
              <a:path w="34925" h="314325">
                <a:moveTo>
                  <a:pt x="0" y="313943"/>
                </a:moveTo>
                <a:lnTo>
                  <a:pt x="34925" y="313943"/>
                </a:lnTo>
                <a:lnTo>
                  <a:pt x="34925" y="0"/>
                </a:lnTo>
                <a:lnTo>
                  <a:pt x="0" y="0"/>
                </a:lnTo>
                <a:lnTo>
                  <a:pt x="0" y="313943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5126" y="4001769"/>
            <a:ext cx="4190365" cy="1136650"/>
          </a:xfrm>
          <a:custGeom>
            <a:avLst/>
            <a:gdLst/>
            <a:ahLst/>
            <a:cxnLst/>
            <a:rect l="l" t="t" r="r" b="b"/>
            <a:pathLst>
              <a:path w="4190365" h="1136650">
                <a:moveTo>
                  <a:pt x="4190301" y="0"/>
                </a:moveTo>
                <a:lnTo>
                  <a:pt x="4172839" y="0"/>
                </a:lnTo>
                <a:lnTo>
                  <a:pt x="4172839" y="254"/>
                </a:lnTo>
                <a:lnTo>
                  <a:pt x="0" y="254"/>
                </a:lnTo>
                <a:lnTo>
                  <a:pt x="0" y="18237"/>
                </a:lnTo>
                <a:lnTo>
                  <a:pt x="17462" y="18237"/>
                </a:lnTo>
                <a:lnTo>
                  <a:pt x="17462" y="36220"/>
                </a:lnTo>
                <a:lnTo>
                  <a:pt x="4155376" y="36220"/>
                </a:lnTo>
                <a:lnTo>
                  <a:pt x="4155376" y="18237"/>
                </a:lnTo>
                <a:lnTo>
                  <a:pt x="4172839" y="18237"/>
                </a:lnTo>
                <a:lnTo>
                  <a:pt x="4172839" y="36830"/>
                </a:lnTo>
                <a:lnTo>
                  <a:pt x="4155376" y="36830"/>
                </a:lnTo>
                <a:lnTo>
                  <a:pt x="4155376" y="1136396"/>
                </a:lnTo>
                <a:lnTo>
                  <a:pt x="4190301" y="1136396"/>
                </a:lnTo>
                <a:lnTo>
                  <a:pt x="4190301" y="36830"/>
                </a:lnTo>
                <a:lnTo>
                  <a:pt x="4190301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4359" y="4020311"/>
            <a:ext cx="35560" cy="1101090"/>
          </a:xfrm>
          <a:custGeom>
            <a:avLst/>
            <a:gdLst/>
            <a:ahLst/>
            <a:cxnLst/>
            <a:rect l="l" t="t" r="r" b="b"/>
            <a:pathLst>
              <a:path w="35560" h="1101089">
                <a:moveTo>
                  <a:pt x="0" y="1101089"/>
                </a:moveTo>
                <a:lnTo>
                  <a:pt x="35051" y="1101089"/>
                </a:lnTo>
                <a:lnTo>
                  <a:pt x="35051" y="0"/>
                </a:lnTo>
                <a:lnTo>
                  <a:pt x="0" y="0"/>
                </a:lnTo>
                <a:lnTo>
                  <a:pt x="0" y="11010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4359" y="5435346"/>
            <a:ext cx="35560" cy="311785"/>
          </a:xfrm>
          <a:custGeom>
            <a:avLst/>
            <a:gdLst/>
            <a:ahLst/>
            <a:cxnLst/>
            <a:rect l="l" t="t" r="r" b="b"/>
            <a:pathLst>
              <a:path w="35560" h="311785">
                <a:moveTo>
                  <a:pt x="0" y="311657"/>
                </a:moveTo>
                <a:lnTo>
                  <a:pt x="35051" y="311657"/>
                </a:lnTo>
                <a:lnTo>
                  <a:pt x="35051" y="0"/>
                </a:lnTo>
                <a:lnTo>
                  <a:pt x="0" y="0"/>
                </a:lnTo>
                <a:lnTo>
                  <a:pt x="0" y="3116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04359" y="5435346"/>
            <a:ext cx="35560" cy="311785"/>
          </a:xfrm>
          <a:custGeom>
            <a:avLst/>
            <a:gdLst/>
            <a:ahLst/>
            <a:cxnLst/>
            <a:rect l="l" t="t" r="r" b="b"/>
            <a:pathLst>
              <a:path w="35560" h="311785">
                <a:moveTo>
                  <a:pt x="0" y="311657"/>
                </a:moveTo>
                <a:lnTo>
                  <a:pt x="35051" y="311657"/>
                </a:lnTo>
                <a:lnTo>
                  <a:pt x="35051" y="0"/>
                </a:lnTo>
                <a:lnTo>
                  <a:pt x="0" y="0"/>
                </a:lnTo>
                <a:lnTo>
                  <a:pt x="0" y="311657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399788" y="4015740"/>
            <a:ext cx="44450" cy="1736089"/>
            <a:chOff x="4399788" y="4015740"/>
            <a:chExt cx="44450" cy="1736089"/>
          </a:xfrm>
        </p:grpSpPr>
        <p:sp>
          <p:nvSpPr>
            <p:cNvPr id="10" name="object 10"/>
            <p:cNvSpPr/>
            <p:nvPr/>
          </p:nvSpPr>
          <p:spPr>
            <a:xfrm>
              <a:off x="4404360" y="4020312"/>
              <a:ext cx="35560" cy="1101090"/>
            </a:xfrm>
            <a:custGeom>
              <a:avLst/>
              <a:gdLst/>
              <a:ahLst/>
              <a:cxnLst/>
              <a:rect l="l" t="t" r="r" b="b"/>
              <a:pathLst>
                <a:path w="35560" h="1101089">
                  <a:moveTo>
                    <a:pt x="0" y="1101089"/>
                  </a:moveTo>
                  <a:lnTo>
                    <a:pt x="35051" y="1101089"/>
                  </a:lnTo>
                  <a:lnTo>
                    <a:pt x="35051" y="0"/>
                  </a:lnTo>
                  <a:lnTo>
                    <a:pt x="0" y="0"/>
                  </a:lnTo>
                  <a:lnTo>
                    <a:pt x="0" y="1101089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04360" y="4020312"/>
              <a:ext cx="35560" cy="1727200"/>
            </a:xfrm>
            <a:custGeom>
              <a:avLst/>
              <a:gdLst/>
              <a:ahLst/>
              <a:cxnLst/>
              <a:rect l="l" t="t" r="r" b="b"/>
              <a:pathLst>
                <a:path w="35560" h="1727200">
                  <a:moveTo>
                    <a:pt x="0" y="0"/>
                  </a:moveTo>
                  <a:lnTo>
                    <a:pt x="35051" y="0"/>
                  </a:lnTo>
                  <a:lnTo>
                    <a:pt x="35051" y="1726692"/>
                  </a:lnTo>
                  <a:lnTo>
                    <a:pt x="0" y="1726692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4788408" y="3804665"/>
            <a:ext cx="45720" cy="215900"/>
          </a:xfrm>
          <a:custGeom>
            <a:avLst/>
            <a:gdLst/>
            <a:ahLst/>
            <a:cxnLst/>
            <a:rect l="l" t="t" r="r" b="b"/>
            <a:pathLst>
              <a:path w="45720" h="215900">
                <a:moveTo>
                  <a:pt x="0" y="215645"/>
                </a:moveTo>
                <a:lnTo>
                  <a:pt x="45720" y="215645"/>
                </a:lnTo>
                <a:lnTo>
                  <a:pt x="45720" y="0"/>
                </a:lnTo>
                <a:lnTo>
                  <a:pt x="0" y="0"/>
                </a:lnTo>
                <a:lnTo>
                  <a:pt x="0" y="215645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88408" y="2613660"/>
            <a:ext cx="45720" cy="877569"/>
          </a:xfrm>
          <a:custGeom>
            <a:avLst/>
            <a:gdLst/>
            <a:ahLst/>
            <a:cxnLst/>
            <a:rect l="l" t="t" r="r" b="b"/>
            <a:pathLst>
              <a:path w="45720" h="877570">
                <a:moveTo>
                  <a:pt x="0" y="877062"/>
                </a:moveTo>
                <a:lnTo>
                  <a:pt x="45720" y="877062"/>
                </a:lnTo>
                <a:lnTo>
                  <a:pt x="45720" y="0"/>
                </a:lnTo>
                <a:lnTo>
                  <a:pt x="0" y="0"/>
                </a:lnTo>
                <a:lnTo>
                  <a:pt x="0" y="877062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788408" y="1527047"/>
            <a:ext cx="43180" cy="765175"/>
            <a:chOff x="4788408" y="1527047"/>
            <a:chExt cx="43180" cy="765175"/>
          </a:xfrm>
        </p:grpSpPr>
        <p:sp>
          <p:nvSpPr>
            <p:cNvPr id="15" name="object 15"/>
            <p:cNvSpPr/>
            <p:nvPr/>
          </p:nvSpPr>
          <p:spPr>
            <a:xfrm>
              <a:off x="4788408" y="2049779"/>
              <a:ext cx="35560" cy="242570"/>
            </a:xfrm>
            <a:custGeom>
              <a:avLst/>
              <a:gdLst/>
              <a:ahLst/>
              <a:cxnLst/>
              <a:rect l="l" t="t" r="r" b="b"/>
              <a:pathLst>
                <a:path w="35560" h="242569">
                  <a:moveTo>
                    <a:pt x="35051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35051" y="242315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88408" y="1527047"/>
              <a:ext cx="43180" cy="765175"/>
            </a:xfrm>
            <a:custGeom>
              <a:avLst/>
              <a:gdLst/>
              <a:ahLst/>
              <a:cxnLst/>
              <a:rect l="l" t="t" r="r" b="b"/>
              <a:pathLst>
                <a:path w="43179" h="765175">
                  <a:moveTo>
                    <a:pt x="42672" y="0"/>
                  </a:moveTo>
                  <a:lnTo>
                    <a:pt x="0" y="0"/>
                  </a:lnTo>
                  <a:lnTo>
                    <a:pt x="0" y="765048"/>
                  </a:lnTo>
                  <a:lnTo>
                    <a:pt x="42672" y="765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5590032" y="4020311"/>
            <a:ext cx="35560" cy="1118235"/>
          </a:xfrm>
          <a:custGeom>
            <a:avLst/>
            <a:gdLst/>
            <a:ahLst/>
            <a:cxnLst/>
            <a:rect l="l" t="t" r="r" b="b"/>
            <a:pathLst>
              <a:path w="35560" h="1118235">
                <a:moveTo>
                  <a:pt x="0" y="1117854"/>
                </a:moveTo>
                <a:lnTo>
                  <a:pt x="35051" y="1117854"/>
                </a:lnTo>
                <a:lnTo>
                  <a:pt x="35051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90032" y="5450585"/>
            <a:ext cx="35560" cy="296545"/>
          </a:xfrm>
          <a:custGeom>
            <a:avLst/>
            <a:gdLst/>
            <a:ahLst/>
            <a:cxnLst/>
            <a:rect l="l" t="t" r="r" b="b"/>
            <a:pathLst>
              <a:path w="35560" h="296545">
                <a:moveTo>
                  <a:pt x="0" y="296418"/>
                </a:moveTo>
                <a:lnTo>
                  <a:pt x="35051" y="296418"/>
                </a:lnTo>
                <a:lnTo>
                  <a:pt x="35051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90032" y="4020311"/>
            <a:ext cx="35560" cy="1118235"/>
          </a:xfrm>
          <a:custGeom>
            <a:avLst/>
            <a:gdLst/>
            <a:ahLst/>
            <a:cxnLst/>
            <a:rect l="l" t="t" r="r" b="b"/>
            <a:pathLst>
              <a:path w="35560" h="1118235">
                <a:moveTo>
                  <a:pt x="0" y="1117854"/>
                </a:moveTo>
                <a:lnTo>
                  <a:pt x="35051" y="1117854"/>
                </a:lnTo>
                <a:lnTo>
                  <a:pt x="35051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90032" y="5450585"/>
            <a:ext cx="35560" cy="296545"/>
          </a:xfrm>
          <a:custGeom>
            <a:avLst/>
            <a:gdLst/>
            <a:ahLst/>
            <a:cxnLst/>
            <a:rect l="l" t="t" r="r" b="b"/>
            <a:pathLst>
              <a:path w="35560" h="296545">
                <a:moveTo>
                  <a:pt x="0" y="296418"/>
                </a:moveTo>
                <a:lnTo>
                  <a:pt x="35051" y="296418"/>
                </a:lnTo>
                <a:lnTo>
                  <a:pt x="35051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66916" y="4020311"/>
            <a:ext cx="35560" cy="1118235"/>
          </a:xfrm>
          <a:custGeom>
            <a:avLst/>
            <a:gdLst/>
            <a:ahLst/>
            <a:cxnLst/>
            <a:rect l="l" t="t" r="r" b="b"/>
            <a:pathLst>
              <a:path w="35559" h="1118235">
                <a:moveTo>
                  <a:pt x="0" y="1117854"/>
                </a:moveTo>
                <a:lnTo>
                  <a:pt x="35051" y="1117854"/>
                </a:lnTo>
                <a:lnTo>
                  <a:pt x="35051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66916" y="5450585"/>
            <a:ext cx="35560" cy="296545"/>
          </a:xfrm>
          <a:custGeom>
            <a:avLst/>
            <a:gdLst/>
            <a:ahLst/>
            <a:cxnLst/>
            <a:rect l="l" t="t" r="r" b="b"/>
            <a:pathLst>
              <a:path w="35559" h="296545">
                <a:moveTo>
                  <a:pt x="0" y="296418"/>
                </a:moveTo>
                <a:lnTo>
                  <a:pt x="35051" y="296418"/>
                </a:lnTo>
                <a:lnTo>
                  <a:pt x="35051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66916" y="4020311"/>
            <a:ext cx="35560" cy="1118235"/>
          </a:xfrm>
          <a:custGeom>
            <a:avLst/>
            <a:gdLst/>
            <a:ahLst/>
            <a:cxnLst/>
            <a:rect l="l" t="t" r="r" b="b"/>
            <a:pathLst>
              <a:path w="35559" h="1118235">
                <a:moveTo>
                  <a:pt x="0" y="1117854"/>
                </a:moveTo>
                <a:lnTo>
                  <a:pt x="35051" y="1117854"/>
                </a:lnTo>
                <a:lnTo>
                  <a:pt x="35051" y="0"/>
                </a:lnTo>
                <a:lnTo>
                  <a:pt x="0" y="0"/>
                </a:lnTo>
                <a:lnTo>
                  <a:pt x="0" y="1117854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66916" y="5450585"/>
            <a:ext cx="35560" cy="296545"/>
          </a:xfrm>
          <a:custGeom>
            <a:avLst/>
            <a:gdLst/>
            <a:ahLst/>
            <a:cxnLst/>
            <a:rect l="l" t="t" r="r" b="b"/>
            <a:pathLst>
              <a:path w="35559" h="296545">
                <a:moveTo>
                  <a:pt x="0" y="296418"/>
                </a:moveTo>
                <a:lnTo>
                  <a:pt x="35051" y="296418"/>
                </a:lnTo>
                <a:lnTo>
                  <a:pt x="35051" y="0"/>
                </a:lnTo>
                <a:lnTo>
                  <a:pt x="0" y="0"/>
                </a:lnTo>
                <a:lnTo>
                  <a:pt x="0" y="296418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22797" y="2625089"/>
            <a:ext cx="558165" cy="332740"/>
          </a:xfrm>
          <a:custGeom>
            <a:avLst/>
            <a:gdLst/>
            <a:ahLst/>
            <a:cxnLst/>
            <a:rect l="l" t="t" r="r" b="b"/>
            <a:pathLst>
              <a:path w="558164" h="332739">
                <a:moveTo>
                  <a:pt x="0" y="0"/>
                </a:moveTo>
                <a:lnTo>
                  <a:pt x="557784" y="0"/>
                </a:lnTo>
                <a:lnTo>
                  <a:pt x="557784" y="332232"/>
                </a:lnTo>
                <a:lnTo>
                  <a:pt x="0" y="332232"/>
                </a:lnTo>
                <a:lnTo>
                  <a:pt x="0" y="0"/>
                </a:lnTo>
                <a:close/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4840223" y="3060192"/>
            <a:ext cx="120650" cy="35560"/>
            <a:chOff x="4840223" y="3060192"/>
            <a:chExt cx="120650" cy="35560"/>
          </a:xfrm>
        </p:grpSpPr>
        <p:sp>
          <p:nvSpPr>
            <p:cNvPr id="27" name="object 27"/>
            <p:cNvSpPr/>
            <p:nvPr/>
          </p:nvSpPr>
          <p:spPr>
            <a:xfrm>
              <a:off x="4840223" y="3060192"/>
              <a:ext cx="120650" cy="35560"/>
            </a:xfrm>
            <a:custGeom>
              <a:avLst/>
              <a:gdLst/>
              <a:ahLst/>
              <a:cxnLst/>
              <a:rect l="l" t="t" r="r" b="b"/>
              <a:pathLst>
                <a:path w="120650" h="35560">
                  <a:moveTo>
                    <a:pt x="120396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120396" y="35051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40223" y="3060192"/>
              <a:ext cx="120650" cy="35560"/>
            </a:xfrm>
            <a:custGeom>
              <a:avLst/>
              <a:gdLst/>
              <a:ahLst/>
              <a:cxnLst/>
              <a:rect l="l" t="t" r="r" b="b"/>
              <a:pathLst>
                <a:path w="120650" h="35560">
                  <a:moveTo>
                    <a:pt x="120396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120396" y="35051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4858512" y="3287267"/>
            <a:ext cx="120650" cy="35560"/>
          </a:xfrm>
          <a:custGeom>
            <a:avLst/>
            <a:gdLst/>
            <a:ahLst/>
            <a:cxnLst/>
            <a:rect l="l" t="t" r="r" b="b"/>
            <a:pathLst>
              <a:path w="120650" h="35560">
                <a:moveTo>
                  <a:pt x="120396" y="0"/>
                </a:moveTo>
                <a:lnTo>
                  <a:pt x="0" y="0"/>
                </a:lnTo>
                <a:lnTo>
                  <a:pt x="0" y="35052"/>
                </a:lnTo>
                <a:lnTo>
                  <a:pt x="120396" y="35052"/>
                </a:lnTo>
                <a:lnTo>
                  <a:pt x="120396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390644" y="4494276"/>
            <a:ext cx="448309" cy="30480"/>
            <a:chOff x="4390644" y="4494276"/>
            <a:chExt cx="448309" cy="30480"/>
          </a:xfrm>
        </p:grpSpPr>
        <p:sp>
          <p:nvSpPr>
            <p:cNvPr id="31" name="object 31"/>
            <p:cNvSpPr/>
            <p:nvPr/>
          </p:nvSpPr>
          <p:spPr>
            <a:xfrm>
              <a:off x="4405122" y="4508754"/>
              <a:ext cx="419100" cy="1905"/>
            </a:xfrm>
            <a:custGeom>
              <a:avLst/>
              <a:gdLst/>
              <a:ahLst/>
              <a:cxnLst/>
              <a:rect l="l" t="t" r="r" b="b"/>
              <a:pathLst>
                <a:path w="419100" h="1904">
                  <a:moveTo>
                    <a:pt x="419100" y="0"/>
                  </a:moveTo>
                  <a:lnTo>
                    <a:pt x="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05122" y="4508754"/>
              <a:ext cx="419100" cy="1905"/>
            </a:xfrm>
            <a:custGeom>
              <a:avLst/>
              <a:gdLst/>
              <a:ahLst/>
              <a:cxnLst/>
              <a:rect l="l" t="t" r="r" b="b"/>
              <a:pathLst>
                <a:path w="419100" h="1904">
                  <a:moveTo>
                    <a:pt x="419100" y="0"/>
                  </a:moveTo>
                  <a:lnTo>
                    <a:pt x="0" y="1524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4405121" y="4719065"/>
            <a:ext cx="52069" cy="1905"/>
          </a:xfrm>
          <a:custGeom>
            <a:avLst/>
            <a:gdLst/>
            <a:ahLst/>
            <a:cxnLst/>
            <a:rect l="l" t="t" r="r" b="b"/>
            <a:pathLst>
              <a:path w="52070" h="1904">
                <a:moveTo>
                  <a:pt x="51815" y="0"/>
                </a:moveTo>
                <a:lnTo>
                  <a:pt x="0" y="152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05172" y="3060191"/>
            <a:ext cx="53340" cy="18415"/>
          </a:xfrm>
          <a:custGeom>
            <a:avLst/>
            <a:gdLst/>
            <a:ahLst/>
            <a:cxnLst/>
            <a:rect l="l" t="t" r="r" b="b"/>
            <a:pathLst>
              <a:path w="53339" h="18414">
                <a:moveTo>
                  <a:pt x="53340" y="0"/>
                </a:moveTo>
                <a:lnTo>
                  <a:pt x="0" y="0"/>
                </a:lnTo>
                <a:lnTo>
                  <a:pt x="0" y="18288"/>
                </a:lnTo>
                <a:lnTo>
                  <a:pt x="53340" y="18288"/>
                </a:lnTo>
                <a:lnTo>
                  <a:pt x="53340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05172" y="3287267"/>
            <a:ext cx="53340" cy="35560"/>
          </a:xfrm>
          <a:custGeom>
            <a:avLst/>
            <a:gdLst/>
            <a:ahLst/>
            <a:cxnLst/>
            <a:rect l="l" t="t" r="r" b="b"/>
            <a:pathLst>
              <a:path w="53339" h="35560">
                <a:moveTo>
                  <a:pt x="53340" y="0"/>
                </a:moveTo>
                <a:lnTo>
                  <a:pt x="0" y="0"/>
                </a:lnTo>
                <a:lnTo>
                  <a:pt x="0" y="35052"/>
                </a:lnTo>
                <a:lnTo>
                  <a:pt x="53340" y="35052"/>
                </a:lnTo>
                <a:lnTo>
                  <a:pt x="53340" y="0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71837" y="4491990"/>
            <a:ext cx="33655" cy="227329"/>
          </a:xfrm>
          <a:custGeom>
            <a:avLst/>
            <a:gdLst/>
            <a:ahLst/>
            <a:cxnLst/>
            <a:rect l="l" t="t" r="r" b="b"/>
            <a:pathLst>
              <a:path w="33654" h="227329">
                <a:moveTo>
                  <a:pt x="33284" y="227075"/>
                </a:moveTo>
                <a:lnTo>
                  <a:pt x="9387" y="185012"/>
                </a:lnTo>
                <a:lnTo>
                  <a:pt x="0" y="142112"/>
                </a:lnTo>
                <a:lnTo>
                  <a:pt x="2560" y="97536"/>
                </a:lnTo>
                <a:lnTo>
                  <a:pt x="14508" y="50445"/>
                </a:lnTo>
                <a:lnTo>
                  <a:pt x="33284" y="0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53356" y="2833115"/>
            <a:ext cx="70485" cy="245745"/>
          </a:xfrm>
          <a:custGeom>
            <a:avLst/>
            <a:gdLst/>
            <a:ahLst/>
            <a:cxnLst/>
            <a:rect l="l" t="t" r="r" b="b"/>
            <a:pathLst>
              <a:path w="70485" h="245744">
                <a:moveTo>
                  <a:pt x="70104" y="17526"/>
                </a:moveTo>
                <a:lnTo>
                  <a:pt x="35052" y="0"/>
                </a:lnTo>
                <a:lnTo>
                  <a:pt x="22174" y="36423"/>
                </a:lnTo>
                <a:lnTo>
                  <a:pt x="10947" y="67919"/>
                </a:lnTo>
                <a:lnTo>
                  <a:pt x="3009" y="96126"/>
                </a:lnTo>
                <a:lnTo>
                  <a:pt x="0" y="122682"/>
                </a:lnTo>
                <a:lnTo>
                  <a:pt x="3009" y="149250"/>
                </a:lnTo>
                <a:lnTo>
                  <a:pt x="10947" y="177457"/>
                </a:lnTo>
                <a:lnTo>
                  <a:pt x="22174" y="208953"/>
                </a:lnTo>
                <a:lnTo>
                  <a:pt x="35052" y="245364"/>
                </a:lnTo>
                <a:lnTo>
                  <a:pt x="70104" y="227838"/>
                </a:lnTo>
                <a:lnTo>
                  <a:pt x="49834" y="201549"/>
                </a:lnTo>
                <a:lnTo>
                  <a:pt x="39433" y="175260"/>
                </a:lnTo>
                <a:lnTo>
                  <a:pt x="35598" y="148971"/>
                </a:lnTo>
                <a:lnTo>
                  <a:pt x="35052" y="122682"/>
                </a:lnTo>
                <a:lnTo>
                  <a:pt x="35598" y="98869"/>
                </a:lnTo>
                <a:lnTo>
                  <a:pt x="39433" y="76682"/>
                </a:lnTo>
                <a:lnTo>
                  <a:pt x="49834" y="51219"/>
                </a:lnTo>
                <a:lnTo>
                  <a:pt x="70104" y="17526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73361" y="4749546"/>
            <a:ext cx="33655" cy="208915"/>
          </a:xfrm>
          <a:custGeom>
            <a:avLst/>
            <a:gdLst/>
            <a:ahLst/>
            <a:cxnLst/>
            <a:rect l="l" t="t" r="r" b="b"/>
            <a:pathLst>
              <a:path w="33654" h="208914">
                <a:moveTo>
                  <a:pt x="33284" y="208787"/>
                </a:moveTo>
                <a:lnTo>
                  <a:pt x="9387" y="168700"/>
                </a:lnTo>
                <a:lnTo>
                  <a:pt x="0" y="130283"/>
                </a:lnTo>
                <a:lnTo>
                  <a:pt x="2560" y="91031"/>
                </a:lnTo>
                <a:lnTo>
                  <a:pt x="14508" y="48438"/>
                </a:lnTo>
                <a:lnTo>
                  <a:pt x="33284" y="0"/>
                </a:lnTo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53356" y="3078479"/>
            <a:ext cx="70485" cy="227329"/>
          </a:xfrm>
          <a:custGeom>
            <a:avLst/>
            <a:gdLst/>
            <a:ahLst/>
            <a:cxnLst/>
            <a:rect l="l" t="t" r="r" b="b"/>
            <a:pathLst>
              <a:path w="70485" h="227329">
                <a:moveTo>
                  <a:pt x="70104" y="17462"/>
                </a:moveTo>
                <a:lnTo>
                  <a:pt x="35052" y="0"/>
                </a:lnTo>
                <a:lnTo>
                  <a:pt x="22174" y="36309"/>
                </a:lnTo>
                <a:lnTo>
                  <a:pt x="10947" y="67691"/>
                </a:lnTo>
                <a:lnTo>
                  <a:pt x="3009" y="95808"/>
                </a:lnTo>
                <a:lnTo>
                  <a:pt x="0" y="122275"/>
                </a:lnTo>
                <a:lnTo>
                  <a:pt x="3009" y="148475"/>
                </a:lnTo>
                <a:lnTo>
                  <a:pt x="10947" y="174675"/>
                </a:lnTo>
                <a:lnTo>
                  <a:pt x="22174" y="200875"/>
                </a:lnTo>
                <a:lnTo>
                  <a:pt x="35052" y="227076"/>
                </a:lnTo>
                <a:lnTo>
                  <a:pt x="70104" y="209613"/>
                </a:lnTo>
                <a:lnTo>
                  <a:pt x="49834" y="186143"/>
                </a:lnTo>
                <a:lnTo>
                  <a:pt x="39433" y="165950"/>
                </a:lnTo>
                <a:lnTo>
                  <a:pt x="35598" y="145745"/>
                </a:lnTo>
                <a:lnTo>
                  <a:pt x="35052" y="122275"/>
                </a:lnTo>
                <a:lnTo>
                  <a:pt x="35598" y="96075"/>
                </a:lnTo>
                <a:lnTo>
                  <a:pt x="39433" y="69875"/>
                </a:lnTo>
                <a:lnTo>
                  <a:pt x="49834" y="43675"/>
                </a:lnTo>
                <a:lnTo>
                  <a:pt x="70104" y="17462"/>
                </a:lnTo>
                <a:close/>
              </a:path>
            </a:pathLst>
          </a:custGeom>
          <a:solidFill>
            <a:srgbClr val="63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08426" y="4444746"/>
            <a:ext cx="332740" cy="1905"/>
          </a:xfrm>
          <a:custGeom>
            <a:avLst/>
            <a:gdLst/>
            <a:ahLst/>
            <a:cxnLst/>
            <a:rect l="l" t="t" r="r" b="b"/>
            <a:pathLst>
              <a:path w="332739" h="1904">
                <a:moveTo>
                  <a:pt x="332232" y="0"/>
                </a:moveTo>
                <a:lnTo>
                  <a:pt x="0" y="1523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3931920" y="3811523"/>
            <a:ext cx="5829300" cy="2355215"/>
            <a:chOff x="3931920" y="3811523"/>
            <a:chExt cx="5829300" cy="2355215"/>
          </a:xfrm>
        </p:grpSpPr>
        <p:sp>
          <p:nvSpPr>
            <p:cNvPr id="42" name="object 42"/>
            <p:cNvSpPr/>
            <p:nvPr/>
          </p:nvSpPr>
          <p:spPr>
            <a:xfrm>
              <a:off x="9587484" y="3811523"/>
              <a:ext cx="173990" cy="139065"/>
            </a:xfrm>
            <a:custGeom>
              <a:avLst/>
              <a:gdLst/>
              <a:ahLst/>
              <a:cxnLst/>
              <a:rect l="l" t="t" r="r" b="b"/>
              <a:pathLst>
                <a:path w="173990" h="139064">
                  <a:moveTo>
                    <a:pt x="86867" y="0"/>
                  </a:moveTo>
                  <a:lnTo>
                    <a:pt x="0" y="138683"/>
                  </a:lnTo>
                  <a:lnTo>
                    <a:pt x="173735" y="138683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31920" y="3950207"/>
              <a:ext cx="5759450" cy="2216150"/>
            </a:xfrm>
            <a:custGeom>
              <a:avLst/>
              <a:gdLst/>
              <a:ahLst/>
              <a:cxnLst/>
              <a:rect l="l" t="t" r="r" b="b"/>
              <a:pathLst>
                <a:path w="5759450" h="2216150">
                  <a:moveTo>
                    <a:pt x="5759196" y="0"/>
                  </a:moveTo>
                  <a:lnTo>
                    <a:pt x="5724144" y="0"/>
                  </a:lnTo>
                  <a:lnTo>
                    <a:pt x="5724144" y="2180590"/>
                  </a:lnTo>
                  <a:lnTo>
                    <a:pt x="88392" y="2180590"/>
                  </a:lnTo>
                  <a:lnTo>
                    <a:pt x="88392" y="890016"/>
                  </a:lnTo>
                  <a:lnTo>
                    <a:pt x="156972" y="890016"/>
                  </a:lnTo>
                  <a:lnTo>
                    <a:pt x="69761" y="733044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2180590"/>
                  </a:lnTo>
                  <a:lnTo>
                    <a:pt x="70104" y="2197620"/>
                  </a:lnTo>
                  <a:lnTo>
                    <a:pt x="70104" y="2198370"/>
                  </a:lnTo>
                  <a:lnTo>
                    <a:pt x="70104" y="2216150"/>
                  </a:lnTo>
                  <a:lnTo>
                    <a:pt x="5742432" y="2216150"/>
                  </a:lnTo>
                  <a:lnTo>
                    <a:pt x="5742432" y="2215896"/>
                  </a:lnTo>
                  <a:lnTo>
                    <a:pt x="5742432" y="2215146"/>
                  </a:lnTo>
                  <a:lnTo>
                    <a:pt x="5750458" y="2207145"/>
                  </a:lnTo>
                  <a:lnTo>
                    <a:pt x="5742432" y="2215896"/>
                  </a:lnTo>
                  <a:lnTo>
                    <a:pt x="5759196" y="2215896"/>
                  </a:lnTo>
                  <a:lnTo>
                    <a:pt x="5759196" y="2198433"/>
                  </a:lnTo>
                  <a:lnTo>
                    <a:pt x="5759196" y="2197608"/>
                  </a:lnTo>
                  <a:lnTo>
                    <a:pt x="57591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587484" y="3811523"/>
              <a:ext cx="173990" cy="2354580"/>
            </a:xfrm>
            <a:custGeom>
              <a:avLst/>
              <a:gdLst/>
              <a:ahLst/>
              <a:cxnLst/>
              <a:rect l="l" t="t" r="r" b="b"/>
              <a:pathLst>
                <a:path w="173990" h="2354579">
                  <a:moveTo>
                    <a:pt x="173736" y="138684"/>
                  </a:moveTo>
                  <a:lnTo>
                    <a:pt x="86868" y="0"/>
                  </a:lnTo>
                  <a:lnTo>
                    <a:pt x="0" y="138684"/>
                  </a:lnTo>
                  <a:lnTo>
                    <a:pt x="68580" y="138684"/>
                  </a:lnTo>
                  <a:lnTo>
                    <a:pt x="68580" y="2337117"/>
                  </a:lnTo>
                  <a:lnTo>
                    <a:pt x="86106" y="2354580"/>
                  </a:lnTo>
                  <a:lnTo>
                    <a:pt x="103632" y="2337117"/>
                  </a:lnTo>
                  <a:lnTo>
                    <a:pt x="103632" y="138684"/>
                  </a:lnTo>
                  <a:lnTo>
                    <a:pt x="17373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674352" y="614781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764" y="0"/>
                  </a:moveTo>
                  <a:lnTo>
                    <a:pt x="0" y="18288"/>
                  </a:lnTo>
                  <a:lnTo>
                    <a:pt x="16764" y="18288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02024" y="6130797"/>
              <a:ext cx="5672455" cy="35560"/>
            </a:xfrm>
            <a:custGeom>
              <a:avLst/>
              <a:gdLst/>
              <a:ahLst/>
              <a:cxnLst/>
              <a:rect l="l" t="t" r="r" b="b"/>
              <a:pathLst>
                <a:path w="5672455" h="35560">
                  <a:moveTo>
                    <a:pt x="5672328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35560"/>
                  </a:lnTo>
                  <a:lnTo>
                    <a:pt x="5672328" y="35560"/>
                  </a:lnTo>
                  <a:lnTo>
                    <a:pt x="5672328" y="17780"/>
                  </a:lnTo>
                  <a:lnTo>
                    <a:pt x="567232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02786" y="4824221"/>
              <a:ext cx="18415" cy="1324610"/>
            </a:xfrm>
            <a:custGeom>
              <a:avLst/>
              <a:gdLst/>
              <a:ahLst/>
              <a:cxnLst/>
              <a:rect l="l" t="t" r="r" b="b"/>
              <a:pathLst>
                <a:path w="18414" h="1324610">
                  <a:moveTo>
                    <a:pt x="0" y="0"/>
                  </a:moveTo>
                  <a:lnTo>
                    <a:pt x="18287" y="0"/>
                  </a:lnTo>
                  <a:lnTo>
                    <a:pt x="18287" y="1324356"/>
                  </a:lnTo>
                  <a:lnTo>
                    <a:pt x="0" y="1324356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31920" y="3811523"/>
              <a:ext cx="5621020" cy="1028700"/>
            </a:xfrm>
            <a:custGeom>
              <a:avLst/>
              <a:gdLst/>
              <a:ahLst/>
              <a:cxnLst/>
              <a:rect l="l" t="t" r="r" b="b"/>
              <a:pathLst>
                <a:path w="5621020" h="1028700">
                  <a:moveTo>
                    <a:pt x="156972" y="1028700"/>
                  </a:moveTo>
                  <a:lnTo>
                    <a:pt x="69761" y="871728"/>
                  </a:lnTo>
                  <a:lnTo>
                    <a:pt x="0" y="1028700"/>
                  </a:lnTo>
                  <a:lnTo>
                    <a:pt x="156972" y="1028700"/>
                  </a:lnTo>
                  <a:close/>
                </a:path>
                <a:path w="5621020" h="1028700">
                  <a:moveTo>
                    <a:pt x="5620512" y="138684"/>
                  </a:moveTo>
                  <a:lnTo>
                    <a:pt x="5550751" y="0"/>
                  </a:lnTo>
                  <a:lnTo>
                    <a:pt x="5463540" y="138684"/>
                  </a:lnTo>
                  <a:lnTo>
                    <a:pt x="5620512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43856" y="3950207"/>
              <a:ext cx="4555490" cy="2112645"/>
            </a:xfrm>
            <a:custGeom>
              <a:avLst/>
              <a:gdLst/>
              <a:ahLst/>
              <a:cxnLst/>
              <a:rect l="l" t="t" r="r" b="b"/>
              <a:pathLst>
                <a:path w="4555490" h="2112645">
                  <a:moveTo>
                    <a:pt x="4555236" y="0"/>
                  </a:moveTo>
                  <a:lnTo>
                    <a:pt x="4520184" y="0"/>
                  </a:lnTo>
                  <a:lnTo>
                    <a:pt x="4520184" y="2093976"/>
                  </a:lnTo>
                  <a:lnTo>
                    <a:pt x="105156" y="2093976"/>
                  </a:lnTo>
                  <a:lnTo>
                    <a:pt x="105156" y="890016"/>
                  </a:lnTo>
                  <a:lnTo>
                    <a:pt x="173736" y="890016"/>
                  </a:lnTo>
                  <a:lnTo>
                    <a:pt x="86868" y="733044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2110740"/>
                  </a:lnTo>
                  <a:lnTo>
                    <a:pt x="70104" y="2112264"/>
                  </a:lnTo>
                  <a:lnTo>
                    <a:pt x="86855" y="2112264"/>
                  </a:lnTo>
                  <a:lnTo>
                    <a:pt x="86855" y="2110752"/>
                  </a:lnTo>
                  <a:lnTo>
                    <a:pt x="105156" y="2110752"/>
                  </a:lnTo>
                  <a:lnTo>
                    <a:pt x="4520184" y="2110740"/>
                  </a:lnTo>
                  <a:lnTo>
                    <a:pt x="4537710" y="2110740"/>
                  </a:lnTo>
                  <a:lnTo>
                    <a:pt x="4538472" y="2110740"/>
                  </a:lnTo>
                  <a:lnTo>
                    <a:pt x="4555236" y="2110740"/>
                  </a:lnTo>
                  <a:lnTo>
                    <a:pt x="45552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395460" y="3811523"/>
              <a:ext cx="157480" cy="2249805"/>
            </a:xfrm>
            <a:custGeom>
              <a:avLst/>
              <a:gdLst/>
              <a:ahLst/>
              <a:cxnLst/>
              <a:rect l="l" t="t" r="r" b="b"/>
              <a:pathLst>
                <a:path w="157479" h="2249804">
                  <a:moveTo>
                    <a:pt x="156972" y="138684"/>
                  </a:moveTo>
                  <a:lnTo>
                    <a:pt x="87210" y="0"/>
                  </a:lnTo>
                  <a:lnTo>
                    <a:pt x="0" y="138684"/>
                  </a:lnTo>
                  <a:lnTo>
                    <a:pt x="68580" y="138684"/>
                  </a:lnTo>
                  <a:lnTo>
                    <a:pt x="68580" y="2249424"/>
                  </a:lnTo>
                  <a:lnTo>
                    <a:pt x="86106" y="2249424"/>
                  </a:lnTo>
                  <a:lnTo>
                    <a:pt x="103632" y="2249424"/>
                  </a:lnTo>
                  <a:lnTo>
                    <a:pt x="103632" y="138684"/>
                  </a:lnTo>
                  <a:lnTo>
                    <a:pt x="156972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14722" y="6044945"/>
              <a:ext cx="4468495" cy="17145"/>
            </a:xfrm>
            <a:custGeom>
              <a:avLst/>
              <a:gdLst/>
              <a:ahLst/>
              <a:cxnLst/>
              <a:rect l="l" t="t" r="r" b="b"/>
              <a:pathLst>
                <a:path w="4468495" h="17145">
                  <a:moveTo>
                    <a:pt x="0" y="16763"/>
                  </a:moveTo>
                  <a:lnTo>
                    <a:pt x="17462" y="16763"/>
                  </a:lnTo>
                  <a:lnTo>
                    <a:pt x="4468368" y="16763"/>
                  </a:lnTo>
                  <a:lnTo>
                    <a:pt x="4468368" y="0"/>
                  </a:lnTo>
                  <a:lnTo>
                    <a:pt x="17462" y="0"/>
                  </a:lnTo>
                  <a:lnTo>
                    <a:pt x="0" y="16763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13960" y="6060947"/>
              <a:ext cx="17145" cy="1905"/>
            </a:xfrm>
            <a:custGeom>
              <a:avLst/>
              <a:gdLst/>
              <a:ahLst/>
              <a:cxnLst/>
              <a:rect l="l" t="t" r="r" b="b"/>
              <a:pathLst>
                <a:path w="17145" h="1904">
                  <a:moveTo>
                    <a:pt x="16751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6751" y="15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43856" y="3811523"/>
              <a:ext cx="4451985" cy="2249805"/>
            </a:xfrm>
            <a:custGeom>
              <a:avLst/>
              <a:gdLst/>
              <a:ahLst/>
              <a:cxnLst/>
              <a:rect l="l" t="t" r="r" b="b"/>
              <a:pathLst>
                <a:path w="4451984" h="2249804">
                  <a:moveTo>
                    <a:pt x="173736" y="1028700"/>
                  </a:moveTo>
                  <a:lnTo>
                    <a:pt x="86868" y="871728"/>
                  </a:lnTo>
                  <a:lnTo>
                    <a:pt x="0" y="1028700"/>
                  </a:lnTo>
                  <a:lnTo>
                    <a:pt x="70104" y="1028700"/>
                  </a:lnTo>
                  <a:lnTo>
                    <a:pt x="70104" y="2249436"/>
                  </a:lnTo>
                  <a:lnTo>
                    <a:pt x="105156" y="2249436"/>
                  </a:lnTo>
                  <a:lnTo>
                    <a:pt x="105156" y="1028700"/>
                  </a:lnTo>
                  <a:lnTo>
                    <a:pt x="173736" y="1028700"/>
                  </a:lnTo>
                  <a:close/>
                </a:path>
                <a:path w="4451984" h="2249804">
                  <a:moveTo>
                    <a:pt x="4451604" y="138684"/>
                  </a:moveTo>
                  <a:lnTo>
                    <a:pt x="4363974" y="0"/>
                  </a:lnTo>
                  <a:lnTo>
                    <a:pt x="4276344" y="138684"/>
                  </a:lnTo>
                  <a:lnTo>
                    <a:pt x="4451604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112764" y="3950207"/>
              <a:ext cx="3213100" cy="2005964"/>
            </a:xfrm>
            <a:custGeom>
              <a:avLst/>
              <a:gdLst/>
              <a:ahLst/>
              <a:cxnLst/>
              <a:rect l="l" t="t" r="r" b="b"/>
              <a:pathLst>
                <a:path w="3213100" h="2005964">
                  <a:moveTo>
                    <a:pt x="3212592" y="0"/>
                  </a:moveTo>
                  <a:lnTo>
                    <a:pt x="3177540" y="0"/>
                  </a:lnTo>
                  <a:lnTo>
                    <a:pt x="3177540" y="1970532"/>
                  </a:lnTo>
                  <a:lnTo>
                    <a:pt x="88392" y="1970532"/>
                  </a:lnTo>
                  <a:lnTo>
                    <a:pt x="88392" y="890016"/>
                  </a:lnTo>
                  <a:lnTo>
                    <a:pt x="158496" y="890016"/>
                  </a:lnTo>
                  <a:lnTo>
                    <a:pt x="70446" y="733044"/>
                  </a:lnTo>
                  <a:lnTo>
                    <a:pt x="0" y="890016"/>
                  </a:lnTo>
                  <a:lnTo>
                    <a:pt x="53340" y="890016"/>
                  </a:lnTo>
                  <a:lnTo>
                    <a:pt x="53340" y="1988058"/>
                  </a:lnTo>
                  <a:lnTo>
                    <a:pt x="53340" y="1988820"/>
                  </a:lnTo>
                  <a:lnTo>
                    <a:pt x="53340" y="2005584"/>
                  </a:lnTo>
                  <a:lnTo>
                    <a:pt x="70104" y="2005584"/>
                  </a:lnTo>
                  <a:lnTo>
                    <a:pt x="53352" y="1988832"/>
                  </a:lnTo>
                  <a:lnTo>
                    <a:pt x="54102" y="1988832"/>
                  </a:lnTo>
                  <a:lnTo>
                    <a:pt x="70802" y="2005584"/>
                  </a:lnTo>
                  <a:lnTo>
                    <a:pt x="3194304" y="2005584"/>
                  </a:lnTo>
                  <a:lnTo>
                    <a:pt x="3194304" y="2004847"/>
                  </a:lnTo>
                  <a:lnTo>
                    <a:pt x="3194697" y="2005228"/>
                  </a:lnTo>
                  <a:lnTo>
                    <a:pt x="3194304" y="2005584"/>
                  </a:lnTo>
                  <a:lnTo>
                    <a:pt x="3195066" y="2005584"/>
                  </a:lnTo>
                  <a:lnTo>
                    <a:pt x="3212592" y="2005584"/>
                  </a:lnTo>
                  <a:lnTo>
                    <a:pt x="3212592" y="1988820"/>
                  </a:lnTo>
                  <a:lnTo>
                    <a:pt x="3203905" y="1996782"/>
                  </a:lnTo>
                  <a:lnTo>
                    <a:pt x="3212592" y="1988134"/>
                  </a:lnTo>
                  <a:lnTo>
                    <a:pt x="3212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220200" y="3811523"/>
              <a:ext cx="175260" cy="2144395"/>
            </a:xfrm>
            <a:custGeom>
              <a:avLst/>
              <a:gdLst/>
              <a:ahLst/>
              <a:cxnLst/>
              <a:rect l="l" t="t" r="r" b="b"/>
              <a:pathLst>
                <a:path w="175259" h="2144395">
                  <a:moveTo>
                    <a:pt x="175260" y="138684"/>
                  </a:moveTo>
                  <a:lnTo>
                    <a:pt x="8763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2126818"/>
                  </a:lnTo>
                  <a:lnTo>
                    <a:pt x="87630" y="2144268"/>
                  </a:lnTo>
                  <a:lnTo>
                    <a:pt x="105156" y="2126818"/>
                  </a:lnTo>
                  <a:lnTo>
                    <a:pt x="105156" y="138684"/>
                  </a:lnTo>
                  <a:lnTo>
                    <a:pt x="17526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307067" y="5939027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8288" y="0"/>
                  </a:moveTo>
                  <a:lnTo>
                    <a:pt x="0" y="16764"/>
                  </a:lnTo>
                  <a:lnTo>
                    <a:pt x="18288" y="16764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166104" y="5920739"/>
              <a:ext cx="3141345" cy="35560"/>
            </a:xfrm>
            <a:custGeom>
              <a:avLst/>
              <a:gdLst/>
              <a:ahLst/>
              <a:cxnLst/>
              <a:rect l="l" t="t" r="r" b="b"/>
              <a:pathLst>
                <a:path w="3141345" h="35560">
                  <a:moveTo>
                    <a:pt x="3140964" y="0"/>
                  </a:moveTo>
                  <a:lnTo>
                    <a:pt x="17462" y="0"/>
                  </a:lnTo>
                  <a:lnTo>
                    <a:pt x="0" y="17526"/>
                  </a:lnTo>
                  <a:lnTo>
                    <a:pt x="17462" y="35052"/>
                  </a:lnTo>
                  <a:lnTo>
                    <a:pt x="3140964" y="35052"/>
                  </a:lnTo>
                  <a:lnTo>
                    <a:pt x="314096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66104" y="5939027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0"/>
                  </a:moveTo>
                  <a:lnTo>
                    <a:pt x="0" y="16764"/>
                  </a:lnTo>
                  <a:lnTo>
                    <a:pt x="16763" y="16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12764" y="3811523"/>
              <a:ext cx="3055620" cy="2127885"/>
            </a:xfrm>
            <a:custGeom>
              <a:avLst/>
              <a:gdLst/>
              <a:ahLst/>
              <a:cxnLst/>
              <a:rect l="l" t="t" r="r" b="b"/>
              <a:pathLst>
                <a:path w="3055620" h="2127885">
                  <a:moveTo>
                    <a:pt x="158496" y="1028700"/>
                  </a:moveTo>
                  <a:lnTo>
                    <a:pt x="70446" y="871728"/>
                  </a:lnTo>
                  <a:lnTo>
                    <a:pt x="0" y="1028700"/>
                  </a:lnTo>
                  <a:lnTo>
                    <a:pt x="53340" y="1028700"/>
                  </a:lnTo>
                  <a:lnTo>
                    <a:pt x="53340" y="2127516"/>
                  </a:lnTo>
                  <a:lnTo>
                    <a:pt x="88392" y="2127516"/>
                  </a:lnTo>
                  <a:lnTo>
                    <a:pt x="88392" y="1028700"/>
                  </a:lnTo>
                  <a:lnTo>
                    <a:pt x="158496" y="1028700"/>
                  </a:lnTo>
                  <a:close/>
                </a:path>
                <a:path w="3055620" h="2127885">
                  <a:moveTo>
                    <a:pt x="3055620" y="138684"/>
                  </a:moveTo>
                  <a:lnTo>
                    <a:pt x="2967990" y="0"/>
                  </a:lnTo>
                  <a:lnTo>
                    <a:pt x="2880360" y="138684"/>
                  </a:lnTo>
                  <a:lnTo>
                    <a:pt x="305562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126224" y="3950207"/>
              <a:ext cx="1972310" cy="1918970"/>
            </a:xfrm>
            <a:custGeom>
              <a:avLst/>
              <a:gdLst/>
              <a:ahLst/>
              <a:cxnLst/>
              <a:rect l="l" t="t" r="r" b="b"/>
              <a:pathLst>
                <a:path w="1972309" h="1918970">
                  <a:moveTo>
                    <a:pt x="1972056" y="0"/>
                  </a:moveTo>
                  <a:lnTo>
                    <a:pt x="1937004" y="0"/>
                  </a:lnTo>
                  <a:lnTo>
                    <a:pt x="1937004" y="1883664"/>
                  </a:lnTo>
                  <a:lnTo>
                    <a:pt x="105156" y="1883664"/>
                  </a:lnTo>
                  <a:lnTo>
                    <a:pt x="105156" y="890016"/>
                  </a:lnTo>
                  <a:lnTo>
                    <a:pt x="156972" y="890016"/>
                  </a:lnTo>
                  <a:lnTo>
                    <a:pt x="87210" y="733044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1901190"/>
                  </a:lnTo>
                  <a:lnTo>
                    <a:pt x="70104" y="1901952"/>
                  </a:lnTo>
                  <a:lnTo>
                    <a:pt x="70104" y="1918716"/>
                  </a:lnTo>
                  <a:lnTo>
                    <a:pt x="86868" y="1918716"/>
                  </a:lnTo>
                  <a:lnTo>
                    <a:pt x="70116" y="1901964"/>
                  </a:lnTo>
                  <a:lnTo>
                    <a:pt x="70866" y="1901964"/>
                  </a:lnTo>
                  <a:lnTo>
                    <a:pt x="87566" y="1918716"/>
                  </a:lnTo>
                  <a:lnTo>
                    <a:pt x="1953768" y="1918716"/>
                  </a:lnTo>
                  <a:lnTo>
                    <a:pt x="1953768" y="1917979"/>
                  </a:lnTo>
                  <a:lnTo>
                    <a:pt x="1954161" y="1918360"/>
                  </a:lnTo>
                  <a:lnTo>
                    <a:pt x="1953768" y="1918716"/>
                  </a:lnTo>
                  <a:lnTo>
                    <a:pt x="1954530" y="1918716"/>
                  </a:lnTo>
                  <a:lnTo>
                    <a:pt x="1972056" y="1918716"/>
                  </a:lnTo>
                  <a:lnTo>
                    <a:pt x="1972056" y="1901952"/>
                  </a:lnTo>
                  <a:lnTo>
                    <a:pt x="1963293" y="1909991"/>
                  </a:lnTo>
                  <a:lnTo>
                    <a:pt x="1972056" y="1901253"/>
                  </a:lnTo>
                  <a:lnTo>
                    <a:pt x="1972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993124" y="3811523"/>
              <a:ext cx="175260" cy="2057400"/>
            </a:xfrm>
            <a:custGeom>
              <a:avLst/>
              <a:gdLst/>
              <a:ahLst/>
              <a:cxnLst/>
              <a:rect l="l" t="t" r="r" b="b"/>
              <a:pathLst>
                <a:path w="175259" h="2057400">
                  <a:moveTo>
                    <a:pt x="175260" y="138684"/>
                  </a:moveTo>
                  <a:lnTo>
                    <a:pt x="8763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2039937"/>
                  </a:lnTo>
                  <a:lnTo>
                    <a:pt x="87630" y="2057400"/>
                  </a:lnTo>
                  <a:lnTo>
                    <a:pt x="105156" y="2039937"/>
                  </a:lnTo>
                  <a:lnTo>
                    <a:pt x="105156" y="138684"/>
                  </a:lnTo>
                  <a:lnTo>
                    <a:pt x="17526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079991" y="5852159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8288" y="0"/>
                  </a:moveTo>
                  <a:lnTo>
                    <a:pt x="0" y="16763"/>
                  </a:lnTo>
                  <a:lnTo>
                    <a:pt x="18288" y="16763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196328" y="5833872"/>
              <a:ext cx="1884045" cy="35560"/>
            </a:xfrm>
            <a:custGeom>
              <a:avLst/>
              <a:gdLst/>
              <a:ahLst/>
              <a:cxnLst/>
              <a:rect l="l" t="t" r="r" b="b"/>
              <a:pathLst>
                <a:path w="1884045" h="35560">
                  <a:moveTo>
                    <a:pt x="1883664" y="0"/>
                  </a:moveTo>
                  <a:lnTo>
                    <a:pt x="17462" y="0"/>
                  </a:lnTo>
                  <a:lnTo>
                    <a:pt x="0" y="17525"/>
                  </a:lnTo>
                  <a:lnTo>
                    <a:pt x="17462" y="35051"/>
                  </a:lnTo>
                  <a:lnTo>
                    <a:pt x="1883664" y="35051"/>
                  </a:lnTo>
                  <a:lnTo>
                    <a:pt x="188366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196328" y="585215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0"/>
                  </a:moveTo>
                  <a:lnTo>
                    <a:pt x="0" y="16763"/>
                  </a:lnTo>
                  <a:lnTo>
                    <a:pt x="16764" y="16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126224" y="3811523"/>
              <a:ext cx="1850389" cy="2040889"/>
            </a:xfrm>
            <a:custGeom>
              <a:avLst/>
              <a:gdLst/>
              <a:ahLst/>
              <a:cxnLst/>
              <a:rect l="l" t="t" r="r" b="b"/>
              <a:pathLst>
                <a:path w="1850390" h="2040889">
                  <a:moveTo>
                    <a:pt x="156972" y="1028700"/>
                  </a:moveTo>
                  <a:lnTo>
                    <a:pt x="87210" y="871728"/>
                  </a:lnTo>
                  <a:lnTo>
                    <a:pt x="0" y="1028700"/>
                  </a:lnTo>
                  <a:lnTo>
                    <a:pt x="70104" y="1028700"/>
                  </a:lnTo>
                  <a:lnTo>
                    <a:pt x="70104" y="2040648"/>
                  </a:lnTo>
                  <a:lnTo>
                    <a:pt x="105156" y="2040648"/>
                  </a:lnTo>
                  <a:lnTo>
                    <a:pt x="105156" y="1028700"/>
                  </a:lnTo>
                  <a:lnTo>
                    <a:pt x="156972" y="1028700"/>
                  </a:lnTo>
                  <a:close/>
                </a:path>
                <a:path w="1850390" h="2040889">
                  <a:moveTo>
                    <a:pt x="1850136" y="138684"/>
                  </a:moveTo>
                  <a:lnTo>
                    <a:pt x="1762506" y="0"/>
                  </a:lnTo>
                  <a:lnTo>
                    <a:pt x="1674876" y="138684"/>
                  </a:lnTo>
                  <a:lnTo>
                    <a:pt x="185013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21396" y="3950207"/>
              <a:ext cx="784860" cy="1832610"/>
            </a:xfrm>
            <a:custGeom>
              <a:avLst/>
              <a:gdLst/>
              <a:ahLst/>
              <a:cxnLst/>
              <a:rect l="l" t="t" r="r" b="b"/>
              <a:pathLst>
                <a:path w="784859" h="1832610">
                  <a:moveTo>
                    <a:pt x="784860" y="0"/>
                  </a:moveTo>
                  <a:lnTo>
                    <a:pt x="749808" y="0"/>
                  </a:lnTo>
                  <a:lnTo>
                    <a:pt x="749808" y="1796542"/>
                  </a:lnTo>
                  <a:lnTo>
                    <a:pt x="86868" y="1796542"/>
                  </a:lnTo>
                  <a:lnTo>
                    <a:pt x="86868" y="890016"/>
                  </a:lnTo>
                  <a:lnTo>
                    <a:pt x="156972" y="890016"/>
                  </a:lnTo>
                  <a:lnTo>
                    <a:pt x="69761" y="733044"/>
                  </a:lnTo>
                  <a:lnTo>
                    <a:pt x="0" y="890016"/>
                  </a:lnTo>
                  <a:lnTo>
                    <a:pt x="70104" y="890016"/>
                  </a:lnTo>
                  <a:lnTo>
                    <a:pt x="70104" y="1796542"/>
                  </a:lnTo>
                  <a:lnTo>
                    <a:pt x="70104" y="1813572"/>
                  </a:lnTo>
                  <a:lnTo>
                    <a:pt x="70104" y="1814322"/>
                  </a:lnTo>
                  <a:lnTo>
                    <a:pt x="70104" y="1832102"/>
                  </a:lnTo>
                  <a:lnTo>
                    <a:pt x="766572" y="1832102"/>
                  </a:lnTo>
                  <a:lnTo>
                    <a:pt x="766572" y="1831848"/>
                  </a:lnTo>
                  <a:lnTo>
                    <a:pt x="766572" y="1831124"/>
                  </a:lnTo>
                  <a:lnTo>
                    <a:pt x="766940" y="1831479"/>
                  </a:lnTo>
                  <a:lnTo>
                    <a:pt x="766572" y="1831848"/>
                  </a:lnTo>
                  <a:lnTo>
                    <a:pt x="767334" y="1831848"/>
                  </a:lnTo>
                  <a:lnTo>
                    <a:pt x="784860" y="1831848"/>
                  </a:lnTo>
                  <a:lnTo>
                    <a:pt x="784860" y="1814385"/>
                  </a:lnTo>
                  <a:lnTo>
                    <a:pt x="784860" y="1813560"/>
                  </a:lnTo>
                  <a:lnTo>
                    <a:pt x="784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801100" y="3811523"/>
              <a:ext cx="175260" cy="1971039"/>
            </a:xfrm>
            <a:custGeom>
              <a:avLst/>
              <a:gdLst/>
              <a:ahLst/>
              <a:cxnLst/>
              <a:rect l="l" t="t" r="r" b="b"/>
              <a:pathLst>
                <a:path w="175259" h="1971039">
                  <a:moveTo>
                    <a:pt x="175260" y="138684"/>
                  </a:moveTo>
                  <a:lnTo>
                    <a:pt x="87630" y="0"/>
                  </a:lnTo>
                  <a:lnTo>
                    <a:pt x="0" y="138684"/>
                  </a:lnTo>
                  <a:lnTo>
                    <a:pt x="70104" y="138684"/>
                  </a:lnTo>
                  <a:lnTo>
                    <a:pt x="70104" y="1953069"/>
                  </a:lnTo>
                  <a:lnTo>
                    <a:pt x="87630" y="1970532"/>
                  </a:lnTo>
                  <a:lnTo>
                    <a:pt x="105156" y="1953069"/>
                  </a:lnTo>
                  <a:lnTo>
                    <a:pt x="105156" y="138684"/>
                  </a:lnTo>
                  <a:lnTo>
                    <a:pt x="175260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887967" y="5763767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8" y="0"/>
                  </a:moveTo>
                  <a:lnTo>
                    <a:pt x="0" y="18287"/>
                  </a:lnTo>
                  <a:lnTo>
                    <a:pt x="18288" y="18287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91500" y="5746749"/>
              <a:ext cx="696595" cy="35560"/>
            </a:xfrm>
            <a:custGeom>
              <a:avLst/>
              <a:gdLst/>
              <a:ahLst/>
              <a:cxnLst/>
              <a:rect l="l" t="t" r="r" b="b"/>
              <a:pathLst>
                <a:path w="696595" h="35560">
                  <a:moveTo>
                    <a:pt x="696468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35560"/>
                  </a:lnTo>
                  <a:lnTo>
                    <a:pt x="696468" y="35560"/>
                  </a:lnTo>
                  <a:lnTo>
                    <a:pt x="696468" y="17780"/>
                  </a:lnTo>
                  <a:lnTo>
                    <a:pt x="69646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92261" y="4824221"/>
              <a:ext cx="17145" cy="940435"/>
            </a:xfrm>
            <a:custGeom>
              <a:avLst/>
              <a:gdLst/>
              <a:ahLst/>
              <a:cxnLst/>
              <a:rect l="l" t="t" r="r" b="b"/>
              <a:pathLst>
                <a:path w="17145" h="940435">
                  <a:moveTo>
                    <a:pt x="0" y="0"/>
                  </a:moveTo>
                  <a:lnTo>
                    <a:pt x="16764" y="0"/>
                  </a:lnTo>
                  <a:lnTo>
                    <a:pt x="16764" y="940308"/>
                  </a:lnTo>
                  <a:lnTo>
                    <a:pt x="0" y="940308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121396" y="4683251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69761" y="0"/>
                  </a:moveTo>
                  <a:lnTo>
                    <a:pt x="0" y="156972"/>
                  </a:lnTo>
                  <a:lnTo>
                    <a:pt x="156972" y="156972"/>
                  </a:lnTo>
                  <a:lnTo>
                    <a:pt x="69761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6428232" y="2729483"/>
            <a:ext cx="2948940" cy="365760"/>
            <a:chOff x="6428232" y="2729483"/>
            <a:chExt cx="2948940" cy="365760"/>
          </a:xfrm>
        </p:grpSpPr>
        <p:sp>
          <p:nvSpPr>
            <p:cNvPr id="73" name="object 73"/>
            <p:cNvSpPr/>
            <p:nvPr/>
          </p:nvSpPr>
          <p:spPr>
            <a:xfrm>
              <a:off x="6428232" y="2729483"/>
              <a:ext cx="2879090" cy="173990"/>
            </a:xfrm>
            <a:custGeom>
              <a:avLst/>
              <a:gdLst/>
              <a:ahLst/>
              <a:cxnLst/>
              <a:rect l="l" t="t" r="r" b="b"/>
              <a:pathLst>
                <a:path w="2879090" h="173989">
                  <a:moveTo>
                    <a:pt x="2878836" y="86106"/>
                  </a:moveTo>
                  <a:lnTo>
                    <a:pt x="2861373" y="68580"/>
                  </a:lnTo>
                  <a:lnTo>
                    <a:pt x="156972" y="68580"/>
                  </a:lnTo>
                  <a:lnTo>
                    <a:pt x="156972" y="0"/>
                  </a:lnTo>
                  <a:lnTo>
                    <a:pt x="0" y="86868"/>
                  </a:lnTo>
                  <a:lnTo>
                    <a:pt x="156972" y="173736"/>
                  </a:lnTo>
                  <a:lnTo>
                    <a:pt x="156972" y="103632"/>
                  </a:lnTo>
                  <a:lnTo>
                    <a:pt x="2861373" y="103632"/>
                  </a:lnTo>
                  <a:lnTo>
                    <a:pt x="2878836" y="861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20200" y="2798063"/>
              <a:ext cx="156972" cy="2971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428232" y="2729483"/>
              <a:ext cx="2879090" cy="173990"/>
            </a:xfrm>
            <a:custGeom>
              <a:avLst/>
              <a:gdLst/>
              <a:ahLst/>
              <a:cxnLst/>
              <a:rect l="l" t="t" r="r" b="b"/>
              <a:pathLst>
                <a:path w="2879090" h="173989">
                  <a:moveTo>
                    <a:pt x="2878836" y="86106"/>
                  </a:moveTo>
                  <a:lnTo>
                    <a:pt x="2861373" y="68580"/>
                  </a:lnTo>
                  <a:lnTo>
                    <a:pt x="156972" y="68580"/>
                  </a:lnTo>
                  <a:lnTo>
                    <a:pt x="156972" y="0"/>
                  </a:lnTo>
                  <a:lnTo>
                    <a:pt x="0" y="86868"/>
                  </a:lnTo>
                  <a:lnTo>
                    <a:pt x="156972" y="173736"/>
                  </a:lnTo>
                  <a:lnTo>
                    <a:pt x="156972" y="103632"/>
                  </a:lnTo>
                  <a:lnTo>
                    <a:pt x="2861373" y="103632"/>
                  </a:lnTo>
                  <a:lnTo>
                    <a:pt x="2878836" y="86106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20200" y="2798063"/>
              <a:ext cx="156972" cy="297180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4800600" y="2811779"/>
            <a:ext cx="810895" cy="44450"/>
            <a:chOff x="4800600" y="2811779"/>
            <a:chExt cx="810895" cy="44450"/>
          </a:xfrm>
        </p:grpSpPr>
        <p:sp>
          <p:nvSpPr>
            <p:cNvPr id="78" name="object 78"/>
            <p:cNvSpPr/>
            <p:nvPr/>
          </p:nvSpPr>
          <p:spPr>
            <a:xfrm>
              <a:off x="4805172" y="2816351"/>
              <a:ext cx="802005" cy="35560"/>
            </a:xfrm>
            <a:custGeom>
              <a:avLst/>
              <a:gdLst/>
              <a:ahLst/>
              <a:cxnLst/>
              <a:rect l="l" t="t" r="r" b="b"/>
              <a:pathLst>
                <a:path w="802004" h="35560">
                  <a:moveTo>
                    <a:pt x="801624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801624" y="35051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05172" y="2816351"/>
              <a:ext cx="802005" cy="35560"/>
            </a:xfrm>
            <a:custGeom>
              <a:avLst/>
              <a:gdLst/>
              <a:ahLst/>
              <a:cxnLst/>
              <a:rect l="l" t="t" r="r" b="b"/>
              <a:pathLst>
                <a:path w="802004" h="35560">
                  <a:moveTo>
                    <a:pt x="801624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801624" y="35051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05172" y="2816351"/>
              <a:ext cx="802005" cy="35560"/>
            </a:xfrm>
            <a:custGeom>
              <a:avLst/>
              <a:gdLst/>
              <a:ahLst/>
              <a:cxnLst/>
              <a:rect l="l" t="t" r="r" b="b"/>
              <a:pathLst>
                <a:path w="802004" h="35560">
                  <a:moveTo>
                    <a:pt x="0" y="0"/>
                  </a:moveTo>
                  <a:lnTo>
                    <a:pt x="801624" y="0"/>
                  </a:lnTo>
                  <a:lnTo>
                    <a:pt x="801624" y="35051"/>
                  </a:lnTo>
                  <a:lnTo>
                    <a:pt x="0" y="35051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4351020" y="2241804"/>
            <a:ext cx="923925" cy="120650"/>
            <a:chOff x="4351020" y="2241804"/>
            <a:chExt cx="923925" cy="120650"/>
          </a:xfrm>
        </p:grpSpPr>
        <p:sp>
          <p:nvSpPr>
            <p:cNvPr id="82" name="object 82"/>
            <p:cNvSpPr/>
            <p:nvPr/>
          </p:nvSpPr>
          <p:spPr>
            <a:xfrm>
              <a:off x="4351020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52425" y="68795"/>
                  </a:moveTo>
                  <a:lnTo>
                    <a:pt x="34950" y="85991"/>
                  </a:lnTo>
                  <a:lnTo>
                    <a:pt x="51060" y="98627"/>
                  </a:lnTo>
                  <a:lnTo>
                    <a:pt x="72085" y="109647"/>
                  </a:lnTo>
                  <a:lnTo>
                    <a:pt x="96386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06489" y="85723"/>
                  </a:lnTo>
                  <a:lnTo>
                    <a:pt x="87375" y="83842"/>
                  </a:lnTo>
                  <a:lnTo>
                    <a:pt x="68262" y="78737"/>
                  </a:lnTo>
                  <a:lnTo>
                    <a:pt x="52425" y="68795"/>
                  </a:lnTo>
                  <a:close/>
                </a:path>
                <a:path w="262254" h="120650">
                  <a:moveTo>
                    <a:pt x="192227" y="68795"/>
                  </a:moveTo>
                  <a:lnTo>
                    <a:pt x="178847" y="78737"/>
                  </a:lnTo>
                  <a:lnTo>
                    <a:pt x="163829" y="83842"/>
                  </a:lnTo>
                  <a:lnTo>
                    <a:pt x="145535" y="85723"/>
                  </a:lnTo>
                  <a:lnTo>
                    <a:pt x="122326" y="85991"/>
                  </a:lnTo>
                  <a:lnTo>
                    <a:pt x="122326" y="120396"/>
                  </a:lnTo>
                  <a:lnTo>
                    <a:pt x="148266" y="117440"/>
                  </a:lnTo>
                  <a:lnTo>
                    <a:pt x="172567" y="109647"/>
                  </a:lnTo>
                  <a:lnTo>
                    <a:pt x="193592" y="98627"/>
                  </a:lnTo>
                  <a:lnTo>
                    <a:pt x="209702" y="85991"/>
                  </a:lnTo>
                  <a:lnTo>
                    <a:pt x="192227" y="68795"/>
                  </a:lnTo>
                  <a:close/>
                </a:path>
                <a:path w="262254" h="120650">
                  <a:moveTo>
                    <a:pt x="34950" y="0"/>
                  </a:moveTo>
                  <a:lnTo>
                    <a:pt x="0" y="0"/>
                  </a:lnTo>
                  <a:lnTo>
                    <a:pt x="3003" y="25532"/>
                  </a:lnTo>
                  <a:lnTo>
                    <a:pt x="10921" y="49449"/>
                  </a:lnTo>
                  <a:lnTo>
                    <a:pt x="22117" y="70139"/>
                  </a:lnTo>
                  <a:lnTo>
                    <a:pt x="34950" y="85991"/>
                  </a:lnTo>
                  <a:lnTo>
                    <a:pt x="52425" y="68795"/>
                  </a:lnTo>
                  <a:lnTo>
                    <a:pt x="42322" y="53210"/>
                  </a:lnTo>
                  <a:lnTo>
                    <a:pt x="37134" y="34397"/>
                  </a:lnTo>
                  <a:lnTo>
                    <a:pt x="35223" y="15585"/>
                  </a:lnTo>
                  <a:lnTo>
                    <a:pt x="34950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24174" y="15585"/>
                  </a:lnTo>
                  <a:lnTo>
                    <a:pt x="216255" y="34397"/>
                  </a:lnTo>
                  <a:lnTo>
                    <a:pt x="205060" y="53210"/>
                  </a:lnTo>
                  <a:lnTo>
                    <a:pt x="192227" y="68795"/>
                  </a:lnTo>
                  <a:lnTo>
                    <a:pt x="209702" y="85991"/>
                  </a:lnTo>
                  <a:lnTo>
                    <a:pt x="232638" y="70139"/>
                  </a:lnTo>
                  <a:lnTo>
                    <a:pt x="249021" y="49449"/>
                  </a:lnTo>
                  <a:lnTo>
                    <a:pt x="258851" y="25532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8096" y="2241804"/>
              <a:ext cx="470915" cy="120396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013960" y="2241804"/>
              <a:ext cx="260985" cy="120650"/>
            </a:xfrm>
            <a:custGeom>
              <a:avLst/>
              <a:gdLst/>
              <a:ahLst/>
              <a:cxnLst/>
              <a:rect l="l" t="t" r="r" b="b"/>
              <a:pathLst>
                <a:path w="260985" h="120650">
                  <a:moveTo>
                    <a:pt x="69494" y="68795"/>
                  </a:moveTo>
                  <a:lnTo>
                    <a:pt x="34747" y="85991"/>
                  </a:lnTo>
                  <a:lnTo>
                    <a:pt x="78181" y="109647"/>
                  </a:lnTo>
                  <a:lnTo>
                    <a:pt x="98269" y="117440"/>
                  </a:lnTo>
                  <a:lnTo>
                    <a:pt x="121615" y="120396"/>
                  </a:lnTo>
                  <a:lnTo>
                    <a:pt x="121615" y="85991"/>
                  </a:lnTo>
                  <a:lnTo>
                    <a:pt x="108584" y="85723"/>
                  </a:lnTo>
                  <a:lnTo>
                    <a:pt x="95554" y="83842"/>
                  </a:lnTo>
                  <a:lnTo>
                    <a:pt x="82524" y="78737"/>
                  </a:lnTo>
                  <a:lnTo>
                    <a:pt x="69494" y="68795"/>
                  </a:lnTo>
                  <a:close/>
                </a:path>
                <a:path w="260985" h="120650">
                  <a:moveTo>
                    <a:pt x="138988" y="85991"/>
                  </a:moveTo>
                  <a:lnTo>
                    <a:pt x="121615" y="85991"/>
                  </a:lnTo>
                  <a:lnTo>
                    <a:pt x="121615" y="120396"/>
                  </a:lnTo>
                  <a:lnTo>
                    <a:pt x="138988" y="120396"/>
                  </a:lnTo>
                  <a:lnTo>
                    <a:pt x="138988" y="85991"/>
                  </a:lnTo>
                  <a:close/>
                </a:path>
                <a:path w="260985" h="120650">
                  <a:moveTo>
                    <a:pt x="191109" y="68795"/>
                  </a:moveTo>
                  <a:lnTo>
                    <a:pt x="178079" y="78737"/>
                  </a:lnTo>
                  <a:lnTo>
                    <a:pt x="165049" y="83842"/>
                  </a:lnTo>
                  <a:lnTo>
                    <a:pt x="152018" y="85723"/>
                  </a:lnTo>
                  <a:lnTo>
                    <a:pt x="138988" y="85991"/>
                  </a:lnTo>
                  <a:lnTo>
                    <a:pt x="138988" y="120396"/>
                  </a:lnTo>
                  <a:lnTo>
                    <a:pt x="162334" y="117440"/>
                  </a:lnTo>
                  <a:lnTo>
                    <a:pt x="182422" y="109647"/>
                  </a:lnTo>
                  <a:lnTo>
                    <a:pt x="225856" y="85991"/>
                  </a:lnTo>
                  <a:lnTo>
                    <a:pt x="191109" y="68795"/>
                  </a:lnTo>
                  <a:close/>
                </a:path>
                <a:path w="260985" h="120650">
                  <a:moveTo>
                    <a:pt x="34747" y="0"/>
                  </a:moveTo>
                  <a:lnTo>
                    <a:pt x="0" y="0"/>
                  </a:lnTo>
                  <a:lnTo>
                    <a:pt x="2986" y="25532"/>
                  </a:lnTo>
                  <a:lnTo>
                    <a:pt x="10858" y="49449"/>
                  </a:lnTo>
                  <a:lnTo>
                    <a:pt x="21988" y="70139"/>
                  </a:lnTo>
                  <a:lnTo>
                    <a:pt x="34747" y="85991"/>
                  </a:lnTo>
                  <a:lnTo>
                    <a:pt x="69494" y="68795"/>
                  </a:lnTo>
                  <a:lnTo>
                    <a:pt x="56735" y="53210"/>
                  </a:lnTo>
                  <a:lnTo>
                    <a:pt x="45605" y="34397"/>
                  </a:lnTo>
                  <a:lnTo>
                    <a:pt x="37733" y="15585"/>
                  </a:lnTo>
                  <a:lnTo>
                    <a:pt x="34747" y="0"/>
                  </a:lnTo>
                  <a:close/>
                </a:path>
                <a:path w="260985" h="120650">
                  <a:moveTo>
                    <a:pt x="260603" y="0"/>
                  </a:moveTo>
                  <a:lnTo>
                    <a:pt x="225856" y="0"/>
                  </a:lnTo>
                  <a:lnTo>
                    <a:pt x="222870" y="15585"/>
                  </a:lnTo>
                  <a:lnTo>
                    <a:pt x="214998" y="34397"/>
                  </a:lnTo>
                  <a:lnTo>
                    <a:pt x="203868" y="53210"/>
                  </a:lnTo>
                  <a:lnTo>
                    <a:pt x="191109" y="68795"/>
                  </a:lnTo>
                  <a:lnTo>
                    <a:pt x="225856" y="85991"/>
                  </a:lnTo>
                  <a:lnTo>
                    <a:pt x="238615" y="70139"/>
                  </a:lnTo>
                  <a:lnTo>
                    <a:pt x="249745" y="49449"/>
                  </a:lnTo>
                  <a:lnTo>
                    <a:pt x="257617" y="25532"/>
                  </a:lnTo>
                  <a:lnTo>
                    <a:pt x="260603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4351020" y="2502407"/>
            <a:ext cx="923925" cy="139065"/>
            <a:chOff x="4351020" y="2502407"/>
            <a:chExt cx="923925" cy="139065"/>
          </a:xfrm>
        </p:grpSpPr>
        <p:pic>
          <p:nvPicPr>
            <p:cNvPr id="86" name="object 8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1020" y="2502407"/>
              <a:ext cx="472439" cy="138684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4788408" y="2502407"/>
              <a:ext cx="486409" cy="139065"/>
            </a:xfrm>
            <a:custGeom>
              <a:avLst/>
              <a:gdLst/>
              <a:ahLst/>
              <a:cxnLst/>
              <a:rect l="l" t="t" r="r" b="b"/>
              <a:pathLst>
                <a:path w="486410" h="139064">
                  <a:moveTo>
                    <a:pt x="486156" y="138684"/>
                  </a:moveTo>
                  <a:lnTo>
                    <a:pt x="473125" y="86677"/>
                  </a:lnTo>
                  <a:lnTo>
                    <a:pt x="434035" y="34671"/>
                  </a:lnTo>
                  <a:lnTo>
                    <a:pt x="397116" y="10845"/>
                  </a:lnTo>
                  <a:lnTo>
                    <a:pt x="347167" y="0"/>
                  </a:lnTo>
                  <a:lnTo>
                    <a:pt x="321373" y="2984"/>
                  </a:lnTo>
                  <a:lnTo>
                    <a:pt x="276313" y="21945"/>
                  </a:lnTo>
                  <a:lnTo>
                    <a:pt x="247535" y="60680"/>
                  </a:lnTo>
                  <a:lnTo>
                    <a:pt x="243065" y="71107"/>
                  </a:lnTo>
                  <a:lnTo>
                    <a:pt x="238607" y="60680"/>
                  </a:lnTo>
                  <a:lnTo>
                    <a:pt x="225856" y="34671"/>
                  </a:lnTo>
                  <a:lnTo>
                    <a:pt x="182422" y="10845"/>
                  </a:lnTo>
                  <a:lnTo>
                    <a:pt x="162331" y="2984"/>
                  </a:lnTo>
                  <a:lnTo>
                    <a:pt x="138988" y="0"/>
                  </a:lnTo>
                  <a:lnTo>
                    <a:pt x="112928" y="2984"/>
                  </a:lnTo>
                  <a:lnTo>
                    <a:pt x="60807" y="21945"/>
                  </a:lnTo>
                  <a:lnTo>
                    <a:pt x="21983" y="60680"/>
                  </a:lnTo>
                  <a:lnTo>
                    <a:pt x="2984" y="112687"/>
                  </a:lnTo>
                  <a:lnTo>
                    <a:pt x="0" y="138684"/>
                  </a:lnTo>
                  <a:lnTo>
                    <a:pt x="34747" y="138684"/>
                  </a:lnTo>
                  <a:lnTo>
                    <a:pt x="37731" y="115671"/>
                  </a:lnTo>
                  <a:lnTo>
                    <a:pt x="45605" y="97523"/>
                  </a:lnTo>
                  <a:lnTo>
                    <a:pt x="82791" y="56616"/>
                  </a:lnTo>
                  <a:lnTo>
                    <a:pt x="115912" y="37655"/>
                  </a:lnTo>
                  <a:lnTo>
                    <a:pt x="138988" y="34671"/>
                  </a:lnTo>
                  <a:lnTo>
                    <a:pt x="152019" y="37655"/>
                  </a:lnTo>
                  <a:lnTo>
                    <a:pt x="191109" y="69342"/>
                  </a:lnTo>
                  <a:lnTo>
                    <a:pt x="222859" y="115671"/>
                  </a:lnTo>
                  <a:lnTo>
                    <a:pt x="225691" y="137452"/>
                  </a:lnTo>
                  <a:lnTo>
                    <a:pt x="225552" y="138684"/>
                  </a:lnTo>
                  <a:lnTo>
                    <a:pt x="225856" y="138684"/>
                  </a:lnTo>
                  <a:lnTo>
                    <a:pt x="260299" y="138684"/>
                  </a:lnTo>
                  <a:lnTo>
                    <a:pt x="260604" y="138684"/>
                  </a:lnTo>
                  <a:lnTo>
                    <a:pt x="260324" y="136283"/>
                  </a:lnTo>
                  <a:lnTo>
                    <a:pt x="262470" y="97523"/>
                  </a:lnTo>
                  <a:lnTo>
                    <a:pt x="293408" y="56616"/>
                  </a:lnTo>
                  <a:lnTo>
                    <a:pt x="331419" y="37655"/>
                  </a:lnTo>
                  <a:lnTo>
                    <a:pt x="347167" y="34671"/>
                  </a:lnTo>
                  <a:lnTo>
                    <a:pt x="370230" y="37655"/>
                  </a:lnTo>
                  <a:lnTo>
                    <a:pt x="403352" y="56616"/>
                  </a:lnTo>
                  <a:lnTo>
                    <a:pt x="440550" y="97523"/>
                  </a:lnTo>
                  <a:lnTo>
                    <a:pt x="451408" y="138684"/>
                  </a:lnTo>
                  <a:lnTo>
                    <a:pt x="48615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4346447" y="2237232"/>
            <a:ext cx="932815" cy="129539"/>
            <a:chOff x="4346447" y="2237232"/>
            <a:chExt cx="932815" cy="129539"/>
          </a:xfrm>
        </p:grpSpPr>
        <p:sp>
          <p:nvSpPr>
            <p:cNvPr id="89" name="object 89"/>
            <p:cNvSpPr/>
            <p:nvPr/>
          </p:nvSpPr>
          <p:spPr>
            <a:xfrm>
              <a:off x="4351019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52425" y="68795"/>
                  </a:moveTo>
                  <a:lnTo>
                    <a:pt x="34950" y="85991"/>
                  </a:lnTo>
                  <a:lnTo>
                    <a:pt x="51060" y="98627"/>
                  </a:lnTo>
                  <a:lnTo>
                    <a:pt x="72085" y="109647"/>
                  </a:lnTo>
                  <a:lnTo>
                    <a:pt x="96386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06489" y="85723"/>
                  </a:lnTo>
                  <a:lnTo>
                    <a:pt x="87375" y="83842"/>
                  </a:lnTo>
                  <a:lnTo>
                    <a:pt x="68262" y="78737"/>
                  </a:lnTo>
                  <a:lnTo>
                    <a:pt x="52425" y="68795"/>
                  </a:lnTo>
                  <a:close/>
                </a:path>
                <a:path w="262254" h="120650">
                  <a:moveTo>
                    <a:pt x="192227" y="68795"/>
                  </a:moveTo>
                  <a:lnTo>
                    <a:pt x="178847" y="78737"/>
                  </a:lnTo>
                  <a:lnTo>
                    <a:pt x="163829" y="83842"/>
                  </a:lnTo>
                  <a:lnTo>
                    <a:pt x="145535" y="85723"/>
                  </a:lnTo>
                  <a:lnTo>
                    <a:pt x="122326" y="85991"/>
                  </a:lnTo>
                  <a:lnTo>
                    <a:pt x="122326" y="120396"/>
                  </a:lnTo>
                  <a:lnTo>
                    <a:pt x="148266" y="117440"/>
                  </a:lnTo>
                  <a:lnTo>
                    <a:pt x="172567" y="109647"/>
                  </a:lnTo>
                  <a:lnTo>
                    <a:pt x="193592" y="98627"/>
                  </a:lnTo>
                  <a:lnTo>
                    <a:pt x="209702" y="85991"/>
                  </a:lnTo>
                  <a:lnTo>
                    <a:pt x="192227" y="68795"/>
                  </a:lnTo>
                  <a:close/>
                </a:path>
                <a:path w="262254" h="120650">
                  <a:moveTo>
                    <a:pt x="34950" y="0"/>
                  </a:moveTo>
                  <a:lnTo>
                    <a:pt x="0" y="0"/>
                  </a:lnTo>
                  <a:lnTo>
                    <a:pt x="3003" y="25532"/>
                  </a:lnTo>
                  <a:lnTo>
                    <a:pt x="10921" y="49449"/>
                  </a:lnTo>
                  <a:lnTo>
                    <a:pt x="22117" y="70139"/>
                  </a:lnTo>
                  <a:lnTo>
                    <a:pt x="34950" y="85991"/>
                  </a:lnTo>
                  <a:lnTo>
                    <a:pt x="52425" y="68795"/>
                  </a:lnTo>
                  <a:lnTo>
                    <a:pt x="42322" y="53210"/>
                  </a:lnTo>
                  <a:lnTo>
                    <a:pt x="37134" y="34397"/>
                  </a:lnTo>
                  <a:lnTo>
                    <a:pt x="35223" y="15585"/>
                  </a:lnTo>
                  <a:lnTo>
                    <a:pt x="34950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24174" y="15585"/>
                  </a:lnTo>
                  <a:lnTo>
                    <a:pt x="216255" y="34397"/>
                  </a:lnTo>
                  <a:lnTo>
                    <a:pt x="205060" y="53210"/>
                  </a:lnTo>
                  <a:lnTo>
                    <a:pt x="192227" y="68795"/>
                  </a:lnTo>
                  <a:lnTo>
                    <a:pt x="209702" y="85991"/>
                  </a:lnTo>
                  <a:lnTo>
                    <a:pt x="232638" y="70139"/>
                  </a:lnTo>
                  <a:lnTo>
                    <a:pt x="249021" y="49449"/>
                  </a:lnTo>
                  <a:lnTo>
                    <a:pt x="258851" y="25532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351019" y="2241804"/>
              <a:ext cx="262255" cy="120650"/>
            </a:xfrm>
            <a:custGeom>
              <a:avLst/>
              <a:gdLst/>
              <a:ahLst/>
              <a:cxnLst/>
              <a:rect l="l" t="t" r="r" b="b"/>
              <a:pathLst>
                <a:path w="262254" h="120650">
                  <a:moveTo>
                    <a:pt x="262127" y="0"/>
                  </a:moveTo>
                  <a:lnTo>
                    <a:pt x="227177" y="0"/>
                  </a:lnTo>
                  <a:lnTo>
                    <a:pt x="262127" y="0"/>
                  </a:lnTo>
                  <a:close/>
                </a:path>
                <a:path w="262254" h="120650">
                  <a:moveTo>
                    <a:pt x="262127" y="0"/>
                  </a:moveTo>
                  <a:lnTo>
                    <a:pt x="258851" y="25532"/>
                  </a:lnTo>
                  <a:lnTo>
                    <a:pt x="249021" y="49449"/>
                  </a:lnTo>
                  <a:lnTo>
                    <a:pt x="232638" y="70139"/>
                  </a:lnTo>
                  <a:lnTo>
                    <a:pt x="209702" y="85991"/>
                  </a:lnTo>
                  <a:lnTo>
                    <a:pt x="192227" y="68795"/>
                  </a:lnTo>
                  <a:lnTo>
                    <a:pt x="205060" y="53210"/>
                  </a:lnTo>
                  <a:lnTo>
                    <a:pt x="216255" y="34397"/>
                  </a:lnTo>
                  <a:lnTo>
                    <a:pt x="224174" y="15585"/>
                  </a:lnTo>
                  <a:lnTo>
                    <a:pt x="227177" y="0"/>
                  </a:lnTo>
                  <a:lnTo>
                    <a:pt x="262127" y="0"/>
                  </a:lnTo>
                  <a:close/>
                </a:path>
                <a:path w="262254" h="120650">
                  <a:moveTo>
                    <a:pt x="209702" y="85991"/>
                  </a:moveTo>
                  <a:lnTo>
                    <a:pt x="193592" y="98627"/>
                  </a:lnTo>
                  <a:lnTo>
                    <a:pt x="172567" y="109647"/>
                  </a:lnTo>
                  <a:lnTo>
                    <a:pt x="148266" y="117440"/>
                  </a:lnTo>
                  <a:lnTo>
                    <a:pt x="122326" y="120396"/>
                  </a:lnTo>
                  <a:lnTo>
                    <a:pt x="122326" y="85991"/>
                  </a:lnTo>
                  <a:lnTo>
                    <a:pt x="145535" y="85723"/>
                  </a:lnTo>
                  <a:lnTo>
                    <a:pt x="163829" y="83842"/>
                  </a:lnTo>
                  <a:lnTo>
                    <a:pt x="178847" y="78737"/>
                  </a:lnTo>
                  <a:lnTo>
                    <a:pt x="192227" y="68795"/>
                  </a:lnTo>
                  <a:lnTo>
                    <a:pt x="209702" y="85991"/>
                  </a:lnTo>
                  <a:close/>
                </a:path>
                <a:path w="262254" h="120650">
                  <a:moveTo>
                    <a:pt x="122326" y="120396"/>
                  </a:moveTo>
                  <a:lnTo>
                    <a:pt x="122326" y="85991"/>
                  </a:lnTo>
                  <a:lnTo>
                    <a:pt x="122326" y="120396"/>
                  </a:lnTo>
                  <a:close/>
                </a:path>
                <a:path w="262254" h="120650">
                  <a:moveTo>
                    <a:pt x="122326" y="120396"/>
                  </a:moveTo>
                  <a:lnTo>
                    <a:pt x="122326" y="85991"/>
                  </a:lnTo>
                  <a:lnTo>
                    <a:pt x="122326" y="120396"/>
                  </a:lnTo>
                  <a:close/>
                </a:path>
                <a:path w="262254" h="120650">
                  <a:moveTo>
                    <a:pt x="122326" y="120396"/>
                  </a:moveTo>
                  <a:lnTo>
                    <a:pt x="96386" y="117440"/>
                  </a:lnTo>
                  <a:lnTo>
                    <a:pt x="72085" y="109647"/>
                  </a:lnTo>
                  <a:lnTo>
                    <a:pt x="51060" y="98627"/>
                  </a:lnTo>
                  <a:lnTo>
                    <a:pt x="34950" y="85991"/>
                  </a:lnTo>
                  <a:lnTo>
                    <a:pt x="52425" y="68795"/>
                  </a:lnTo>
                  <a:lnTo>
                    <a:pt x="68262" y="78737"/>
                  </a:lnTo>
                  <a:lnTo>
                    <a:pt x="87375" y="83842"/>
                  </a:lnTo>
                  <a:lnTo>
                    <a:pt x="106489" y="85723"/>
                  </a:lnTo>
                  <a:lnTo>
                    <a:pt x="122326" y="85991"/>
                  </a:lnTo>
                  <a:lnTo>
                    <a:pt x="122326" y="120396"/>
                  </a:lnTo>
                  <a:close/>
                </a:path>
                <a:path w="262254" h="120650">
                  <a:moveTo>
                    <a:pt x="34950" y="85991"/>
                  </a:moveTo>
                  <a:lnTo>
                    <a:pt x="22117" y="70139"/>
                  </a:lnTo>
                  <a:lnTo>
                    <a:pt x="10921" y="49449"/>
                  </a:lnTo>
                  <a:lnTo>
                    <a:pt x="3003" y="25532"/>
                  </a:lnTo>
                  <a:lnTo>
                    <a:pt x="0" y="0"/>
                  </a:lnTo>
                  <a:lnTo>
                    <a:pt x="34950" y="0"/>
                  </a:lnTo>
                  <a:lnTo>
                    <a:pt x="35223" y="15585"/>
                  </a:lnTo>
                  <a:lnTo>
                    <a:pt x="37134" y="34397"/>
                  </a:lnTo>
                  <a:lnTo>
                    <a:pt x="42322" y="53210"/>
                  </a:lnTo>
                  <a:lnTo>
                    <a:pt x="52425" y="68795"/>
                  </a:lnTo>
                  <a:lnTo>
                    <a:pt x="34950" y="85991"/>
                  </a:lnTo>
                  <a:close/>
                </a:path>
                <a:path w="262254" h="120650">
                  <a:moveTo>
                    <a:pt x="0" y="0"/>
                  </a:moveTo>
                  <a:lnTo>
                    <a:pt x="34950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578096" y="2241803"/>
              <a:ext cx="696595" cy="120650"/>
            </a:xfrm>
            <a:custGeom>
              <a:avLst/>
              <a:gdLst/>
              <a:ahLst/>
              <a:cxnLst/>
              <a:rect l="l" t="t" r="r" b="b"/>
              <a:pathLst>
                <a:path w="696595" h="120650">
                  <a:moveTo>
                    <a:pt x="696468" y="0"/>
                  </a:moveTo>
                  <a:lnTo>
                    <a:pt x="661720" y="0"/>
                  </a:lnTo>
                  <a:lnTo>
                    <a:pt x="658723" y="15595"/>
                  </a:lnTo>
                  <a:lnTo>
                    <a:pt x="650862" y="34404"/>
                  </a:lnTo>
                  <a:lnTo>
                    <a:pt x="626973" y="68795"/>
                  </a:lnTo>
                  <a:lnTo>
                    <a:pt x="587883" y="85725"/>
                  </a:lnTo>
                  <a:lnTo>
                    <a:pt x="574852" y="85991"/>
                  </a:lnTo>
                  <a:lnTo>
                    <a:pt x="557479" y="85991"/>
                  </a:lnTo>
                  <a:lnTo>
                    <a:pt x="518388" y="78740"/>
                  </a:lnTo>
                  <a:lnTo>
                    <a:pt x="481469" y="34404"/>
                  </a:lnTo>
                  <a:lnTo>
                    <a:pt x="470789" y="990"/>
                  </a:lnTo>
                  <a:lnTo>
                    <a:pt x="470916" y="0"/>
                  </a:lnTo>
                  <a:lnTo>
                    <a:pt x="470611" y="0"/>
                  </a:lnTo>
                  <a:lnTo>
                    <a:pt x="436168" y="0"/>
                  </a:lnTo>
                  <a:lnTo>
                    <a:pt x="435864" y="0"/>
                  </a:lnTo>
                  <a:lnTo>
                    <a:pt x="436118" y="2273"/>
                  </a:lnTo>
                  <a:lnTo>
                    <a:pt x="428828" y="53213"/>
                  </a:lnTo>
                  <a:lnTo>
                    <a:pt x="384048" y="83845"/>
                  </a:lnTo>
                  <a:lnTo>
                    <a:pt x="349300" y="85991"/>
                  </a:lnTo>
                  <a:lnTo>
                    <a:pt x="326224" y="85725"/>
                  </a:lnTo>
                  <a:lnTo>
                    <a:pt x="279806" y="68795"/>
                  </a:lnTo>
                  <a:lnTo>
                    <a:pt x="255917" y="34404"/>
                  </a:lnTo>
                  <a:lnTo>
                    <a:pt x="245237" y="990"/>
                  </a:lnTo>
                  <a:lnTo>
                    <a:pt x="245364" y="0"/>
                  </a:lnTo>
                  <a:lnTo>
                    <a:pt x="245059" y="0"/>
                  </a:lnTo>
                  <a:lnTo>
                    <a:pt x="227838" y="0"/>
                  </a:lnTo>
                  <a:lnTo>
                    <a:pt x="227685" y="0"/>
                  </a:lnTo>
                  <a:lnTo>
                    <a:pt x="227685" y="228"/>
                  </a:lnTo>
                  <a:lnTo>
                    <a:pt x="217424" y="15595"/>
                  </a:lnTo>
                  <a:lnTo>
                    <a:pt x="203187" y="53213"/>
                  </a:lnTo>
                  <a:lnTo>
                    <a:pt x="192786" y="68795"/>
                  </a:lnTo>
                  <a:lnTo>
                    <a:pt x="179362" y="78740"/>
                  </a:lnTo>
                  <a:lnTo>
                    <a:pt x="164299" y="83845"/>
                  </a:lnTo>
                  <a:lnTo>
                    <a:pt x="145948" y="85725"/>
                  </a:lnTo>
                  <a:lnTo>
                    <a:pt x="122682" y="85991"/>
                  </a:lnTo>
                  <a:lnTo>
                    <a:pt x="106794" y="85725"/>
                  </a:lnTo>
                  <a:lnTo>
                    <a:pt x="68453" y="78740"/>
                  </a:lnTo>
                  <a:lnTo>
                    <a:pt x="37236" y="34404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10947" y="49453"/>
                  </a:lnTo>
                  <a:lnTo>
                    <a:pt x="35052" y="85991"/>
                  </a:lnTo>
                  <a:lnTo>
                    <a:pt x="72288" y="109651"/>
                  </a:lnTo>
                  <a:lnTo>
                    <a:pt x="122682" y="120396"/>
                  </a:lnTo>
                  <a:lnTo>
                    <a:pt x="148691" y="117449"/>
                  </a:lnTo>
                  <a:lnTo>
                    <a:pt x="194144" y="98628"/>
                  </a:lnTo>
                  <a:lnTo>
                    <a:pt x="223177" y="70142"/>
                  </a:lnTo>
                  <a:lnTo>
                    <a:pt x="233159" y="51739"/>
                  </a:lnTo>
                  <a:lnTo>
                    <a:pt x="242341" y="70142"/>
                  </a:lnTo>
                  <a:lnTo>
                    <a:pt x="262432" y="85991"/>
                  </a:lnTo>
                  <a:lnTo>
                    <a:pt x="278447" y="98628"/>
                  </a:lnTo>
                  <a:lnTo>
                    <a:pt x="299351" y="109651"/>
                  </a:lnTo>
                  <a:lnTo>
                    <a:pt x="323507" y="117449"/>
                  </a:lnTo>
                  <a:lnTo>
                    <a:pt x="349300" y="120396"/>
                  </a:lnTo>
                  <a:lnTo>
                    <a:pt x="375081" y="117449"/>
                  </a:lnTo>
                  <a:lnTo>
                    <a:pt x="420141" y="98628"/>
                  </a:lnTo>
                  <a:lnTo>
                    <a:pt x="448919" y="70142"/>
                  </a:lnTo>
                  <a:lnTo>
                    <a:pt x="453377" y="61849"/>
                  </a:lnTo>
                  <a:lnTo>
                    <a:pt x="457847" y="70142"/>
                  </a:lnTo>
                  <a:lnTo>
                    <a:pt x="470611" y="85991"/>
                  </a:lnTo>
                  <a:lnTo>
                    <a:pt x="514045" y="109651"/>
                  </a:lnTo>
                  <a:lnTo>
                    <a:pt x="534123" y="117449"/>
                  </a:lnTo>
                  <a:lnTo>
                    <a:pt x="557479" y="120396"/>
                  </a:lnTo>
                  <a:lnTo>
                    <a:pt x="574852" y="120396"/>
                  </a:lnTo>
                  <a:lnTo>
                    <a:pt x="618286" y="109651"/>
                  </a:lnTo>
                  <a:lnTo>
                    <a:pt x="661720" y="85991"/>
                  </a:lnTo>
                  <a:lnTo>
                    <a:pt x="685609" y="49453"/>
                  </a:lnTo>
                  <a:lnTo>
                    <a:pt x="693470" y="25539"/>
                  </a:lnTo>
                  <a:lnTo>
                    <a:pt x="696468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9386" y="2237232"/>
              <a:ext cx="269748" cy="129540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4346447" y="2497835"/>
            <a:ext cx="932815" cy="147955"/>
            <a:chOff x="4346447" y="2497835"/>
            <a:chExt cx="932815" cy="147955"/>
          </a:xfrm>
        </p:grpSpPr>
        <p:pic>
          <p:nvPicPr>
            <p:cNvPr id="94" name="object 9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6447" y="2497835"/>
              <a:ext cx="477012" cy="147828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4788408" y="2502407"/>
              <a:ext cx="486409" cy="139065"/>
            </a:xfrm>
            <a:custGeom>
              <a:avLst/>
              <a:gdLst/>
              <a:ahLst/>
              <a:cxnLst/>
              <a:rect l="l" t="t" r="r" b="b"/>
              <a:pathLst>
                <a:path w="486410" h="139064">
                  <a:moveTo>
                    <a:pt x="486156" y="138684"/>
                  </a:moveTo>
                  <a:lnTo>
                    <a:pt x="473125" y="86677"/>
                  </a:lnTo>
                  <a:lnTo>
                    <a:pt x="434035" y="34671"/>
                  </a:lnTo>
                  <a:lnTo>
                    <a:pt x="397116" y="10845"/>
                  </a:lnTo>
                  <a:lnTo>
                    <a:pt x="347167" y="0"/>
                  </a:lnTo>
                  <a:lnTo>
                    <a:pt x="321373" y="2984"/>
                  </a:lnTo>
                  <a:lnTo>
                    <a:pt x="276313" y="21945"/>
                  </a:lnTo>
                  <a:lnTo>
                    <a:pt x="247535" y="60680"/>
                  </a:lnTo>
                  <a:lnTo>
                    <a:pt x="243065" y="71107"/>
                  </a:lnTo>
                  <a:lnTo>
                    <a:pt x="238607" y="60680"/>
                  </a:lnTo>
                  <a:lnTo>
                    <a:pt x="225856" y="34671"/>
                  </a:lnTo>
                  <a:lnTo>
                    <a:pt x="182422" y="10845"/>
                  </a:lnTo>
                  <a:lnTo>
                    <a:pt x="162331" y="2984"/>
                  </a:lnTo>
                  <a:lnTo>
                    <a:pt x="138988" y="0"/>
                  </a:lnTo>
                  <a:lnTo>
                    <a:pt x="112928" y="2984"/>
                  </a:lnTo>
                  <a:lnTo>
                    <a:pt x="60807" y="21945"/>
                  </a:lnTo>
                  <a:lnTo>
                    <a:pt x="21983" y="60680"/>
                  </a:lnTo>
                  <a:lnTo>
                    <a:pt x="2984" y="112687"/>
                  </a:lnTo>
                  <a:lnTo>
                    <a:pt x="0" y="138684"/>
                  </a:lnTo>
                  <a:lnTo>
                    <a:pt x="34747" y="138684"/>
                  </a:lnTo>
                  <a:lnTo>
                    <a:pt x="37731" y="115671"/>
                  </a:lnTo>
                  <a:lnTo>
                    <a:pt x="45605" y="97523"/>
                  </a:lnTo>
                  <a:lnTo>
                    <a:pt x="82791" y="56616"/>
                  </a:lnTo>
                  <a:lnTo>
                    <a:pt x="115912" y="37655"/>
                  </a:lnTo>
                  <a:lnTo>
                    <a:pt x="138988" y="34671"/>
                  </a:lnTo>
                  <a:lnTo>
                    <a:pt x="152019" y="37655"/>
                  </a:lnTo>
                  <a:lnTo>
                    <a:pt x="191109" y="69342"/>
                  </a:lnTo>
                  <a:lnTo>
                    <a:pt x="222859" y="115671"/>
                  </a:lnTo>
                  <a:lnTo>
                    <a:pt x="225691" y="137452"/>
                  </a:lnTo>
                  <a:lnTo>
                    <a:pt x="225552" y="138684"/>
                  </a:lnTo>
                  <a:lnTo>
                    <a:pt x="225856" y="138684"/>
                  </a:lnTo>
                  <a:lnTo>
                    <a:pt x="260299" y="138684"/>
                  </a:lnTo>
                  <a:lnTo>
                    <a:pt x="260604" y="138684"/>
                  </a:lnTo>
                  <a:lnTo>
                    <a:pt x="260324" y="136283"/>
                  </a:lnTo>
                  <a:lnTo>
                    <a:pt x="262470" y="97523"/>
                  </a:lnTo>
                  <a:lnTo>
                    <a:pt x="293408" y="56616"/>
                  </a:lnTo>
                  <a:lnTo>
                    <a:pt x="331419" y="37655"/>
                  </a:lnTo>
                  <a:lnTo>
                    <a:pt x="347167" y="34671"/>
                  </a:lnTo>
                  <a:lnTo>
                    <a:pt x="370230" y="37655"/>
                  </a:lnTo>
                  <a:lnTo>
                    <a:pt x="403352" y="56616"/>
                  </a:lnTo>
                  <a:lnTo>
                    <a:pt x="440550" y="97523"/>
                  </a:lnTo>
                  <a:lnTo>
                    <a:pt x="451408" y="138684"/>
                  </a:lnTo>
                  <a:lnTo>
                    <a:pt x="486156" y="138684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9387" y="2497835"/>
              <a:ext cx="269748" cy="147828"/>
            </a:xfrm>
            <a:prstGeom prst="rect">
              <a:avLst/>
            </a:prstGeom>
          </p:spPr>
        </p:pic>
      </p:grpSp>
      <p:sp>
        <p:nvSpPr>
          <p:cNvPr id="97" name="object 97"/>
          <p:cNvSpPr/>
          <p:nvPr/>
        </p:nvSpPr>
        <p:spPr>
          <a:xfrm>
            <a:off x="4395978" y="4719065"/>
            <a:ext cx="181610" cy="1905"/>
          </a:xfrm>
          <a:custGeom>
            <a:avLst/>
            <a:gdLst/>
            <a:ahLst/>
            <a:cxnLst/>
            <a:rect l="l" t="t" r="r" b="b"/>
            <a:pathLst>
              <a:path w="181610" h="1904">
                <a:moveTo>
                  <a:pt x="181355" y="0"/>
                </a:moveTo>
                <a:lnTo>
                  <a:pt x="0" y="1523"/>
                </a:lnTo>
              </a:path>
            </a:pathLst>
          </a:custGeom>
          <a:ln w="28956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434078" y="4943094"/>
            <a:ext cx="181610" cy="3175"/>
          </a:xfrm>
          <a:custGeom>
            <a:avLst/>
            <a:gdLst/>
            <a:ahLst/>
            <a:cxnLst/>
            <a:rect l="l" t="t" r="r" b="b"/>
            <a:pathLst>
              <a:path w="181610" h="3175">
                <a:moveTo>
                  <a:pt x="181355" y="0"/>
                </a:moveTo>
                <a:lnTo>
                  <a:pt x="0" y="3047"/>
                </a:lnTo>
              </a:path>
            </a:pathLst>
          </a:custGeom>
          <a:ln w="28955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4273296" y="5111496"/>
            <a:ext cx="314325" cy="334010"/>
            <a:chOff x="4273296" y="5111496"/>
            <a:chExt cx="314325" cy="334010"/>
          </a:xfrm>
        </p:grpSpPr>
        <p:sp>
          <p:nvSpPr>
            <p:cNvPr id="100" name="object 100"/>
            <p:cNvSpPr/>
            <p:nvPr/>
          </p:nvSpPr>
          <p:spPr>
            <a:xfrm>
              <a:off x="4283202" y="5121402"/>
              <a:ext cx="294640" cy="314325"/>
            </a:xfrm>
            <a:custGeom>
              <a:avLst/>
              <a:gdLst/>
              <a:ahLst/>
              <a:cxnLst/>
              <a:rect l="l" t="t" r="r" b="b"/>
              <a:pathLst>
                <a:path w="294639" h="314325">
                  <a:moveTo>
                    <a:pt x="294132" y="0"/>
                  </a:moveTo>
                  <a:lnTo>
                    <a:pt x="0" y="0"/>
                  </a:lnTo>
                  <a:lnTo>
                    <a:pt x="0" y="313944"/>
                  </a:lnTo>
                  <a:lnTo>
                    <a:pt x="294132" y="313944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283202" y="5121402"/>
              <a:ext cx="294640" cy="314325"/>
            </a:xfrm>
            <a:custGeom>
              <a:avLst/>
              <a:gdLst/>
              <a:ahLst/>
              <a:cxnLst/>
              <a:rect l="l" t="t" r="r" b="b"/>
              <a:pathLst>
                <a:path w="294639" h="314325">
                  <a:moveTo>
                    <a:pt x="0" y="0"/>
                  </a:moveTo>
                  <a:lnTo>
                    <a:pt x="294132" y="0"/>
                  </a:lnTo>
                  <a:lnTo>
                    <a:pt x="294132" y="313944"/>
                  </a:lnTo>
                  <a:lnTo>
                    <a:pt x="0" y="313944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3366760" y="4439411"/>
            <a:ext cx="273050" cy="495300"/>
            <a:chOff x="3366760" y="4439411"/>
            <a:chExt cx="273050" cy="495300"/>
          </a:xfrm>
        </p:grpSpPr>
        <p:sp>
          <p:nvSpPr>
            <p:cNvPr id="103" name="object 103"/>
            <p:cNvSpPr/>
            <p:nvPr/>
          </p:nvSpPr>
          <p:spPr>
            <a:xfrm>
              <a:off x="3414522" y="4680965"/>
              <a:ext cx="52069" cy="1905"/>
            </a:xfrm>
            <a:custGeom>
              <a:avLst/>
              <a:gdLst/>
              <a:ahLst/>
              <a:cxnLst/>
              <a:rect l="l" t="t" r="r" b="b"/>
              <a:pathLst>
                <a:path w="52070" h="1904">
                  <a:moveTo>
                    <a:pt x="51815" y="0"/>
                  </a:moveTo>
                  <a:lnTo>
                    <a:pt x="0" y="15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381238" y="4453889"/>
              <a:ext cx="33655" cy="227329"/>
            </a:xfrm>
            <a:custGeom>
              <a:avLst/>
              <a:gdLst/>
              <a:ahLst/>
              <a:cxnLst/>
              <a:rect l="l" t="t" r="r" b="b"/>
              <a:pathLst>
                <a:path w="33654" h="227329">
                  <a:moveTo>
                    <a:pt x="33284" y="227075"/>
                  </a:moveTo>
                  <a:lnTo>
                    <a:pt x="9387" y="185012"/>
                  </a:lnTo>
                  <a:lnTo>
                    <a:pt x="0" y="142112"/>
                  </a:lnTo>
                  <a:lnTo>
                    <a:pt x="2560" y="97536"/>
                  </a:lnTo>
                  <a:lnTo>
                    <a:pt x="14508" y="50445"/>
                  </a:lnTo>
                  <a:lnTo>
                    <a:pt x="33284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6760" y="4666487"/>
              <a:ext cx="272552" cy="268223"/>
            </a:xfrm>
            <a:prstGeom prst="rect">
              <a:avLst/>
            </a:prstGeom>
          </p:spPr>
        </p:pic>
      </p:grpSp>
      <p:sp>
        <p:nvSpPr>
          <p:cNvPr id="106" name="object 106"/>
          <p:cNvSpPr/>
          <p:nvPr/>
        </p:nvSpPr>
        <p:spPr>
          <a:xfrm>
            <a:off x="3292602" y="5083302"/>
            <a:ext cx="294640" cy="314325"/>
          </a:xfrm>
          <a:custGeom>
            <a:avLst/>
            <a:gdLst/>
            <a:ahLst/>
            <a:cxnLst/>
            <a:rect l="l" t="t" r="r" b="b"/>
            <a:pathLst>
              <a:path w="294639" h="314325">
                <a:moveTo>
                  <a:pt x="0" y="0"/>
                </a:moveTo>
                <a:lnTo>
                  <a:pt x="294132" y="0"/>
                </a:lnTo>
                <a:lnTo>
                  <a:pt x="294132" y="313944"/>
                </a:lnTo>
                <a:lnTo>
                  <a:pt x="0" y="31394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7" name="object 107"/>
          <p:cNvGrpSpPr/>
          <p:nvPr/>
        </p:nvGrpSpPr>
        <p:grpSpPr>
          <a:xfrm>
            <a:off x="5547604" y="4492752"/>
            <a:ext cx="353060" cy="497205"/>
            <a:chOff x="5547604" y="4492752"/>
            <a:chExt cx="353060" cy="497205"/>
          </a:xfrm>
        </p:grpSpPr>
        <p:sp>
          <p:nvSpPr>
            <p:cNvPr id="108" name="object 108"/>
            <p:cNvSpPr/>
            <p:nvPr/>
          </p:nvSpPr>
          <p:spPr>
            <a:xfrm>
              <a:off x="5583174" y="4527042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316991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562082" y="4507230"/>
              <a:ext cx="33655" cy="227329"/>
            </a:xfrm>
            <a:custGeom>
              <a:avLst/>
              <a:gdLst/>
              <a:ahLst/>
              <a:cxnLst/>
              <a:rect l="l" t="t" r="r" b="b"/>
              <a:pathLst>
                <a:path w="33654" h="227329">
                  <a:moveTo>
                    <a:pt x="33284" y="227076"/>
                  </a:moveTo>
                  <a:lnTo>
                    <a:pt x="9387" y="185012"/>
                  </a:lnTo>
                  <a:lnTo>
                    <a:pt x="0" y="142112"/>
                  </a:lnTo>
                  <a:lnTo>
                    <a:pt x="2560" y="97536"/>
                  </a:lnTo>
                  <a:lnTo>
                    <a:pt x="14508" y="50445"/>
                  </a:lnTo>
                  <a:lnTo>
                    <a:pt x="33284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50078" y="4719828"/>
              <a:ext cx="270077" cy="269747"/>
            </a:xfrm>
            <a:prstGeom prst="rect">
              <a:avLst/>
            </a:prstGeom>
          </p:spPr>
        </p:pic>
      </p:grpSp>
      <p:sp>
        <p:nvSpPr>
          <p:cNvPr id="111" name="object 111"/>
          <p:cNvSpPr/>
          <p:nvPr/>
        </p:nvSpPr>
        <p:spPr>
          <a:xfrm>
            <a:off x="5461253" y="5138165"/>
            <a:ext cx="294640" cy="312420"/>
          </a:xfrm>
          <a:custGeom>
            <a:avLst/>
            <a:gdLst/>
            <a:ahLst/>
            <a:cxnLst/>
            <a:rect l="l" t="t" r="r" b="b"/>
            <a:pathLst>
              <a:path w="294639" h="312420">
                <a:moveTo>
                  <a:pt x="0" y="0"/>
                </a:moveTo>
                <a:lnTo>
                  <a:pt x="294132" y="0"/>
                </a:lnTo>
                <a:lnTo>
                  <a:pt x="294132" y="312419"/>
                </a:lnTo>
                <a:lnTo>
                  <a:pt x="0" y="312419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2" name="object 112"/>
          <p:cNvGrpSpPr/>
          <p:nvPr/>
        </p:nvGrpSpPr>
        <p:grpSpPr>
          <a:xfrm>
            <a:off x="6533632" y="4492752"/>
            <a:ext cx="353060" cy="497205"/>
            <a:chOff x="6533632" y="4492752"/>
            <a:chExt cx="353060" cy="497205"/>
          </a:xfrm>
        </p:grpSpPr>
        <p:sp>
          <p:nvSpPr>
            <p:cNvPr id="113" name="object 113"/>
            <p:cNvSpPr/>
            <p:nvPr/>
          </p:nvSpPr>
          <p:spPr>
            <a:xfrm>
              <a:off x="6567678" y="4527042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70">
                  <a:moveTo>
                    <a:pt x="318516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548110" y="4507230"/>
              <a:ext cx="33655" cy="227329"/>
            </a:xfrm>
            <a:custGeom>
              <a:avLst/>
              <a:gdLst/>
              <a:ahLst/>
              <a:cxnLst/>
              <a:rect l="l" t="t" r="r" b="b"/>
              <a:pathLst>
                <a:path w="33654" h="227329">
                  <a:moveTo>
                    <a:pt x="33284" y="227076"/>
                  </a:moveTo>
                  <a:lnTo>
                    <a:pt x="9387" y="185012"/>
                  </a:lnTo>
                  <a:lnTo>
                    <a:pt x="0" y="142112"/>
                  </a:lnTo>
                  <a:lnTo>
                    <a:pt x="2560" y="97536"/>
                  </a:lnTo>
                  <a:lnTo>
                    <a:pt x="14508" y="50445"/>
                  </a:lnTo>
                  <a:lnTo>
                    <a:pt x="33284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33632" y="4719828"/>
              <a:ext cx="272552" cy="269747"/>
            </a:xfrm>
            <a:prstGeom prst="rect">
              <a:avLst/>
            </a:prstGeom>
          </p:spPr>
        </p:pic>
      </p:grpSp>
      <p:sp>
        <p:nvSpPr>
          <p:cNvPr id="116" name="object 116"/>
          <p:cNvSpPr/>
          <p:nvPr/>
        </p:nvSpPr>
        <p:spPr>
          <a:xfrm>
            <a:off x="6447282" y="5138165"/>
            <a:ext cx="294640" cy="312420"/>
          </a:xfrm>
          <a:custGeom>
            <a:avLst/>
            <a:gdLst/>
            <a:ahLst/>
            <a:cxnLst/>
            <a:rect l="l" t="t" r="r" b="b"/>
            <a:pathLst>
              <a:path w="294640" h="312420">
                <a:moveTo>
                  <a:pt x="0" y="0"/>
                </a:moveTo>
                <a:lnTo>
                  <a:pt x="294132" y="0"/>
                </a:lnTo>
                <a:lnTo>
                  <a:pt x="294132" y="312419"/>
                </a:lnTo>
                <a:lnTo>
                  <a:pt x="0" y="312419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7" name="object 1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00272" y="4175759"/>
            <a:ext cx="583691" cy="547115"/>
          </a:xfrm>
          <a:prstGeom prst="rect">
            <a:avLst/>
          </a:prstGeom>
        </p:spPr>
      </p:pic>
      <p:grpSp>
        <p:nvGrpSpPr>
          <p:cNvPr id="118" name="object 118"/>
          <p:cNvGrpSpPr/>
          <p:nvPr/>
        </p:nvGrpSpPr>
        <p:grpSpPr>
          <a:xfrm>
            <a:off x="7541946" y="4497323"/>
            <a:ext cx="347345" cy="487680"/>
            <a:chOff x="7541946" y="4497323"/>
            <a:chExt cx="347345" cy="487680"/>
          </a:xfrm>
        </p:grpSpPr>
        <p:sp>
          <p:nvSpPr>
            <p:cNvPr id="119" name="object 119"/>
            <p:cNvSpPr/>
            <p:nvPr/>
          </p:nvSpPr>
          <p:spPr>
            <a:xfrm>
              <a:off x="7571993" y="4527041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>
                  <a:moveTo>
                    <a:pt x="316992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41946" y="4497323"/>
              <a:ext cx="268553" cy="487680"/>
            </a:xfrm>
            <a:prstGeom prst="rect">
              <a:avLst/>
            </a:prstGeom>
          </p:spPr>
        </p:pic>
      </p:grpSp>
      <p:sp>
        <p:nvSpPr>
          <p:cNvPr id="121" name="object 121"/>
          <p:cNvSpPr/>
          <p:nvPr/>
        </p:nvSpPr>
        <p:spPr>
          <a:xfrm>
            <a:off x="7451597" y="5138165"/>
            <a:ext cx="292735" cy="312420"/>
          </a:xfrm>
          <a:custGeom>
            <a:avLst/>
            <a:gdLst/>
            <a:ahLst/>
            <a:cxnLst/>
            <a:rect l="l" t="t" r="r" b="b"/>
            <a:pathLst>
              <a:path w="292734" h="312420">
                <a:moveTo>
                  <a:pt x="0" y="0"/>
                </a:moveTo>
                <a:lnTo>
                  <a:pt x="292607" y="0"/>
                </a:lnTo>
                <a:lnTo>
                  <a:pt x="292607" y="312419"/>
                </a:lnTo>
                <a:lnTo>
                  <a:pt x="0" y="312419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2" name="object 122"/>
          <p:cNvGrpSpPr/>
          <p:nvPr/>
        </p:nvGrpSpPr>
        <p:grpSpPr>
          <a:xfrm>
            <a:off x="4629911" y="3476244"/>
            <a:ext cx="360045" cy="342900"/>
            <a:chOff x="4629911" y="3476244"/>
            <a:chExt cx="360045" cy="342900"/>
          </a:xfrm>
        </p:grpSpPr>
        <p:sp>
          <p:nvSpPr>
            <p:cNvPr id="123" name="object 123"/>
            <p:cNvSpPr/>
            <p:nvPr/>
          </p:nvSpPr>
          <p:spPr>
            <a:xfrm>
              <a:off x="4644389" y="3490722"/>
              <a:ext cx="330835" cy="314325"/>
            </a:xfrm>
            <a:custGeom>
              <a:avLst/>
              <a:gdLst/>
              <a:ahLst/>
              <a:cxnLst/>
              <a:rect l="l" t="t" r="r" b="b"/>
              <a:pathLst>
                <a:path w="330835" h="314325">
                  <a:moveTo>
                    <a:pt x="0" y="0"/>
                  </a:moveTo>
                  <a:lnTo>
                    <a:pt x="330708" y="0"/>
                  </a:lnTo>
                  <a:lnTo>
                    <a:pt x="330708" y="313944"/>
                  </a:lnTo>
                  <a:lnTo>
                    <a:pt x="0" y="313944"/>
                  </a:lnTo>
                  <a:lnTo>
                    <a:pt x="0" y="0"/>
                  </a:lnTo>
                  <a:close/>
                </a:path>
              </a:pathLst>
            </a:custGeom>
            <a:ln w="2895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639055" y="3483864"/>
              <a:ext cx="323215" cy="314325"/>
            </a:xfrm>
            <a:custGeom>
              <a:avLst/>
              <a:gdLst/>
              <a:ahLst/>
              <a:cxnLst/>
              <a:rect l="l" t="t" r="r" b="b"/>
              <a:pathLst>
                <a:path w="323214" h="314325">
                  <a:moveTo>
                    <a:pt x="323088" y="0"/>
                  </a:moveTo>
                  <a:lnTo>
                    <a:pt x="0" y="0"/>
                  </a:lnTo>
                  <a:lnTo>
                    <a:pt x="0" y="313944"/>
                  </a:lnTo>
                  <a:lnTo>
                    <a:pt x="323088" y="313944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639055" y="3483864"/>
              <a:ext cx="323215" cy="314325"/>
            </a:xfrm>
            <a:custGeom>
              <a:avLst/>
              <a:gdLst/>
              <a:ahLst/>
              <a:cxnLst/>
              <a:rect l="l" t="t" r="r" b="b"/>
              <a:pathLst>
                <a:path w="323214" h="314325">
                  <a:moveTo>
                    <a:pt x="0" y="0"/>
                  </a:moveTo>
                  <a:lnTo>
                    <a:pt x="323088" y="0"/>
                  </a:lnTo>
                  <a:lnTo>
                    <a:pt x="323088" y="313944"/>
                  </a:lnTo>
                  <a:lnTo>
                    <a:pt x="0" y="31394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6" name="object 1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91556" y="2339340"/>
            <a:ext cx="832103" cy="952499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08220" y="4151376"/>
            <a:ext cx="562355" cy="545591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73496" y="4137659"/>
            <a:ext cx="562355" cy="545591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856476" y="4151376"/>
            <a:ext cx="562355" cy="545591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865364" y="4151376"/>
            <a:ext cx="562355" cy="545591"/>
          </a:xfrm>
          <a:prstGeom prst="rect">
            <a:avLst/>
          </a:prstGeom>
        </p:spPr>
      </p:pic>
      <p:sp>
        <p:nvSpPr>
          <p:cNvPr id="131" name="object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067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pc="105" dirty="0">
                <a:latin typeface="Tahoma"/>
                <a:cs typeface="Tahoma"/>
              </a:rPr>
              <a:t>Aplicación</a:t>
            </a:r>
            <a:r>
              <a:rPr spc="-170" dirty="0">
                <a:latin typeface="Tahoma"/>
                <a:cs typeface="Tahoma"/>
              </a:rPr>
              <a:t> </a:t>
            </a:r>
            <a:r>
              <a:rPr spc="145" dirty="0">
                <a:latin typeface="Tahoma"/>
                <a:cs typeface="Tahoma"/>
              </a:rPr>
              <a:t>de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mensajería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95" dirty="0">
                <a:latin typeface="Tahoma"/>
                <a:cs typeface="Tahoma"/>
              </a:rPr>
              <a:t>GOOSE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IEC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55" dirty="0">
                <a:latin typeface="Tahoma"/>
                <a:cs typeface="Tahoma"/>
              </a:rPr>
              <a:t>61860</a:t>
            </a:r>
          </a:p>
        </p:txBody>
      </p:sp>
      <p:sp>
        <p:nvSpPr>
          <p:cNvPr id="132" name="object 132"/>
          <p:cNvSpPr txBox="1"/>
          <p:nvPr/>
        </p:nvSpPr>
        <p:spPr>
          <a:xfrm>
            <a:off x="1958339" y="1077023"/>
            <a:ext cx="61556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Esquema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protección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enclavamiento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zona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autobuses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783716" y="1756409"/>
            <a:ext cx="16681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Retraso</a:t>
            </a:r>
            <a:r>
              <a:rPr sz="1050" u="sng" spc="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05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del</a:t>
            </a:r>
            <a:r>
              <a:rPr sz="1050" u="sng" spc="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05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viaje</a:t>
            </a:r>
            <a:r>
              <a:rPr sz="1050" u="sng" spc="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05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principal: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986016" y="1679448"/>
            <a:ext cx="2670175" cy="52451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698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50"/>
              </a:spcBef>
            </a:pPr>
            <a:r>
              <a:rPr sz="2500" spc="-160" dirty="0">
                <a:solidFill>
                  <a:srgbClr val="FF0000"/>
                </a:solidFill>
                <a:latin typeface="Arial Black"/>
                <a:cs typeface="Arial Black"/>
              </a:rPr>
              <a:t>“Falla</a:t>
            </a:r>
            <a:r>
              <a:rPr sz="2500" spc="-1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500" spc="-125" dirty="0">
                <a:solidFill>
                  <a:srgbClr val="FF0000"/>
                </a:solidFill>
                <a:latin typeface="Arial Black"/>
                <a:cs typeface="Arial Black"/>
              </a:rPr>
              <a:t>en</a:t>
            </a:r>
            <a:r>
              <a:rPr sz="2500" spc="-1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500" spc="-20" dirty="0">
                <a:solidFill>
                  <a:srgbClr val="FF0000"/>
                </a:solidFill>
                <a:latin typeface="Arial Black"/>
                <a:cs typeface="Arial Black"/>
              </a:rPr>
              <a:t>zona”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783716" y="2240713"/>
            <a:ext cx="567690" cy="88074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100" dirty="0">
                <a:solidFill>
                  <a:srgbClr val="FF0000"/>
                </a:solidFill>
                <a:latin typeface="Tahoma"/>
                <a:cs typeface="Tahoma"/>
              </a:rPr>
              <a:t>20</a:t>
            </a:r>
            <a:r>
              <a:rPr sz="1100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100" spc="45" dirty="0">
                <a:solidFill>
                  <a:srgbClr val="FF0000"/>
                </a:solidFill>
                <a:latin typeface="Tahoma"/>
                <a:cs typeface="Tahoma"/>
              </a:rPr>
              <a:t>ms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100" dirty="0">
                <a:solidFill>
                  <a:srgbClr val="FF0000"/>
                </a:solidFill>
                <a:latin typeface="Tahoma"/>
                <a:cs typeface="Tahoma"/>
              </a:rPr>
              <a:t>20</a:t>
            </a:r>
            <a:r>
              <a:rPr sz="1100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100" spc="45" dirty="0">
                <a:solidFill>
                  <a:srgbClr val="FF0000"/>
                </a:solidFill>
                <a:latin typeface="Tahoma"/>
                <a:cs typeface="Tahoma"/>
              </a:rPr>
              <a:t>ms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150" dirty="0">
                <a:solidFill>
                  <a:srgbClr val="FF0000"/>
                </a:solidFill>
                <a:latin typeface="Tahoma"/>
                <a:cs typeface="Tahoma"/>
              </a:rPr>
              <a:t>2-4</a:t>
            </a:r>
            <a:r>
              <a:rPr sz="1150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150" spc="45" dirty="0">
                <a:solidFill>
                  <a:srgbClr val="FF0000"/>
                </a:solidFill>
                <a:latin typeface="Tahoma"/>
                <a:cs typeface="Tahoma"/>
              </a:rPr>
              <a:t>ms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5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8-16</a:t>
            </a:r>
            <a:r>
              <a:rPr sz="1150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150" u="sng" spc="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ms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2586815" y="2311908"/>
            <a:ext cx="1304925" cy="372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FF0000"/>
                </a:solidFill>
                <a:latin typeface="Tahoma"/>
                <a:cs typeface="Tahoma"/>
              </a:rPr>
              <a:t>Operación</a:t>
            </a:r>
            <a:r>
              <a:rPr sz="900" spc="114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FF0000"/>
                </a:solidFill>
                <a:latin typeface="Tahoma"/>
                <a:cs typeface="Tahoma"/>
              </a:rPr>
              <a:t>principal</a:t>
            </a:r>
            <a:r>
              <a:rPr sz="900" spc="114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FF0000"/>
                </a:solidFill>
                <a:latin typeface="Tahoma"/>
                <a:cs typeface="Tahoma"/>
              </a:rPr>
              <a:t>50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750" spc="20" dirty="0">
                <a:solidFill>
                  <a:srgbClr val="FF0000"/>
                </a:solidFill>
                <a:latin typeface="Tahoma"/>
                <a:cs typeface="Tahoma"/>
              </a:rPr>
              <a:t>Recogida</a:t>
            </a:r>
            <a:r>
              <a:rPr sz="750" spc="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750" spc="20" dirty="0">
                <a:solidFill>
                  <a:srgbClr val="FF0000"/>
                </a:solidFill>
                <a:latin typeface="Tahoma"/>
                <a:cs typeface="Tahoma"/>
              </a:rPr>
              <a:t>del</a:t>
            </a:r>
            <a:r>
              <a:rPr sz="750" spc="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750" spc="20" dirty="0">
                <a:solidFill>
                  <a:srgbClr val="FF0000"/>
                </a:solidFill>
                <a:latin typeface="Tahoma"/>
                <a:cs typeface="Tahoma"/>
              </a:rPr>
              <a:t>alimentador</a:t>
            </a:r>
            <a:r>
              <a:rPr sz="750" spc="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750" spc="-25" dirty="0">
                <a:solidFill>
                  <a:srgbClr val="FF0000"/>
                </a:solidFill>
                <a:latin typeface="Tahoma"/>
                <a:cs typeface="Tahoma"/>
              </a:rPr>
              <a:t>51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586815" y="2694327"/>
            <a:ext cx="112014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FF0000"/>
                </a:solidFill>
                <a:latin typeface="Tahoma"/>
                <a:cs typeface="Tahoma"/>
              </a:rPr>
              <a:t>Retraso</a:t>
            </a:r>
            <a:r>
              <a:rPr sz="1250" spc="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1250" spc="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250" spc="35" dirty="0">
                <a:solidFill>
                  <a:srgbClr val="FF0000"/>
                </a:solidFill>
                <a:latin typeface="Tahoma"/>
                <a:cs typeface="Tahoma"/>
              </a:rPr>
              <a:t>red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2586815" y="2926588"/>
            <a:ext cx="5397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FF0000"/>
                </a:solidFill>
                <a:latin typeface="Tahoma"/>
                <a:cs typeface="Tahoma"/>
              </a:rPr>
              <a:t>Margen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288656" y="2522926"/>
            <a:ext cx="1470025" cy="200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i="1" dirty="0">
                <a:latin typeface="Trebuchet MS"/>
                <a:cs typeface="Trebuchet MS"/>
              </a:rPr>
              <a:t>Mensajería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dirty="0">
                <a:latin typeface="Trebuchet MS"/>
                <a:cs typeface="Trebuchet MS"/>
              </a:rPr>
              <a:t>de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spc="-10" dirty="0">
                <a:latin typeface="Trebuchet MS"/>
                <a:cs typeface="Trebuchet MS"/>
              </a:rPr>
              <a:t>GANSO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640323" y="2677230"/>
            <a:ext cx="525780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10"/>
              </a:spcBef>
            </a:pPr>
            <a:r>
              <a:rPr sz="1400" i="1" spc="-10" dirty="0">
                <a:solidFill>
                  <a:srgbClr val="63666A"/>
                </a:solidFill>
                <a:latin typeface="Trebuchet MS"/>
                <a:cs typeface="Trebuchet MS"/>
              </a:rPr>
              <a:t>50/62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1783716" y="3378708"/>
            <a:ext cx="18999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FF0000"/>
                </a:solidFill>
                <a:latin typeface="Arial Black"/>
                <a:cs typeface="Arial Black"/>
              </a:rPr>
              <a:t>50-</a:t>
            </a:r>
            <a:r>
              <a:rPr sz="900" spc="-85" dirty="0">
                <a:solidFill>
                  <a:srgbClr val="FF0000"/>
                </a:solidFill>
                <a:latin typeface="Arial Black"/>
                <a:cs typeface="Arial Black"/>
              </a:rPr>
              <a:t>60</a:t>
            </a:r>
            <a:r>
              <a:rPr sz="900" dirty="0">
                <a:solidFill>
                  <a:srgbClr val="FF0000"/>
                </a:solidFill>
                <a:latin typeface="Arial Black"/>
                <a:cs typeface="Arial Black"/>
              </a:rPr>
              <a:t> ms</a:t>
            </a:r>
            <a:r>
              <a:rPr sz="900" dirty="0">
                <a:solidFill>
                  <a:srgbClr val="FF0000"/>
                </a:solidFill>
                <a:latin typeface="Tahoma"/>
                <a:cs typeface="Tahoma"/>
              </a:rPr>
              <a:t>Retraso</a:t>
            </a:r>
            <a:r>
              <a:rPr sz="900" spc="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0000"/>
                </a:solidFill>
                <a:latin typeface="Tahoma"/>
                <a:cs typeface="Tahoma"/>
              </a:rPr>
              <a:t>del</a:t>
            </a:r>
            <a:r>
              <a:rPr sz="900" spc="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0000"/>
                </a:solidFill>
                <a:latin typeface="Tahoma"/>
                <a:cs typeface="Tahoma"/>
              </a:rPr>
              <a:t>viaje</a:t>
            </a:r>
            <a:r>
              <a:rPr sz="900" spc="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FF0000"/>
                </a:solidFill>
                <a:latin typeface="Tahoma"/>
                <a:cs typeface="Tahoma"/>
              </a:rPr>
              <a:t>principal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762871" y="3291378"/>
            <a:ext cx="48196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spc="-10" dirty="0">
                <a:solidFill>
                  <a:srgbClr val="63666A"/>
                </a:solidFill>
                <a:latin typeface="Trebuchet MS"/>
                <a:cs typeface="Trebuchet MS"/>
              </a:rPr>
              <a:t>50/62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756142" y="3103626"/>
            <a:ext cx="1104900" cy="68453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R="71120" algn="ctr">
              <a:lnSpc>
                <a:spcPct val="100000"/>
              </a:lnSpc>
              <a:spcBef>
                <a:spcPts val="1125"/>
              </a:spcBef>
            </a:pPr>
            <a:r>
              <a:rPr sz="1350" i="1" spc="-10" dirty="0">
                <a:solidFill>
                  <a:srgbClr val="63666A"/>
                </a:solidFill>
                <a:latin typeface="Trebuchet MS"/>
                <a:cs typeface="Trebuchet MS"/>
              </a:rPr>
              <a:t>Ethernet</a:t>
            </a:r>
            <a:endParaRPr sz="1350">
              <a:latin typeface="Trebuchet MS"/>
              <a:cs typeface="Trebuchet MS"/>
            </a:endParaRPr>
          </a:p>
          <a:p>
            <a:pPr marR="17145" algn="ctr">
              <a:lnSpc>
                <a:spcPct val="100000"/>
              </a:lnSpc>
              <a:spcBef>
                <a:spcPts val="280"/>
              </a:spcBef>
            </a:pPr>
            <a:r>
              <a:rPr sz="1100" i="1" spc="-10" dirty="0">
                <a:solidFill>
                  <a:srgbClr val="63666A"/>
                </a:solidFill>
                <a:latin typeface="Trebuchet MS"/>
                <a:cs typeface="Trebuchet MS"/>
              </a:rPr>
              <a:t>Cambiar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783716" y="3776768"/>
            <a:ext cx="1533525" cy="6261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900" dirty="0">
                <a:solidFill>
                  <a:srgbClr val="FF0000"/>
                </a:solidFill>
                <a:latin typeface="Tahoma"/>
                <a:cs typeface="Tahoma"/>
              </a:rPr>
              <a:t>Retraso</a:t>
            </a:r>
            <a:r>
              <a:rPr sz="900" spc="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900" spc="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0000"/>
                </a:solidFill>
                <a:latin typeface="Tahoma"/>
                <a:cs typeface="Tahoma"/>
              </a:rPr>
              <a:t>200/300</a:t>
            </a:r>
            <a:r>
              <a:rPr sz="900" spc="55" dirty="0">
                <a:solidFill>
                  <a:srgbClr val="FF0000"/>
                </a:solidFill>
                <a:latin typeface="Tahoma"/>
                <a:cs typeface="Tahoma"/>
              </a:rPr>
              <a:t> ms</a:t>
            </a:r>
            <a:r>
              <a:rPr sz="900" spc="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FF0000"/>
                </a:solidFill>
                <a:latin typeface="Tahoma"/>
                <a:cs typeface="Tahoma"/>
              </a:rPr>
              <a:t>para</a:t>
            </a:r>
            <a:endParaRPr sz="900">
              <a:latin typeface="Tahoma"/>
              <a:cs typeface="Tahoma"/>
            </a:endParaRPr>
          </a:p>
          <a:p>
            <a:pPr marL="248920" marR="60325">
              <a:lnSpc>
                <a:spcPct val="116700"/>
              </a:lnSpc>
              <a:spcBef>
                <a:spcPts val="60"/>
              </a:spcBef>
            </a:pPr>
            <a:r>
              <a:rPr sz="1200" dirty="0">
                <a:solidFill>
                  <a:srgbClr val="FF0000"/>
                </a:solidFill>
                <a:latin typeface="Tahoma"/>
                <a:cs typeface="Tahoma"/>
              </a:rPr>
              <a:t>Curva</a:t>
            </a:r>
            <a:r>
              <a:rPr sz="1200" spc="1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Tahoma"/>
                <a:cs typeface="Tahoma"/>
              </a:rPr>
              <a:t>tradicional </a:t>
            </a:r>
            <a:r>
              <a:rPr sz="1200" spc="40" dirty="0">
                <a:solidFill>
                  <a:srgbClr val="FF0000"/>
                </a:solidFill>
                <a:latin typeface="Tahoma"/>
                <a:cs typeface="Tahoma"/>
              </a:rPr>
              <a:t>Coordinación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126990" y="3661219"/>
            <a:ext cx="33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70" dirty="0">
                <a:solidFill>
                  <a:srgbClr val="FF0000"/>
                </a:solidFill>
                <a:latin typeface="Arial Black"/>
                <a:cs typeface="Arial Black"/>
              </a:rPr>
              <a:t>X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3891757" y="4354380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818634" y="4362259"/>
            <a:ext cx="541020" cy="31242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50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900165" y="4362259"/>
            <a:ext cx="525780" cy="31242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60020">
              <a:lnSpc>
                <a:spcPct val="100000"/>
              </a:lnSpc>
              <a:spcBef>
                <a:spcPts val="180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6886193" y="4362259"/>
            <a:ext cx="525780" cy="31242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80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7888985" y="4362259"/>
            <a:ext cx="525780" cy="312420"/>
          </a:xfrm>
          <a:prstGeom prst="rect">
            <a:avLst/>
          </a:prstGeom>
          <a:ln w="28955">
            <a:solidFill>
              <a:srgbClr val="63666A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80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689469" y="4709193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124707" y="4656906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861686" y="4670555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844376" y="4684198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7854256" y="4684200"/>
            <a:ext cx="24384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5" dirty="0">
                <a:solidFill>
                  <a:srgbClr val="63666A"/>
                </a:solidFill>
                <a:latin typeface="Trebuchet MS"/>
                <a:cs typeface="Trebuchet MS"/>
              </a:rPr>
              <a:t>50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5225416" y="6164480"/>
            <a:ext cx="49733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900"/>
              </a:lnSpc>
              <a:spcBef>
                <a:spcPts val="100"/>
              </a:spcBef>
            </a:pPr>
            <a:r>
              <a:rPr sz="1300" spc="-70" dirty="0">
                <a:solidFill>
                  <a:srgbClr val="FF0000"/>
                </a:solidFill>
                <a:latin typeface="Arial Black"/>
                <a:cs typeface="Arial Black"/>
              </a:rPr>
              <a:t>No</a:t>
            </a:r>
            <a:r>
              <a:rPr sz="1300" spc="-70" dirty="0">
                <a:latin typeface="Arial Black"/>
                <a:cs typeface="Arial Black"/>
              </a:rPr>
              <a:t>Bloque</a:t>
            </a:r>
            <a:r>
              <a:rPr sz="1300" spc="-40" dirty="0">
                <a:latin typeface="Arial Black"/>
                <a:cs typeface="Arial Black"/>
              </a:rPr>
              <a:t> </a:t>
            </a:r>
            <a:r>
              <a:rPr sz="1300" spc="-20" dirty="0">
                <a:latin typeface="Arial Black"/>
                <a:cs typeface="Arial Black"/>
              </a:rPr>
              <a:t>GANSO</a:t>
            </a:r>
            <a:r>
              <a:rPr sz="1300" spc="-20" dirty="0">
                <a:solidFill>
                  <a:srgbClr val="FF0000"/>
                </a:solidFill>
                <a:latin typeface="Tahoma"/>
                <a:cs typeface="Tahoma"/>
              </a:rPr>
              <a:t>Mensaje</a:t>
            </a:r>
            <a:r>
              <a:rPr sz="1300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spc="50" dirty="0">
                <a:solidFill>
                  <a:srgbClr val="FF0000"/>
                </a:solidFill>
                <a:latin typeface="Tahoma"/>
                <a:cs typeface="Tahoma"/>
              </a:rPr>
              <a:t>enviado</a:t>
            </a:r>
            <a:r>
              <a:rPr sz="1300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0000"/>
                </a:solidFill>
                <a:latin typeface="Tahoma"/>
                <a:cs typeface="Tahoma"/>
              </a:rPr>
              <a:t>al</a:t>
            </a:r>
            <a:r>
              <a:rPr sz="1300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0000"/>
                </a:solidFill>
                <a:latin typeface="Tahoma"/>
                <a:cs typeface="Tahoma"/>
              </a:rPr>
              <a:t>relé</a:t>
            </a:r>
            <a:r>
              <a:rPr sz="1300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spc="50" dirty="0">
                <a:solidFill>
                  <a:srgbClr val="FF0000"/>
                </a:solidFill>
                <a:latin typeface="Tahoma"/>
                <a:cs typeface="Tahoma"/>
              </a:rPr>
              <a:t>principal</a:t>
            </a:r>
            <a:r>
              <a:rPr sz="1300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0000"/>
                </a:solidFill>
                <a:latin typeface="Tahoma"/>
                <a:cs typeface="Tahoma"/>
              </a:rPr>
              <a:t>El</a:t>
            </a:r>
            <a:r>
              <a:rPr sz="1300" spc="-10" dirty="0">
                <a:solidFill>
                  <a:srgbClr val="FF0000"/>
                </a:solidFill>
                <a:latin typeface="Tahoma"/>
                <a:cs typeface="Tahoma"/>
              </a:rPr>
              <a:t> disyuntor </a:t>
            </a:r>
            <a:r>
              <a:rPr sz="1300" spc="50" dirty="0">
                <a:solidFill>
                  <a:srgbClr val="FF0000"/>
                </a:solidFill>
                <a:latin typeface="Tahoma"/>
                <a:cs typeface="Tahoma"/>
              </a:rPr>
              <a:t>principal</a:t>
            </a:r>
            <a:r>
              <a:rPr sz="1300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0000"/>
                </a:solidFill>
                <a:latin typeface="Tahoma"/>
                <a:cs typeface="Tahoma"/>
              </a:rPr>
              <a:t>se</a:t>
            </a:r>
            <a:r>
              <a:rPr sz="1300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spc="55" dirty="0">
                <a:solidFill>
                  <a:srgbClr val="FF0000"/>
                </a:solidFill>
                <a:latin typeface="Tahoma"/>
                <a:cs typeface="Tahoma"/>
              </a:rPr>
              <a:t>dispara</a:t>
            </a:r>
            <a:r>
              <a:rPr sz="1300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spc="60" dirty="0">
                <a:solidFill>
                  <a:srgbClr val="FF0000"/>
                </a:solidFill>
                <a:latin typeface="Tahoma"/>
                <a:cs typeface="Tahoma"/>
              </a:rPr>
              <a:t>después</a:t>
            </a:r>
            <a:r>
              <a:rPr sz="1300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spc="60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1300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0000"/>
                </a:solidFill>
                <a:latin typeface="Tahoma"/>
                <a:cs typeface="Tahoma"/>
              </a:rPr>
              <a:t>3-4</a:t>
            </a:r>
            <a:r>
              <a:rPr sz="1300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ahoma"/>
                <a:cs typeface="Tahoma"/>
              </a:rPr>
              <a:t>ciclos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9851835" y="4177126"/>
            <a:ext cx="224154" cy="1470025"/>
          </a:xfrm>
          <a:prstGeom prst="rect">
            <a:avLst/>
          </a:prstGeom>
        </p:spPr>
        <p:txBody>
          <a:bodyPr vert="vert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150" i="1" dirty="0">
                <a:latin typeface="Trebuchet MS"/>
                <a:cs typeface="Trebuchet MS"/>
              </a:rPr>
              <a:t>Mensajería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dirty="0">
                <a:latin typeface="Trebuchet MS"/>
                <a:cs typeface="Trebuchet MS"/>
              </a:rPr>
              <a:t>de</a:t>
            </a:r>
            <a:r>
              <a:rPr sz="1150" i="1" spc="-20" dirty="0">
                <a:latin typeface="Trebuchet MS"/>
                <a:cs typeface="Trebuchet MS"/>
              </a:rPr>
              <a:t> </a:t>
            </a:r>
            <a:r>
              <a:rPr sz="1150" i="1" spc="-10" dirty="0">
                <a:latin typeface="Trebuchet MS"/>
                <a:cs typeface="Trebuchet MS"/>
              </a:rPr>
              <a:t>GANSO</a:t>
            </a:r>
            <a:endParaRPr sz="1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067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pc="105" dirty="0">
                <a:latin typeface="Tahoma"/>
                <a:cs typeface="Tahoma"/>
              </a:rPr>
              <a:t>Aplicación</a:t>
            </a:r>
            <a:r>
              <a:rPr spc="-170" dirty="0">
                <a:latin typeface="Tahoma"/>
                <a:cs typeface="Tahoma"/>
              </a:rPr>
              <a:t> </a:t>
            </a:r>
            <a:r>
              <a:rPr spc="145" dirty="0">
                <a:latin typeface="Tahoma"/>
                <a:cs typeface="Tahoma"/>
              </a:rPr>
              <a:t>de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mensajería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95" dirty="0">
                <a:latin typeface="Tahoma"/>
                <a:cs typeface="Tahoma"/>
              </a:rPr>
              <a:t>GOOSE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IEC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55" dirty="0">
                <a:latin typeface="Tahoma"/>
                <a:cs typeface="Tahoma"/>
              </a:rPr>
              <a:t>61860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58339" y="1077023"/>
            <a:ext cx="7821295" cy="531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Esquema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protección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enclavamiento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B1B2B2"/>
                </a:solidFill>
                <a:latin typeface="Tahoma"/>
                <a:cs typeface="Tahoma"/>
              </a:rPr>
              <a:t>zona</a:t>
            </a:r>
            <a:r>
              <a:rPr sz="1600" spc="-75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B1B2B2"/>
                </a:solidFill>
                <a:latin typeface="Tahoma"/>
                <a:cs typeface="Tahoma"/>
              </a:rPr>
              <a:t>de</a:t>
            </a:r>
            <a:r>
              <a:rPr sz="1600" spc="-70" dirty="0">
                <a:solidFill>
                  <a:srgbClr val="B1B2B2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B1B2B2"/>
                </a:solidFill>
                <a:latin typeface="Tahoma"/>
                <a:cs typeface="Tahoma"/>
              </a:rPr>
              <a:t>autobuses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600">
              <a:latin typeface="Tahoma"/>
              <a:cs typeface="Tahoma"/>
            </a:endParaRPr>
          </a:p>
          <a:p>
            <a:pPr marL="95885">
              <a:lnSpc>
                <a:spcPct val="100000"/>
              </a:lnSpc>
            </a:pPr>
            <a:r>
              <a:rPr sz="1700" u="sng" spc="5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Tahoma"/>
                <a:cs typeface="Tahoma"/>
              </a:rPr>
              <a:t>Beneficios</a:t>
            </a:r>
            <a:endParaRPr sz="1700">
              <a:latin typeface="Tahoma"/>
              <a:cs typeface="Tahoma"/>
            </a:endParaRPr>
          </a:p>
          <a:p>
            <a:pPr marL="895350" indent="-342265">
              <a:lnSpc>
                <a:spcPct val="100000"/>
              </a:lnSpc>
              <a:spcBef>
                <a:spcPts val="1330"/>
              </a:spcBef>
              <a:buClr>
                <a:srgbClr val="00477F"/>
              </a:buClr>
              <a:buSzPct val="160000"/>
              <a:buChar char="•"/>
              <a:tabLst>
                <a:tab pos="895350" algn="l"/>
              </a:tabLst>
            </a:pPr>
            <a:r>
              <a:rPr sz="1500" spc="55" dirty="0">
                <a:solidFill>
                  <a:srgbClr val="63666A"/>
                </a:solidFill>
                <a:latin typeface="Tahoma"/>
                <a:cs typeface="Tahoma"/>
              </a:rPr>
              <a:t>Reducción</a:t>
            </a:r>
            <a:r>
              <a:rPr sz="15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65" dirty="0">
                <a:solidFill>
                  <a:srgbClr val="63666A"/>
                </a:solidFill>
                <a:latin typeface="Tahoma"/>
                <a:cs typeface="Tahoma"/>
              </a:rPr>
              <a:t>del</a:t>
            </a:r>
            <a:r>
              <a:rPr sz="15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65" dirty="0">
                <a:solidFill>
                  <a:srgbClr val="63666A"/>
                </a:solidFill>
                <a:latin typeface="Tahoma"/>
                <a:cs typeface="Tahoma"/>
              </a:rPr>
              <a:t>riesgo</a:t>
            </a:r>
            <a:r>
              <a:rPr sz="15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5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60" dirty="0">
                <a:solidFill>
                  <a:srgbClr val="63666A"/>
                </a:solidFill>
                <a:latin typeface="Tahoma"/>
                <a:cs typeface="Tahoma"/>
              </a:rPr>
              <a:t>arco</a:t>
            </a:r>
            <a:r>
              <a:rPr sz="15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40" dirty="0">
                <a:solidFill>
                  <a:srgbClr val="63666A"/>
                </a:solidFill>
                <a:latin typeface="Tahoma"/>
                <a:cs typeface="Tahoma"/>
              </a:rPr>
              <a:t>eléctrico</a:t>
            </a:r>
            <a:endParaRPr sz="1500">
              <a:latin typeface="Tahoma"/>
              <a:cs typeface="Tahoma"/>
            </a:endParaRPr>
          </a:p>
          <a:p>
            <a:pPr marL="895350" indent="-342265">
              <a:lnSpc>
                <a:spcPct val="100000"/>
              </a:lnSpc>
              <a:spcBef>
                <a:spcPts val="1070"/>
              </a:spcBef>
              <a:buClr>
                <a:srgbClr val="00477F"/>
              </a:buClr>
              <a:buSzPct val="133333"/>
              <a:buChar char="•"/>
              <a:tabLst>
                <a:tab pos="895350" algn="l"/>
              </a:tabLst>
            </a:pPr>
            <a:r>
              <a:rPr sz="1800" spc="65" dirty="0">
                <a:solidFill>
                  <a:srgbClr val="63666A"/>
                </a:solidFill>
                <a:latin typeface="Tahoma"/>
                <a:cs typeface="Tahoma"/>
              </a:rPr>
              <a:t>Elimina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63666A"/>
                </a:solidFill>
                <a:latin typeface="Tahoma"/>
                <a:cs typeface="Tahoma"/>
              </a:rPr>
              <a:t>necesidad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63666A"/>
                </a:solidFill>
                <a:latin typeface="Tahoma"/>
                <a:cs typeface="Tahoma"/>
              </a:rPr>
              <a:t>un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63666A"/>
                </a:solidFill>
                <a:latin typeface="Tahoma"/>
                <a:cs typeface="Tahoma"/>
              </a:rPr>
              <a:t>relé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63666A"/>
                </a:solidFill>
                <a:latin typeface="Tahoma"/>
                <a:cs typeface="Tahoma"/>
              </a:rPr>
              <a:t>diferencial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63666A"/>
                </a:solidFill>
                <a:latin typeface="Tahoma"/>
                <a:cs typeface="Tahoma"/>
              </a:rPr>
              <a:t>bus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discreto</a:t>
            </a:r>
            <a:endParaRPr sz="1800">
              <a:latin typeface="Tahoma"/>
              <a:cs typeface="Tahoma"/>
            </a:endParaRPr>
          </a:p>
          <a:p>
            <a:pPr marL="895985" marR="1149350" indent="-342900">
              <a:lnSpc>
                <a:spcPct val="135000"/>
              </a:lnSpc>
              <a:spcBef>
                <a:spcPts val="535"/>
              </a:spcBef>
              <a:buClr>
                <a:srgbClr val="00477F"/>
              </a:buClr>
              <a:buSzPct val="150000"/>
              <a:buChar char="•"/>
              <a:tabLst>
                <a:tab pos="895985" algn="l"/>
              </a:tabLst>
            </a:pPr>
            <a:r>
              <a:rPr sz="1600" dirty="0">
                <a:solidFill>
                  <a:srgbClr val="63666A"/>
                </a:solidFill>
                <a:latin typeface="Tahoma"/>
                <a:cs typeface="Tahoma"/>
              </a:rPr>
              <a:t>Se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63666A"/>
                </a:solidFill>
                <a:latin typeface="Tahoma"/>
                <a:cs typeface="Tahoma"/>
              </a:rPr>
              <a:t>implementa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fácilmente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aplicaciones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Tahoma"/>
                <a:cs typeface="Tahoma"/>
              </a:rPr>
              <a:t>modernización frente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métodos</a:t>
            </a:r>
            <a:r>
              <a:rPr sz="16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Tahoma"/>
                <a:cs typeface="Tahoma"/>
              </a:rPr>
              <a:t>tradicionales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6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63666A"/>
                </a:solidFill>
                <a:latin typeface="Tahoma"/>
                <a:cs typeface="Tahoma"/>
              </a:rPr>
              <a:t>baja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63666A"/>
                </a:solidFill>
                <a:latin typeface="Tahoma"/>
                <a:cs typeface="Tahoma"/>
              </a:rPr>
              <a:t>o</a:t>
            </a:r>
            <a:r>
              <a:rPr sz="16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Tahoma"/>
                <a:cs typeface="Tahoma"/>
              </a:rPr>
              <a:t>alta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Tahoma"/>
                <a:cs typeface="Tahoma"/>
              </a:rPr>
              <a:t>impedancia</a:t>
            </a:r>
            <a:endParaRPr sz="1600">
              <a:latin typeface="Tahoma"/>
              <a:cs typeface="Tahoma"/>
            </a:endParaRPr>
          </a:p>
          <a:p>
            <a:pPr marL="895985" marR="5080" indent="-342900">
              <a:lnSpc>
                <a:spcPct val="113700"/>
              </a:lnSpc>
              <a:spcBef>
                <a:spcPts val="635"/>
              </a:spcBef>
              <a:buClr>
                <a:srgbClr val="00477F"/>
              </a:buClr>
              <a:buSzPct val="126315"/>
              <a:buChar char="•"/>
              <a:tabLst>
                <a:tab pos="895985" algn="l"/>
              </a:tabLst>
            </a:pPr>
            <a:r>
              <a:rPr sz="1900" spc="70" dirty="0">
                <a:solidFill>
                  <a:srgbClr val="63666A"/>
                </a:solidFill>
                <a:latin typeface="Tahoma"/>
                <a:cs typeface="Tahoma"/>
              </a:rPr>
              <a:t>Transmisión</a:t>
            </a:r>
            <a:r>
              <a:rPr sz="19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9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70" dirty="0">
                <a:solidFill>
                  <a:srgbClr val="63666A"/>
                </a:solidFill>
                <a:latin typeface="Tahoma"/>
                <a:cs typeface="Tahoma"/>
              </a:rPr>
              <a:t>recepción</a:t>
            </a:r>
            <a:r>
              <a:rPr sz="19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9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63666A"/>
                </a:solidFill>
                <a:latin typeface="Tahoma"/>
                <a:cs typeface="Tahoma"/>
              </a:rPr>
              <a:t>mensajes</a:t>
            </a:r>
            <a:r>
              <a:rPr sz="19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63666A"/>
                </a:solidFill>
                <a:latin typeface="Tahoma"/>
                <a:cs typeface="Tahoma"/>
              </a:rPr>
              <a:t>GOOSE</a:t>
            </a:r>
            <a:r>
              <a:rPr sz="19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63666A"/>
                </a:solidFill>
                <a:latin typeface="Tahoma"/>
                <a:cs typeface="Tahoma"/>
              </a:rPr>
              <a:t>IEC61850</a:t>
            </a:r>
            <a:r>
              <a:rPr sz="19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35" dirty="0">
                <a:solidFill>
                  <a:srgbClr val="63666A"/>
                </a:solidFill>
                <a:latin typeface="Tahoma"/>
                <a:cs typeface="Tahoma"/>
              </a:rPr>
              <a:t>entre </a:t>
            </a:r>
            <a:r>
              <a:rPr sz="1900" spc="60" dirty="0">
                <a:solidFill>
                  <a:srgbClr val="63666A"/>
                </a:solidFill>
                <a:latin typeface="Tahoma"/>
                <a:cs typeface="Tahoma"/>
              </a:rPr>
              <a:t>relés</a:t>
            </a:r>
            <a:r>
              <a:rPr sz="19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9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9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9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63666A"/>
                </a:solidFill>
                <a:latin typeface="Tahoma"/>
                <a:cs typeface="Tahoma"/>
              </a:rPr>
              <a:t>alta</a:t>
            </a:r>
            <a:r>
              <a:rPr sz="19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63666A"/>
                </a:solidFill>
                <a:latin typeface="Tahoma"/>
                <a:cs typeface="Tahoma"/>
              </a:rPr>
              <a:t>velocidad</a:t>
            </a:r>
            <a:r>
              <a:rPr sz="19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9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63666A"/>
                </a:solidFill>
                <a:latin typeface="Tahoma"/>
                <a:cs typeface="Tahoma"/>
              </a:rPr>
              <a:t>través</a:t>
            </a:r>
            <a:r>
              <a:rPr sz="19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9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63666A"/>
                </a:solidFill>
                <a:latin typeface="Tahoma"/>
                <a:cs typeface="Tahoma"/>
              </a:rPr>
              <a:t>Ethernet</a:t>
            </a:r>
            <a:endParaRPr sz="1900">
              <a:latin typeface="Tahoma"/>
              <a:cs typeface="Tahoma"/>
            </a:endParaRPr>
          </a:p>
          <a:p>
            <a:pPr marL="895350" indent="-342265">
              <a:lnSpc>
                <a:spcPct val="100000"/>
              </a:lnSpc>
              <a:spcBef>
                <a:spcPts val="1540"/>
              </a:spcBef>
              <a:buClr>
                <a:srgbClr val="00477F"/>
              </a:buClr>
              <a:buSzPct val="192000"/>
              <a:buChar char="•"/>
              <a:tabLst>
                <a:tab pos="895350" algn="l"/>
              </a:tabLst>
            </a:pP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Facilidad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5" dirty="0">
                <a:solidFill>
                  <a:srgbClr val="63666A"/>
                </a:solidFill>
                <a:latin typeface="Tahoma"/>
                <a:cs typeface="Tahoma"/>
              </a:rPr>
              <a:t>coordinación</a:t>
            </a:r>
            <a:r>
              <a:rPr sz="1250" spc="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50" spc="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retransmisiones</a:t>
            </a:r>
            <a:endParaRPr sz="1250">
              <a:latin typeface="Tahoma"/>
              <a:cs typeface="Tahoma"/>
            </a:endParaRPr>
          </a:p>
          <a:p>
            <a:pPr marL="895350" indent="-342265">
              <a:lnSpc>
                <a:spcPct val="100000"/>
              </a:lnSpc>
              <a:spcBef>
                <a:spcPts val="715"/>
              </a:spcBef>
              <a:buClr>
                <a:srgbClr val="00477F"/>
              </a:buClr>
              <a:buSzPct val="109090"/>
              <a:buChar char="•"/>
              <a:tabLst>
                <a:tab pos="895350" algn="l"/>
              </a:tabLst>
            </a:pPr>
            <a:r>
              <a:rPr sz="2200" spc="55" dirty="0">
                <a:solidFill>
                  <a:srgbClr val="63666A"/>
                </a:solidFill>
                <a:latin typeface="Tahoma"/>
                <a:cs typeface="Tahoma"/>
              </a:rPr>
              <a:t>Sin</a:t>
            </a:r>
            <a:r>
              <a:rPr sz="2200" spc="-114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85" dirty="0">
                <a:solidFill>
                  <a:srgbClr val="63666A"/>
                </a:solidFill>
                <a:latin typeface="Tahoma"/>
                <a:cs typeface="Tahoma"/>
              </a:rPr>
              <a:t>cableado</a:t>
            </a:r>
            <a:r>
              <a:rPr sz="2200" spc="-1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90" dirty="0">
                <a:solidFill>
                  <a:srgbClr val="63666A"/>
                </a:solidFill>
                <a:latin typeface="Tahoma"/>
                <a:cs typeface="Tahoma"/>
              </a:rPr>
              <a:t>entre</a:t>
            </a:r>
            <a:r>
              <a:rPr sz="2200" spc="-1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70" dirty="0">
                <a:solidFill>
                  <a:srgbClr val="63666A"/>
                </a:solidFill>
                <a:latin typeface="Tahoma"/>
                <a:cs typeface="Tahoma"/>
              </a:rPr>
              <a:t>dispositivos</a:t>
            </a:r>
            <a:endParaRPr sz="2200">
              <a:latin typeface="Tahoma"/>
              <a:cs typeface="Tahoma"/>
            </a:endParaRPr>
          </a:p>
          <a:p>
            <a:pPr marL="895350" indent="-342265">
              <a:lnSpc>
                <a:spcPct val="100000"/>
              </a:lnSpc>
              <a:spcBef>
                <a:spcPts val="1030"/>
              </a:spcBef>
              <a:buClr>
                <a:srgbClr val="00477F"/>
              </a:buClr>
              <a:buSzPct val="141176"/>
              <a:buChar char="•"/>
              <a:tabLst>
                <a:tab pos="895350" algn="l"/>
              </a:tabLst>
            </a:pPr>
            <a:r>
              <a:rPr sz="1700" spc="50" dirty="0">
                <a:solidFill>
                  <a:srgbClr val="63666A"/>
                </a:solidFill>
                <a:latin typeface="Tahoma"/>
                <a:cs typeface="Tahoma"/>
              </a:rPr>
              <a:t>Instalación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Tahoma"/>
                <a:cs typeface="Tahoma"/>
              </a:rPr>
              <a:t>configuración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45" dirty="0">
                <a:solidFill>
                  <a:srgbClr val="63666A"/>
                </a:solidFill>
                <a:latin typeface="Tahoma"/>
                <a:cs typeface="Tahoma"/>
              </a:rPr>
              <a:t>sencillas</a:t>
            </a:r>
            <a:endParaRPr sz="1700">
              <a:latin typeface="Tahoma"/>
              <a:cs typeface="Tahoma"/>
            </a:endParaRPr>
          </a:p>
          <a:p>
            <a:pPr marL="895985" marR="194310" indent="-342900">
              <a:lnSpc>
                <a:spcPct val="127099"/>
              </a:lnSpc>
              <a:spcBef>
                <a:spcPts val="575"/>
              </a:spcBef>
              <a:buClr>
                <a:srgbClr val="00477F"/>
              </a:buClr>
              <a:buSzPct val="141176"/>
              <a:buChar char="•"/>
              <a:tabLst>
                <a:tab pos="895985" algn="l"/>
              </a:tabLst>
            </a:pPr>
            <a:r>
              <a:rPr sz="1700" spc="75" dirty="0">
                <a:solidFill>
                  <a:srgbClr val="63666A"/>
                </a:solidFill>
                <a:latin typeface="Tahoma"/>
                <a:cs typeface="Tahoma"/>
              </a:rPr>
              <a:t>Esquema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63666A"/>
                </a:solidFill>
                <a:latin typeface="Tahoma"/>
                <a:cs typeface="Tahoma"/>
              </a:rPr>
              <a:t>alarmas</a:t>
            </a:r>
            <a:r>
              <a:rPr sz="17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63666A"/>
                </a:solidFill>
                <a:latin typeface="Tahoma"/>
                <a:cs typeface="Tahoma"/>
              </a:rPr>
              <a:t>cuando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63666A"/>
                </a:solidFill>
                <a:latin typeface="Tahoma"/>
                <a:cs typeface="Tahoma"/>
              </a:rPr>
              <a:t>los</a:t>
            </a:r>
            <a:r>
              <a:rPr sz="17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63666A"/>
                </a:solidFill>
                <a:latin typeface="Tahoma"/>
                <a:cs typeface="Tahoma"/>
              </a:rPr>
              <a:t>IED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7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63666A"/>
                </a:solidFill>
                <a:latin typeface="Tahoma"/>
                <a:cs typeface="Tahoma"/>
              </a:rPr>
              <a:t>están</a:t>
            </a:r>
            <a:r>
              <a:rPr sz="17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63666A"/>
                </a:solidFill>
                <a:latin typeface="Tahoma"/>
                <a:cs typeface="Tahoma"/>
              </a:rPr>
              <a:t>“fuera</a:t>
            </a:r>
            <a:r>
              <a:rPr sz="17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Tahoma"/>
                <a:cs typeface="Tahoma"/>
              </a:rPr>
              <a:t>de </a:t>
            </a:r>
            <a:r>
              <a:rPr sz="1700" dirty="0">
                <a:solidFill>
                  <a:srgbClr val="63666A"/>
                </a:solidFill>
                <a:latin typeface="Tahoma"/>
                <a:cs typeface="Tahoma"/>
              </a:rPr>
              <a:t>línea”</a:t>
            </a:r>
            <a:r>
              <a:rPr sz="1700" spc="-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100" dirty="0">
                <a:solidFill>
                  <a:srgbClr val="63666A"/>
                </a:solidFill>
                <a:latin typeface="Tahoma"/>
                <a:cs typeface="Tahoma"/>
              </a:rPr>
              <a:t>o</a:t>
            </a:r>
            <a:r>
              <a:rPr sz="17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63666A"/>
                </a:solidFill>
                <a:latin typeface="Tahoma"/>
                <a:cs typeface="Tahoma"/>
              </a:rPr>
              <a:t>no</a:t>
            </a:r>
            <a:r>
              <a:rPr sz="17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63666A"/>
                </a:solidFill>
                <a:latin typeface="Tahoma"/>
                <a:cs typeface="Tahoma"/>
              </a:rPr>
              <a:t>se</a:t>
            </a:r>
            <a:r>
              <a:rPr sz="17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63666A"/>
                </a:solidFill>
                <a:latin typeface="Tahoma"/>
                <a:cs typeface="Tahoma"/>
              </a:rPr>
              <a:t>comunican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96411" y="1097280"/>
            <a:ext cx="5918200" cy="5000625"/>
            <a:chOff x="3296411" y="1097280"/>
            <a:chExt cx="5918200" cy="5000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6411" y="1097280"/>
              <a:ext cx="5917691" cy="50002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2383" y="2947416"/>
              <a:ext cx="1591054" cy="8900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65620" y="3765803"/>
              <a:ext cx="431800" cy="0"/>
            </a:xfrm>
            <a:custGeom>
              <a:avLst/>
              <a:gdLst/>
              <a:ahLst/>
              <a:cxnLst/>
              <a:rect l="l" t="t" r="r" b="b"/>
              <a:pathLst>
                <a:path w="431800">
                  <a:moveTo>
                    <a:pt x="0" y="0"/>
                  </a:moveTo>
                  <a:lnTo>
                    <a:pt x="431800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98435" y="3765803"/>
              <a:ext cx="0" cy="249554"/>
            </a:xfrm>
            <a:custGeom>
              <a:avLst/>
              <a:gdLst/>
              <a:ahLst/>
              <a:cxnLst/>
              <a:rect l="l" t="t" r="r" b="b"/>
              <a:pathLst>
                <a:path h="249554">
                  <a:moveTo>
                    <a:pt x="0" y="24923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2951" y="3138700"/>
              <a:ext cx="1597660" cy="295275"/>
            </a:xfrm>
            <a:custGeom>
              <a:avLst/>
              <a:gdLst/>
              <a:ahLst/>
              <a:cxnLst/>
              <a:rect l="l" t="t" r="r" b="b"/>
              <a:pathLst>
                <a:path w="1597659" h="295275">
                  <a:moveTo>
                    <a:pt x="0" y="294871"/>
                  </a:moveTo>
                  <a:lnTo>
                    <a:pt x="12823" y="237048"/>
                  </a:lnTo>
                  <a:lnTo>
                    <a:pt x="26350" y="181244"/>
                  </a:lnTo>
                  <a:lnTo>
                    <a:pt x="41289" y="129479"/>
                  </a:lnTo>
                  <a:lnTo>
                    <a:pt x="58345" y="83771"/>
                  </a:lnTo>
                  <a:lnTo>
                    <a:pt x="78226" y="46141"/>
                  </a:lnTo>
                  <a:lnTo>
                    <a:pt x="134160" y="1744"/>
                  </a:lnTo>
                  <a:lnTo>
                    <a:pt x="170749" y="0"/>
                  </a:lnTo>
                  <a:lnTo>
                    <a:pt x="211406" y="8141"/>
                  </a:lnTo>
                  <a:lnTo>
                    <a:pt x="256128" y="20935"/>
                  </a:lnTo>
                  <a:lnTo>
                    <a:pt x="304914" y="33149"/>
                  </a:lnTo>
                  <a:lnTo>
                    <a:pt x="337170" y="41544"/>
                  </a:lnTo>
                  <a:lnTo>
                    <a:pt x="364727" y="51930"/>
                  </a:lnTo>
                  <a:lnTo>
                    <a:pt x="392664" y="63927"/>
                  </a:lnTo>
                  <a:lnTo>
                    <a:pt x="426062" y="77152"/>
                  </a:lnTo>
                  <a:lnTo>
                    <a:pt x="470000" y="91224"/>
                  </a:lnTo>
                  <a:lnTo>
                    <a:pt x="529558" y="105763"/>
                  </a:lnTo>
                  <a:lnTo>
                    <a:pt x="609815" y="120386"/>
                  </a:lnTo>
                  <a:lnTo>
                    <a:pt x="854950" y="152877"/>
                  </a:lnTo>
                  <a:lnTo>
                    <a:pt x="1184251" y="191271"/>
                  </a:lnTo>
                  <a:lnTo>
                    <a:pt x="1473168" y="223302"/>
                  </a:lnTo>
                  <a:lnTo>
                    <a:pt x="1597152" y="236705"/>
                  </a:lnTo>
                </a:path>
              </a:pathLst>
            </a:custGeom>
            <a:ln w="914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69635" y="2737103"/>
              <a:ext cx="2220595" cy="654050"/>
            </a:xfrm>
            <a:custGeom>
              <a:avLst/>
              <a:gdLst/>
              <a:ahLst/>
              <a:cxnLst/>
              <a:rect l="l" t="t" r="r" b="b"/>
              <a:pathLst>
                <a:path w="2220595" h="654050">
                  <a:moveTo>
                    <a:pt x="0" y="0"/>
                  </a:moveTo>
                  <a:lnTo>
                    <a:pt x="9433" y="74041"/>
                  </a:lnTo>
                  <a:lnTo>
                    <a:pt x="38164" y="144017"/>
                  </a:lnTo>
                  <a:lnTo>
                    <a:pt x="65794" y="176209"/>
                  </a:lnTo>
                  <a:lnTo>
                    <a:pt x="105481" y="205859"/>
                  </a:lnTo>
                  <a:lnTo>
                    <a:pt x="159639" y="232460"/>
                  </a:lnTo>
                  <a:lnTo>
                    <a:pt x="232670" y="255672"/>
                  </a:lnTo>
                  <a:lnTo>
                    <a:pt x="276334" y="266103"/>
                  </a:lnTo>
                  <a:lnTo>
                    <a:pt x="323895" y="275835"/>
                  </a:lnTo>
                  <a:lnTo>
                    <a:pt x="374703" y="284931"/>
                  </a:lnTo>
                  <a:lnTo>
                    <a:pt x="428109" y="293456"/>
                  </a:lnTo>
                  <a:lnTo>
                    <a:pt x="483460" y="301472"/>
                  </a:lnTo>
                  <a:lnTo>
                    <a:pt x="540107" y="309044"/>
                  </a:lnTo>
                  <a:lnTo>
                    <a:pt x="597400" y="316234"/>
                  </a:lnTo>
                  <a:lnTo>
                    <a:pt x="654687" y="323106"/>
                  </a:lnTo>
                  <a:lnTo>
                    <a:pt x="711319" y="329725"/>
                  </a:lnTo>
                  <a:lnTo>
                    <a:pt x="766644" y="336153"/>
                  </a:lnTo>
                  <a:lnTo>
                    <a:pt x="820013" y="342453"/>
                  </a:lnTo>
                  <a:lnTo>
                    <a:pt x="870775" y="348691"/>
                  </a:lnTo>
                  <a:lnTo>
                    <a:pt x="923514" y="354550"/>
                  </a:lnTo>
                  <a:lnTo>
                    <a:pt x="975731" y="358941"/>
                  </a:lnTo>
                  <a:lnTo>
                    <a:pt x="1027506" y="362201"/>
                  </a:lnTo>
                  <a:lnTo>
                    <a:pt x="1078918" y="364668"/>
                  </a:lnTo>
                  <a:lnTo>
                    <a:pt x="1130046" y="366678"/>
                  </a:lnTo>
                  <a:lnTo>
                    <a:pt x="1180969" y="368569"/>
                  </a:lnTo>
                  <a:lnTo>
                    <a:pt x="1231767" y="370679"/>
                  </a:lnTo>
                  <a:lnTo>
                    <a:pt x="1282519" y="373344"/>
                  </a:lnTo>
                  <a:lnTo>
                    <a:pt x="1333304" y="376902"/>
                  </a:lnTo>
                  <a:lnTo>
                    <a:pt x="1384202" y="381690"/>
                  </a:lnTo>
                  <a:lnTo>
                    <a:pt x="1435291" y="388045"/>
                  </a:lnTo>
                  <a:lnTo>
                    <a:pt x="1486652" y="396304"/>
                  </a:lnTo>
                  <a:lnTo>
                    <a:pt x="1538363" y="406806"/>
                  </a:lnTo>
                  <a:lnTo>
                    <a:pt x="1588768" y="419458"/>
                  </a:lnTo>
                  <a:lnTo>
                    <a:pt x="1642913" y="435228"/>
                  </a:lnTo>
                  <a:lnTo>
                    <a:pt x="1699797" y="453529"/>
                  </a:lnTo>
                  <a:lnTo>
                    <a:pt x="1758422" y="473773"/>
                  </a:lnTo>
                  <a:lnTo>
                    <a:pt x="1817787" y="495373"/>
                  </a:lnTo>
                  <a:lnTo>
                    <a:pt x="1876893" y="517740"/>
                  </a:lnTo>
                  <a:lnTo>
                    <a:pt x="1934741" y="540288"/>
                  </a:lnTo>
                  <a:lnTo>
                    <a:pt x="1990331" y="562427"/>
                  </a:lnTo>
                  <a:lnTo>
                    <a:pt x="2042663" y="583572"/>
                  </a:lnTo>
                  <a:lnTo>
                    <a:pt x="2090737" y="603133"/>
                  </a:lnTo>
                  <a:lnTo>
                    <a:pt x="2133554" y="620524"/>
                  </a:lnTo>
                  <a:lnTo>
                    <a:pt x="2170115" y="635157"/>
                  </a:lnTo>
                  <a:lnTo>
                    <a:pt x="2199419" y="646443"/>
                  </a:lnTo>
                  <a:lnTo>
                    <a:pt x="2220468" y="653796"/>
                  </a:lnTo>
                </a:path>
              </a:pathLst>
            </a:custGeom>
            <a:ln w="914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43180" y="2708147"/>
              <a:ext cx="1276985" cy="774700"/>
            </a:xfrm>
            <a:custGeom>
              <a:avLst/>
              <a:gdLst/>
              <a:ahLst/>
              <a:cxnLst/>
              <a:rect l="l" t="t" r="r" b="b"/>
              <a:pathLst>
                <a:path w="1276984" h="774700">
                  <a:moveTo>
                    <a:pt x="87451" y="0"/>
                  </a:moveTo>
                  <a:lnTo>
                    <a:pt x="57204" y="37148"/>
                  </a:lnTo>
                  <a:lnTo>
                    <a:pt x="30357" y="73956"/>
                  </a:lnTo>
                  <a:lnTo>
                    <a:pt x="10308" y="110086"/>
                  </a:lnTo>
                  <a:lnTo>
                    <a:pt x="0" y="175822"/>
                  </a:lnTo>
                  <a:lnTo>
                    <a:pt x="7700" y="203271"/>
                  </a:lnTo>
                  <a:lnTo>
                    <a:pt x="26275" y="234351"/>
                  </a:lnTo>
                  <a:lnTo>
                    <a:pt x="58444" y="275869"/>
                  </a:lnTo>
                  <a:lnTo>
                    <a:pt x="82163" y="306602"/>
                  </a:lnTo>
                  <a:lnTo>
                    <a:pt x="108503" y="341864"/>
                  </a:lnTo>
                  <a:lnTo>
                    <a:pt x="138604" y="380257"/>
                  </a:lnTo>
                  <a:lnTo>
                    <a:pt x="173608" y="420387"/>
                  </a:lnTo>
                  <a:lnTo>
                    <a:pt x="214657" y="460855"/>
                  </a:lnTo>
                  <a:lnTo>
                    <a:pt x="262892" y="500265"/>
                  </a:lnTo>
                  <a:lnTo>
                    <a:pt x="319455" y="537222"/>
                  </a:lnTo>
                  <a:lnTo>
                    <a:pt x="354890" y="556796"/>
                  </a:lnTo>
                  <a:lnTo>
                    <a:pt x="394872" y="577322"/>
                  </a:lnTo>
                  <a:lnTo>
                    <a:pt x="438629" y="598463"/>
                  </a:lnTo>
                  <a:lnTo>
                    <a:pt x="485389" y="619881"/>
                  </a:lnTo>
                  <a:lnTo>
                    <a:pt x="534381" y="641241"/>
                  </a:lnTo>
                  <a:lnTo>
                    <a:pt x="584830" y="662204"/>
                  </a:lnTo>
                  <a:lnTo>
                    <a:pt x="635967" y="682433"/>
                  </a:lnTo>
                  <a:lnTo>
                    <a:pt x="687017" y="701592"/>
                  </a:lnTo>
                  <a:lnTo>
                    <a:pt x="737209" y="719343"/>
                  </a:lnTo>
                  <a:lnTo>
                    <a:pt x="785771" y="735350"/>
                  </a:lnTo>
                  <a:lnTo>
                    <a:pt x="831931" y="749275"/>
                  </a:lnTo>
                  <a:lnTo>
                    <a:pt x="874916" y="760781"/>
                  </a:lnTo>
                  <a:lnTo>
                    <a:pt x="913954" y="769531"/>
                  </a:lnTo>
                  <a:lnTo>
                    <a:pt x="963305" y="774171"/>
                  </a:lnTo>
                  <a:lnTo>
                    <a:pt x="1006211" y="769191"/>
                  </a:lnTo>
                  <a:lnTo>
                    <a:pt x="1044461" y="757698"/>
                  </a:lnTo>
                  <a:lnTo>
                    <a:pt x="1079846" y="742799"/>
                  </a:lnTo>
                  <a:lnTo>
                    <a:pt x="1114156" y="727602"/>
                  </a:lnTo>
                  <a:lnTo>
                    <a:pt x="1149183" y="715213"/>
                  </a:lnTo>
                  <a:lnTo>
                    <a:pt x="1186716" y="708740"/>
                  </a:lnTo>
                  <a:lnTo>
                    <a:pt x="1228546" y="711290"/>
                  </a:lnTo>
                  <a:lnTo>
                    <a:pt x="1276463" y="725970"/>
                  </a:lnTo>
                </a:path>
              </a:pathLst>
            </a:custGeom>
            <a:ln w="914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9375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00"/>
              </a:spcBef>
            </a:pPr>
            <a:r>
              <a:rPr sz="2000" spc="95" dirty="0">
                <a:latin typeface="Tahoma"/>
                <a:cs typeface="Tahoma"/>
              </a:rPr>
              <a:t>Ganso</a:t>
            </a:r>
            <a:r>
              <a:rPr sz="2000" spc="-70" dirty="0">
                <a:latin typeface="Tahoma"/>
                <a:cs typeface="Tahoma"/>
              </a:rPr>
              <a:t> </a:t>
            </a:r>
            <a:r>
              <a:rPr sz="2000" spc="-95" dirty="0">
                <a:latin typeface="Tahoma"/>
                <a:cs typeface="Tahoma"/>
              </a:rPr>
              <a:t>-</a:t>
            </a:r>
            <a:r>
              <a:rPr sz="2000" spc="-70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Transferencia</a:t>
            </a:r>
            <a:r>
              <a:rPr sz="2000" spc="-70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principal-</a:t>
            </a:r>
            <a:r>
              <a:rPr sz="2000" spc="70" dirty="0">
                <a:latin typeface="Tahoma"/>
                <a:cs typeface="Tahoma"/>
              </a:rPr>
              <a:t>empate-principal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1573" y="2670600"/>
            <a:ext cx="66929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i="1" spc="-10" dirty="0">
                <a:solidFill>
                  <a:srgbClr val="63666A"/>
                </a:solidFill>
                <a:latin typeface="Trebuchet MS"/>
                <a:cs typeface="Trebuchet MS"/>
              </a:rPr>
              <a:t>Relé</a:t>
            </a:r>
            <a:r>
              <a:rPr sz="1450" i="1" spc="-9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1450" i="1" spc="-25" dirty="0">
                <a:solidFill>
                  <a:srgbClr val="63666A"/>
                </a:solidFill>
                <a:latin typeface="Trebuchet MS"/>
                <a:cs typeface="Trebuchet MS"/>
              </a:rPr>
              <a:t>UR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8632" y="2672886"/>
            <a:ext cx="66929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i="1" spc="-10" dirty="0">
                <a:solidFill>
                  <a:srgbClr val="63666A"/>
                </a:solidFill>
                <a:latin typeface="Trebuchet MS"/>
                <a:cs typeface="Trebuchet MS"/>
              </a:rPr>
              <a:t>Relé</a:t>
            </a:r>
            <a:r>
              <a:rPr sz="1450" i="1" spc="-9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1450" i="1" spc="-25" dirty="0">
                <a:solidFill>
                  <a:srgbClr val="63666A"/>
                </a:solidFill>
                <a:latin typeface="Trebuchet MS"/>
                <a:cs typeface="Trebuchet MS"/>
              </a:rPr>
              <a:t>UR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6876" y="4024102"/>
            <a:ext cx="66929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i="1" spc="-10" dirty="0">
                <a:solidFill>
                  <a:srgbClr val="63666A"/>
                </a:solidFill>
                <a:latin typeface="Trebuchet MS"/>
                <a:cs typeface="Trebuchet MS"/>
              </a:rPr>
              <a:t>Relé</a:t>
            </a:r>
            <a:r>
              <a:rPr sz="1450" i="1" spc="-95" dirty="0">
                <a:solidFill>
                  <a:srgbClr val="63666A"/>
                </a:solidFill>
                <a:latin typeface="Trebuchet MS"/>
                <a:cs typeface="Trebuchet MS"/>
              </a:rPr>
              <a:t> </a:t>
            </a:r>
            <a:r>
              <a:rPr sz="1450" i="1" spc="-25" dirty="0">
                <a:solidFill>
                  <a:srgbClr val="63666A"/>
                </a:solidFill>
                <a:latin typeface="Trebuchet MS"/>
                <a:cs typeface="Trebuchet MS"/>
              </a:rPr>
              <a:t>UR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35" rIns="0" bIns="0" rtlCol="0">
            <a:spAutoFit/>
          </a:bodyPr>
          <a:lstStyle/>
          <a:p>
            <a:pPr marL="409575">
              <a:lnSpc>
                <a:spcPct val="100000"/>
              </a:lnSpc>
              <a:spcBef>
                <a:spcPts val="100"/>
              </a:spcBef>
            </a:pPr>
            <a:r>
              <a:rPr sz="3600" spc="135" dirty="0">
                <a:solidFill>
                  <a:srgbClr val="4057AC"/>
                </a:solidFill>
                <a:latin typeface="Tahoma"/>
                <a:cs typeface="Tahoma"/>
              </a:rPr>
              <a:t>Resumen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1026" y="1390522"/>
            <a:ext cx="8297545" cy="4662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3565" indent="-570865">
              <a:lnSpc>
                <a:spcPct val="100000"/>
              </a:lnSpc>
              <a:spcBef>
                <a:spcPts val="100"/>
              </a:spcBef>
              <a:buClr>
                <a:srgbClr val="00477F"/>
              </a:buClr>
              <a:buSzPct val="147368"/>
              <a:buChar char="•"/>
              <a:tabLst>
                <a:tab pos="583565" algn="l"/>
              </a:tabLst>
            </a:pPr>
            <a:r>
              <a:rPr sz="1900" dirty="0">
                <a:solidFill>
                  <a:srgbClr val="4057AC"/>
                </a:solidFill>
                <a:latin typeface="Tahoma"/>
                <a:cs typeface="Tahoma"/>
              </a:rPr>
              <a:t>La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4057AC"/>
                </a:solidFill>
                <a:latin typeface="Tahoma"/>
                <a:cs typeface="Tahoma"/>
              </a:rPr>
              <a:t>sobrecorriente</a:t>
            </a:r>
            <a:r>
              <a:rPr sz="19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4057AC"/>
                </a:solidFill>
                <a:latin typeface="Tahoma"/>
                <a:cs typeface="Tahoma"/>
              </a:rPr>
              <a:t>se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4057AC"/>
                </a:solidFill>
                <a:latin typeface="Tahoma"/>
                <a:cs typeface="Tahoma"/>
              </a:rPr>
              <a:t>utiliza</a:t>
            </a:r>
            <a:r>
              <a:rPr sz="19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4057AC"/>
                </a:solidFill>
                <a:latin typeface="Tahoma"/>
                <a:cs typeface="Tahoma"/>
              </a:rPr>
              <a:t>normalmente</a:t>
            </a:r>
            <a:r>
              <a:rPr sz="19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para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4057AC"/>
                </a:solidFill>
                <a:latin typeface="Tahoma"/>
                <a:cs typeface="Tahoma"/>
              </a:rPr>
              <a:t>aplicaciones</a:t>
            </a:r>
            <a:r>
              <a:rPr sz="19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endParaRPr sz="1900">
              <a:latin typeface="Tahoma"/>
              <a:cs typeface="Tahoma"/>
            </a:endParaRPr>
          </a:p>
          <a:p>
            <a:pPr marL="584200">
              <a:lnSpc>
                <a:spcPct val="100000"/>
              </a:lnSpc>
              <a:spcBef>
                <a:spcPts val="1750"/>
              </a:spcBef>
            </a:pPr>
            <a:r>
              <a:rPr sz="1900" spc="90" dirty="0">
                <a:solidFill>
                  <a:srgbClr val="4057AC"/>
                </a:solidFill>
                <a:latin typeface="Tahoma"/>
                <a:cs typeface="Tahoma"/>
              </a:rPr>
              <a:t>media</a:t>
            </a:r>
            <a:r>
              <a:rPr sz="1900" spc="-8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4057AC"/>
                </a:solidFill>
                <a:latin typeface="Tahoma"/>
                <a:cs typeface="Tahoma"/>
              </a:rPr>
              <a:t>tensión</a:t>
            </a:r>
            <a:r>
              <a:rPr sz="1900" spc="-8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en</a:t>
            </a:r>
            <a:r>
              <a:rPr sz="1900" spc="-8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0" dirty="0">
                <a:solidFill>
                  <a:srgbClr val="4057AC"/>
                </a:solidFill>
                <a:latin typeface="Tahoma"/>
                <a:cs typeface="Tahoma"/>
              </a:rPr>
              <a:t>sistemas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4057AC"/>
                </a:solidFill>
                <a:latin typeface="Tahoma"/>
                <a:cs typeface="Tahoma"/>
              </a:rPr>
              <a:t>industriales/de</a:t>
            </a:r>
            <a:r>
              <a:rPr sz="1900" spc="-8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4057AC"/>
                </a:solidFill>
                <a:latin typeface="Tahoma"/>
                <a:cs typeface="Tahoma"/>
              </a:rPr>
              <a:t>distribución.</a:t>
            </a:r>
            <a:endParaRPr sz="1900">
              <a:latin typeface="Tahoma"/>
              <a:cs typeface="Tahoma"/>
            </a:endParaRPr>
          </a:p>
          <a:p>
            <a:pPr marL="584200" marR="638810" indent="-571500">
              <a:lnSpc>
                <a:spcPct val="176800"/>
              </a:lnSpc>
              <a:spcBef>
                <a:spcPts val="675"/>
              </a:spcBef>
              <a:buClr>
                <a:srgbClr val="00477F"/>
              </a:buClr>
              <a:buSzPct val="147368"/>
              <a:buChar char="•"/>
              <a:tabLst>
                <a:tab pos="584200" algn="l"/>
              </a:tabLst>
            </a:pPr>
            <a:r>
              <a:rPr sz="1900" spc="75" dirty="0">
                <a:solidFill>
                  <a:srgbClr val="4057AC"/>
                </a:solidFill>
                <a:latin typeface="Tahoma"/>
                <a:cs typeface="Tahoma"/>
              </a:rPr>
              <a:t>Elementos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0" dirty="0">
                <a:solidFill>
                  <a:srgbClr val="4057AC"/>
                </a:solidFill>
                <a:latin typeface="Tahoma"/>
                <a:cs typeface="Tahoma"/>
              </a:rPr>
              <a:t>instantáneos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-60" dirty="0">
                <a:solidFill>
                  <a:srgbClr val="4057AC"/>
                </a:solidFill>
                <a:latin typeface="Tahoma"/>
                <a:cs typeface="Tahoma"/>
              </a:rPr>
              <a:t>(50)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4057AC"/>
                </a:solidFill>
                <a:latin typeface="Tahoma"/>
                <a:cs typeface="Tahoma"/>
              </a:rPr>
              <a:t>y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4057AC"/>
                </a:solidFill>
                <a:latin typeface="Tahoma"/>
                <a:cs typeface="Tahoma"/>
              </a:rPr>
              <a:t>sobrecorriente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temporal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-25" dirty="0">
                <a:solidFill>
                  <a:srgbClr val="4057AC"/>
                </a:solidFill>
                <a:latin typeface="Tahoma"/>
                <a:cs typeface="Tahoma"/>
              </a:rPr>
              <a:t>(51) </a:t>
            </a:r>
            <a:r>
              <a:rPr sz="1900" spc="70" dirty="0">
                <a:solidFill>
                  <a:srgbClr val="4057AC"/>
                </a:solidFill>
                <a:latin typeface="Tahoma"/>
                <a:cs typeface="Tahoma"/>
              </a:rPr>
              <a:t>utilizados</a:t>
            </a:r>
            <a:r>
              <a:rPr sz="1900" spc="-9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en</a:t>
            </a:r>
            <a:r>
              <a:rPr sz="1900" spc="-9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4057AC"/>
                </a:solidFill>
                <a:latin typeface="Tahoma"/>
                <a:cs typeface="Tahoma"/>
              </a:rPr>
              <a:t>aplicaciones</a:t>
            </a:r>
            <a:r>
              <a:rPr sz="1900" spc="-9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900" spc="-9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4057AC"/>
                </a:solidFill>
                <a:latin typeface="Tahoma"/>
                <a:cs typeface="Tahoma"/>
              </a:rPr>
              <a:t>sobrecorriente.</a:t>
            </a:r>
            <a:endParaRPr sz="1900">
              <a:latin typeface="Tahoma"/>
              <a:cs typeface="Tahoma"/>
            </a:endParaRPr>
          </a:p>
          <a:p>
            <a:pPr marL="584200" marR="5080" indent="-571500">
              <a:lnSpc>
                <a:spcPct val="176800"/>
              </a:lnSpc>
              <a:spcBef>
                <a:spcPts val="670"/>
              </a:spcBef>
              <a:buClr>
                <a:srgbClr val="00477F"/>
              </a:buClr>
              <a:buSzPct val="147368"/>
              <a:buChar char="•"/>
              <a:tabLst>
                <a:tab pos="584200" algn="l"/>
              </a:tabLst>
            </a:pP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Coordinación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horaria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4057AC"/>
                </a:solidFill>
                <a:latin typeface="Tahoma"/>
                <a:cs typeface="Tahoma"/>
              </a:rPr>
              <a:t>entre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4057AC"/>
                </a:solidFill>
                <a:latin typeface="Tahoma"/>
                <a:cs typeface="Tahoma"/>
              </a:rPr>
              <a:t>dispositivos</a:t>
            </a:r>
            <a:r>
              <a:rPr sz="19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4057AC"/>
                </a:solidFill>
                <a:latin typeface="Tahoma"/>
                <a:cs typeface="Tahoma"/>
              </a:rPr>
              <a:t>sobrecorriente</a:t>
            </a:r>
            <a:r>
              <a:rPr sz="1900" spc="-7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4057AC"/>
                </a:solidFill>
                <a:latin typeface="Tahoma"/>
                <a:cs typeface="Tahoma"/>
              </a:rPr>
              <a:t>utilizados </a:t>
            </a:r>
            <a:r>
              <a:rPr sz="1900" spc="80" dirty="0">
                <a:solidFill>
                  <a:srgbClr val="4057AC"/>
                </a:solidFill>
                <a:latin typeface="Tahoma"/>
                <a:cs typeface="Tahoma"/>
              </a:rPr>
              <a:t>para</a:t>
            </a:r>
            <a:r>
              <a:rPr sz="1900" spc="-8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4057AC"/>
                </a:solidFill>
                <a:latin typeface="Tahoma"/>
                <a:cs typeface="Tahoma"/>
              </a:rPr>
              <a:t>selectividad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4057AC"/>
                </a:solidFill>
                <a:latin typeface="Tahoma"/>
                <a:cs typeface="Tahoma"/>
              </a:rPr>
              <a:t>y</a:t>
            </a:r>
            <a:r>
              <a:rPr sz="1900" spc="-8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4057AC"/>
                </a:solidFill>
                <a:latin typeface="Tahoma"/>
                <a:cs typeface="Tahoma"/>
              </a:rPr>
              <a:t>respaldo.</a:t>
            </a:r>
            <a:endParaRPr sz="1900">
              <a:latin typeface="Tahoma"/>
              <a:cs typeface="Tahoma"/>
            </a:endParaRPr>
          </a:p>
          <a:p>
            <a:pPr marL="584200" marR="80645" indent="-571500">
              <a:lnSpc>
                <a:spcPct val="197600"/>
              </a:lnSpc>
              <a:spcBef>
                <a:spcPts val="635"/>
              </a:spcBef>
              <a:buClr>
                <a:srgbClr val="00477F"/>
              </a:buClr>
              <a:buSzPct val="164705"/>
              <a:buChar char="•"/>
              <a:tabLst>
                <a:tab pos="584200" algn="l"/>
              </a:tabLst>
            </a:pPr>
            <a:r>
              <a:rPr sz="1700" spc="50" dirty="0">
                <a:solidFill>
                  <a:srgbClr val="4057AC"/>
                </a:solidFill>
                <a:latin typeface="Tahoma"/>
                <a:cs typeface="Tahoma"/>
              </a:rPr>
              <a:t>La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57AC"/>
                </a:solidFill>
                <a:latin typeface="Tahoma"/>
                <a:cs typeface="Tahoma"/>
              </a:rPr>
              <a:t>mensajería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57AC"/>
                </a:solidFill>
                <a:latin typeface="Tahoma"/>
                <a:cs typeface="Tahoma"/>
              </a:rPr>
              <a:t>Goose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57AC"/>
                </a:solidFill>
                <a:latin typeface="Tahoma"/>
                <a:cs typeface="Tahoma"/>
              </a:rPr>
              <a:t>se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4057AC"/>
                </a:solidFill>
                <a:latin typeface="Tahoma"/>
                <a:cs typeface="Tahoma"/>
              </a:rPr>
              <a:t>puede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57AC"/>
                </a:solidFill>
                <a:latin typeface="Tahoma"/>
                <a:cs typeface="Tahoma"/>
              </a:rPr>
              <a:t>utilizar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57AC"/>
                </a:solidFill>
                <a:latin typeface="Tahoma"/>
                <a:cs typeface="Tahoma"/>
              </a:rPr>
              <a:t>para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57AC"/>
                </a:solidFill>
                <a:latin typeface="Tahoma"/>
                <a:cs typeface="Tahoma"/>
              </a:rPr>
              <a:t>simplificar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57AC"/>
                </a:solidFill>
                <a:latin typeface="Tahoma"/>
                <a:cs typeface="Tahoma"/>
              </a:rPr>
              <a:t>y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57AC"/>
                </a:solidFill>
                <a:latin typeface="Tahoma"/>
                <a:cs typeface="Tahoma"/>
              </a:rPr>
              <a:t>reducir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4057AC"/>
                </a:solidFill>
                <a:latin typeface="Tahoma"/>
                <a:cs typeface="Tahoma"/>
              </a:rPr>
              <a:t>el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40" dirty="0">
                <a:solidFill>
                  <a:srgbClr val="4057AC"/>
                </a:solidFill>
                <a:latin typeface="Tahoma"/>
                <a:cs typeface="Tahoma"/>
              </a:rPr>
              <a:t>cableado </a:t>
            </a:r>
            <a:r>
              <a:rPr sz="1700" spc="8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4057AC"/>
                </a:solidFill>
                <a:latin typeface="Tahoma"/>
                <a:cs typeface="Tahoma"/>
              </a:rPr>
              <a:t>aplicaciones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57AC"/>
                </a:solidFill>
                <a:latin typeface="Tahoma"/>
                <a:cs typeface="Tahoma"/>
              </a:rPr>
              <a:t>enclavamiento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4057AC"/>
                </a:solidFill>
                <a:latin typeface="Tahoma"/>
                <a:cs typeface="Tahoma"/>
              </a:rPr>
              <a:t>zona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4057AC"/>
                </a:solidFill>
                <a:latin typeface="Tahoma"/>
                <a:cs typeface="Tahoma"/>
              </a:rPr>
              <a:t>bus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57AC"/>
                </a:solidFill>
                <a:latin typeface="Tahoma"/>
                <a:cs typeface="Tahoma"/>
              </a:rPr>
              <a:t>y</a:t>
            </a:r>
            <a:r>
              <a:rPr sz="1700" spc="-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4057AC"/>
                </a:solidFill>
                <a:latin typeface="Tahoma"/>
                <a:cs typeface="Tahoma"/>
              </a:rPr>
              <a:t>transferencia</a:t>
            </a:r>
            <a:r>
              <a:rPr sz="1700" spc="-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700" spc="45" dirty="0">
                <a:solidFill>
                  <a:srgbClr val="4057AC"/>
                </a:solidFill>
                <a:latin typeface="Tahoma"/>
                <a:cs typeface="Tahoma"/>
              </a:rPr>
              <a:t>principal- </a:t>
            </a:r>
            <a:r>
              <a:rPr sz="1700" spc="55" dirty="0">
                <a:solidFill>
                  <a:srgbClr val="4057AC"/>
                </a:solidFill>
                <a:latin typeface="Tahoma"/>
                <a:cs typeface="Tahoma"/>
              </a:rPr>
              <a:t>conexión-</a:t>
            </a:r>
            <a:r>
              <a:rPr sz="1700" spc="40" dirty="0">
                <a:solidFill>
                  <a:srgbClr val="4057AC"/>
                </a:solidFill>
                <a:latin typeface="Tahoma"/>
                <a:cs typeface="Tahoma"/>
              </a:rPr>
              <a:t>principal.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Tahoma"/>
                <a:cs typeface="Tahoma"/>
              </a:rPr>
              <a:t>87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10" dirty="0">
                <a:solidFill>
                  <a:srgbClr val="FFFFFF"/>
                </a:solidFill>
                <a:latin typeface="Tahoma"/>
                <a:cs typeface="Tahoma"/>
              </a:rPr>
              <a:t>Fundamental: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128535"/>
            <a:ext cx="5685790" cy="1447165"/>
          </a:xfrm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5"/>
              </a:spcBef>
            </a:pPr>
            <a:r>
              <a:rPr sz="3900" spc="110" dirty="0">
                <a:solidFill>
                  <a:srgbClr val="FFFFFF"/>
                </a:solidFill>
                <a:latin typeface="Tahoma"/>
                <a:cs typeface="Tahoma"/>
              </a:rPr>
              <a:t>Tipos</a:t>
            </a:r>
            <a:r>
              <a:rPr sz="39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900" spc="18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390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900" spc="90" dirty="0">
                <a:solidFill>
                  <a:srgbClr val="FFFFFF"/>
                </a:solidFill>
                <a:latin typeface="Tahoma"/>
                <a:cs typeface="Tahoma"/>
              </a:rPr>
              <a:t>Protección:</a:t>
            </a:r>
            <a:endParaRPr sz="3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3200" spc="105" dirty="0">
                <a:solidFill>
                  <a:srgbClr val="FFFFFF"/>
                </a:solidFill>
                <a:latin typeface="Tahoma"/>
                <a:cs typeface="Tahoma"/>
              </a:rPr>
              <a:t>Diferencial</a:t>
            </a:r>
            <a:r>
              <a:rPr sz="32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125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32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140" dirty="0">
                <a:solidFill>
                  <a:srgbClr val="FFFFFF"/>
                </a:solidFill>
                <a:latin typeface="Tahoma"/>
                <a:cs typeface="Tahoma"/>
              </a:rPr>
              <a:t>transformador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84096" y="4219499"/>
            <a:ext cx="0" cy="1291590"/>
          </a:xfrm>
          <a:custGeom>
            <a:avLst/>
            <a:gdLst/>
            <a:ahLst/>
            <a:cxnLst/>
            <a:rect l="l" t="t" r="r" b="b"/>
            <a:pathLst>
              <a:path h="1291589">
                <a:moveTo>
                  <a:pt x="0" y="0"/>
                </a:moveTo>
                <a:lnTo>
                  <a:pt x="0" y="1291589"/>
                </a:lnTo>
              </a:path>
            </a:pathLst>
          </a:custGeom>
          <a:ln w="21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03118" y="3371355"/>
            <a:ext cx="607695" cy="1614805"/>
          </a:xfrm>
          <a:custGeom>
            <a:avLst/>
            <a:gdLst/>
            <a:ahLst/>
            <a:cxnLst/>
            <a:rect l="l" t="t" r="r" b="b"/>
            <a:pathLst>
              <a:path w="607695" h="1614804">
                <a:moveTo>
                  <a:pt x="607280" y="0"/>
                </a:moveTo>
                <a:lnTo>
                  <a:pt x="202426" y="0"/>
                </a:lnTo>
                <a:lnTo>
                  <a:pt x="150743" y="8610"/>
                </a:lnTo>
                <a:lnTo>
                  <a:pt x="103366" y="30137"/>
                </a:lnTo>
                <a:lnTo>
                  <a:pt x="60297" y="60274"/>
                </a:lnTo>
                <a:lnTo>
                  <a:pt x="25841" y="103327"/>
                </a:lnTo>
                <a:lnTo>
                  <a:pt x="8613" y="150685"/>
                </a:lnTo>
                <a:lnTo>
                  <a:pt x="0" y="202349"/>
                </a:lnTo>
                <a:lnTo>
                  <a:pt x="8613" y="254012"/>
                </a:lnTo>
                <a:lnTo>
                  <a:pt x="25841" y="305676"/>
                </a:lnTo>
                <a:lnTo>
                  <a:pt x="60297" y="344423"/>
                </a:lnTo>
                <a:lnTo>
                  <a:pt x="103366" y="378866"/>
                </a:lnTo>
                <a:lnTo>
                  <a:pt x="150743" y="400392"/>
                </a:lnTo>
                <a:lnTo>
                  <a:pt x="202426" y="404698"/>
                </a:lnTo>
                <a:lnTo>
                  <a:pt x="150743" y="413308"/>
                </a:lnTo>
                <a:lnTo>
                  <a:pt x="103366" y="430529"/>
                </a:lnTo>
                <a:lnTo>
                  <a:pt x="60297" y="464972"/>
                </a:lnTo>
                <a:lnTo>
                  <a:pt x="25841" y="508025"/>
                </a:lnTo>
                <a:lnTo>
                  <a:pt x="8613" y="555383"/>
                </a:lnTo>
                <a:lnTo>
                  <a:pt x="0" y="607047"/>
                </a:lnTo>
                <a:lnTo>
                  <a:pt x="8613" y="658710"/>
                </a:lnTo>
                <a:lnTo>
                  <a:pt x="25841" y="706069"/>
                </a:lnTo>
                <a:lnTo>
                  <a:pt x="60297" y="749122"/>
                </a:lnTo>
                <a:lnTo>
                  <a:pt x="103366" y="783564"/>
                </a:lnTo>
                <a:lnTo>
                  <a:pt x="150743" y="800785"/>
                </a:lnTo>
                <a:lnTo>
                  <a:pt x="202426" y="809396"/>
                </a:lnTo>
                <a:lnTo>
                  <a:pt x="150743" y="813701"/>
                </a:lnTo>
                <a:lnTo>
                  <a:pt x="103366" y="835228"/>
                </a:lnTo>
                <a:lnTo>
                  <a:pt x="60297" y="869670"/>
                </a:lnTo>
                <a:lnTo>
                  <a:pt x="25841" y="908418"/>
                </a:lnTo>
                <a:lnTo>
                  <a:pt x="8613" y="960081"/>
                </a:lnTo>
                <a:lnTo>
                  <a:pt x="0" y="1011745"/>
                </a:lnTo>
                <a:lnTo>
                  <a:pt x="8613" y="1063409"/>
                </a:lnTo>
                <a:lnTo>
                  <a:pt x="25841" y="1110767"/>
                </a:lnTo>
                <a:lnTo>
                  <a:pt x="60297" y="1153820"/>
                </a:lnTo>
                <a:lnTo>
                  <a:pt x="103366" y="1183957"/>
                </a:lnTo>
                <a:lnTo>
                  <a:pt x="150743" y="1205483"/>
                </a:lnTo>
                <a:lnTo>
                  <a:pt x="202426" y="1214094"/>
                </a:lnTo>
                <a:lnTo>
                  <a:pt x="150743" y="1218399"/>
                </a:lnTo>
                <a:lnTo>
                  <a:pt x="103366" y="1239926"/>
                </a:lnTo>
                <a:lnTo>
                  <a:pt x="60297" y="1270063"/>
                </a:lnTo>
                <a:lnTo>
                  <a:pt x="25841" y="1313116"/>
                </a:lnTo>
                <a:lnTo>
                  <a:pt x="8613" y="1360474"/>
                </a:lnTo>
                <a:lnTo>
                  <a:pt x="0" y="1416443"/>
                </a:lnTo>
                <a:lnTo>
                  <a:pt x="8613" y="1468107"/>
                </a:lnTo>
                <a:lnTo>
                  <a:pt x="25841" y="1515465"/>
                </a:lnTo>
                <a:lnTo>
                  <a:pt x="60297" y="1558518"/>
                </a:lnTo>
                <a:lnTo>
                  <a:pt x="103366" y="1588655"/>
                </a:lnTo>
                <a:lnTo>
                  <a:pt x="150743" y="1610182"/>
                </a:lnTo>
                <a:lnTo>
                  <a:pt x="202426" y="1614487"/>
                </a:lnTo>
                <a:lnTo>
                  <a:pt x="607280" y="1614487"/>
                </a:lnTo>
              </a:path>
            </a:pathLst>
          </a:custGeom>
          <a:ln w="55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5291" y="3371355"/>
            <a:ext cx="603250" cy="1614805"/>
          </a:xfrm>
          <a:custGeom>
            <a:avLst/>
            <a:gdLst/>
            <a:ahLst/>
            <a:cxnLst/>
            <a:rect l="l" t="t" r="r" b="b"/>
            <a:pathLst>
              <a:path w="603250" h="1614804">
                <a:moveTo>
                  <a:pt x="0" y="0"/>
                </a:moveTo>
                <a:lnTo>
                  <a:pt x="404853" y="0"/>
                </a:lnTo>
                <a:lnTo>
                  <a:pt x="456537" y="8610"/>
                </a:lnTo>
                <a:lnTo>
                  <a:pt x="503913" y="30137"/>
                </a:lnTo>
                <a:lnTo>
                  <a:pt x="546983" y="60274"/>
                </a:lnTo>
                <a:lnTo>
                  <a:pt x="577132" y="103327"/>
                </a:lnTo>
                <a:lnTo>
                  <a:pt x="598666" y="150685"/>
                </a:lnTo>
                <a:lnTo>
                  <a:pt x="602973" y="202349"/>
                </a:lnTo>
                <a:lnTo>
                  <a:pt x="598666" y="254012"/>
                </a:lnTo>
                <a:lnTo>
                  <a:pt x="577132" y="305676"/>
                </a:lnTo>
                <a:lnTo>
                  <a:pt x="546983" y="344423"/>
                </a:lnTo>
                <a:lnTo>
                  <a:pt x="503913" y="378866"/>
                </a:lnTo>
                <a:lnTo>
                  <a:pt x="456537" y="400392"/>
                </a:lnTo>
                <a:lnTo>
                  <a:pt x="404853" y="404698"/>
                </a:lnTo>
                <a:lnTo>
                  <a:pt x="456537" y="413308"/>
                </a:lnTo>
                <a:lnTo>
                  <a:pt x="503913" y="430529"/>
                </a:lnTo>
                <a:lnTo>
                  <a:pt x="546983" y="464972"/>
                </a:lnTo>
                <a:lnTo>
                  <a:pt x="577132" y="508025"/>
                </a:lnTo>
                <a:lnTo>
                  <a:pt x="598666" y="555383"/>
                </a:lnTo>
                <a:lnTo>
                  <a:pt x="602973" y="607047"/>
                </a:lnTo>
                <a:lnTo>
                  <a:pt x="598666" y="658710"/>
                </a:lnTo>
                <a:lnTo>
                  <a:pt x="577132" y="706069"/>
                </a:lnTo>
                <a:lnTo>
                  <a:pt x="546983" y="749122"/>
                </a:lnTo>
                <a:lnTo>
                  <a:pt x="503913" y="783564"/>
                </a:lnTo>
                <a:lnTo>
                  <a:pt x="456537" y="800785"/>
                </a:lnTo>
                <a:lnTo>
                  <a:pt x="404853" y="809396"/>
                </a:lnTo>
                <a:lnTo>
                  <a:pt x="456537" y="813701"/>
                </a:lnTo>
                <a:lnTo>
                  <a:pt x="503913" y="835228"/>
                </a:lnTo>
                <a:lnTo>
                  <a:pt x="546983" y="869670"/>
                </a:lnTo>
                <a:lnTo>
                  <a:pt x="577132" y="908418"/>
                </a:lnTo>
                <a:lnTo>
                  <a:pt x="598666" y="960081"/>
                </a:lnTo>
                <a:lnTo>
                  <a:pt x="602973" y="1011745"/>
                </a:lnTo>
                <a:lnTo>
                  <a:pt x="598666" y="1063409"/>
                </a:lnTo>
                <a:lnTo>
                  <a:pt x="577132" y="1110767"/>
                </a:lnTo>
                <a:lnTo>
                  <a:pt x="546983" y="1153820"/>
                </a:lnTo>
                <a:lnTo>
                  <a:pt x="503913" y="1183957"/>
                </a:lnTo>
                <a:lnTo>
                  <a:pt x="456537" y="1205483"/>
                </a:lnTo>
                <a:lnTo>
                  <a:pt x="404853" y="1214094"/>
                </a:lnTo>
                <a:lnTo>
                  <a:pt x="456537" y="1218399"/>
                </a:lnTo>
                <a:lnTo>
                  <a:pt x="503913" y="1239926"/>
                </a:lnTo>
                <a:lnTo>
                  <a:pt x="546983" y="1270063"/>
                </a:lnTo>
                <a:lnTo>
                  <a:pt x="577132" y="1313116"/>
                </a:lnTo>
                <a:lnTo>
                  <a:pt x="598666" y="1360474"/>
                </a:lnTo>
                <a:lnTo>
                  <a:pt x="602973" y="1416443"/>
                </a:lnTo>
                <a:lnTo>
                  <a:pt x="598666" y="1468107"/>
                </a:lnTo>
                <a:lnTo>
                  <a:pt x="577132" y="1515465"/>
                </a:lnTo>
                <a:lnTo>
                  <a:pt x="546983" y="1558518"/>
                </a:lnTo>
                <a:lnTo>
                  <a:pt x="503913" y="1588655"/>
                </a:lnTo>
                <a:lnTo>
                  <a:pt x="456537" y="1610182"/>
                </a:lnTo>
                <a:lnTo>
                  <a:pt x="404853" y="1614487"/>
                </a:lnTo>
                <a:lnTo>
                  <a:pt x="0" y="1614487"/>
                </a:lnTo>
              </a:path>
            </a:pathLst>
          </a:custGeom>
          <a:ln w="55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125320" y="3371355"/>
            <a:ext cx="155575" cy="1614805"/>
            <a:chOff x="6125320" y="3371355"/>
            <a:chExt cx="155575" cy="1614805"/>
          </a:xfrm>
        </p:grpSpPr>
        <p:sp>
          <p:nvSpPr>
            <p:cNvPr id="7" name="object 7"/>
            <p:cNvSpPr/>
            <p:nvPr/>
          </p:nvSpPr>
          <p:spPr>
            <a:xfrm>
              <a:off x="6153315" y="3371355"/>
              <a:ext cx="0" cy="1614805"/>
            </a:xfrm>
            <a:custGeom>
              <a:avLst/>
              <a:gdLst/>
              <a:ahLst/>
              <a:cxnLst/>
              <a:rect l="l" t="t" r="r" b="b"/>
              <a:pathLst>
                <a:path h="1614804">
                  <a:moveTo>
                    <a:pt x="0" y="1614487"/>
                  </a:moveTo>
                  <a:lnTo>
                    <a:pt x="0" y="0"/>
                  </a:lnTo>
                </a:path>
              </a:pathLst>
            </a:custGeom>
            <a:ln w="55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52376" y="3371355"/>
              <a:ext cx="0" cy="1614805"/>
            </a:xfrm>
            <a:custGeom>
              <a:avLst/>
              <a:gdLst/>
              <a:ahLst/>
              <a:cxnLst/>
              <a:rect l="l" t="t" r="r" b="b"/>
              <a:pathLst>
                <a:path h="1614804">
                  <a:moveTo>
                    <a:pt x="0" y="1614487"/>
                  </a:moveTo>
                  <a:lnTo>
                    <a:pt x="0" y="0"/>
                  </a:lnTo>
                </a:path>
              </a:pathLst>
            </a:custGeom>
            <a:ln w="55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892950" y="4180751"/>
            <a:ext cx="2907665" cy="0"/>
          </a:xfrm>
          <a:custGeom>
            <a:avLst/>
            <a:gdLst/>
            <a:ahLst/>
            <a:cxnLst/>
            <a:rect l="l" t="t" r="r" b="b"/>
            <a:pathLst>
              <a:path w="2907665">
                <a:moveTo>
                  <a:pt x="0" y="0"/>
                </a:moveTo>
                <a:lnTo>
                  <a:pt x="2907195" y="0"/>
                </a:lnTo>
              </a:path>
            </a:pathLst>
          </a:custGeom>
          <a:ln w="559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05546" y="4180751"/>
            <a:ext cx="2907665" cy="0"/>
          </a:xfrm>
          <a:custGeom>
            <a:avLst/>
            <a:gdLst/>
            <a:ahLst/>
            <a:cxnLst/>
            <a:rect l="l" t="t" r="r" b="b"/>
            <a:pathLst>
              <a:path w="2907665">
                <a:moveTo>
                  <a:pt x="0" y="0"/>
                </a:moveTo>
                <a:lnTo>
                  <a:pt x="2907195" y="0"/>
                </a:lnTo>
              </a:path>
            </a:pathLst>
          </a:custGeom>
          <a:ln w="559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85499" y="6479781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496" y="0"/>
                </a:lnTo>
              </a:path>
            </a:pathLst>
          </a:custGeom>
          <a:ln w="559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60597" y="6359233"/>
            <a:ext cx="495300" cy="0"/>
          </a:xfrm>
          <a:custGeom>
            <a:avLst/>
            <a:gdLst/>
            <a:ahLst/>
            <a:cxnLst/>
            <a:rect l="l" t="t" r="r" b="b"/>
            <a:pathLst>
              <a:path w="495300">
                <a:moveTo>
                  <a:pt x="0" y="0"/>
                </a:moveTo>
                <a:lnTo>
                  <a:pt x="495299" y="0"/>
                </a:lnTo>
              </a:path>
            </a:pathLst>
          </a:custGeom>
          <a:ln w="559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640003" y="4998758"/>
            <a:ext cx="741045" cy="1263650"/>
            <a:chOff x="6640003" y="4998758"/>
            <a:chExt cx="741045" cy="1263650"/>
          </a:xfrm>
        </p:grpSpPr>
        <p:sp>
          <p:nvSpPr>
            <p:cNvPr id="14" name="object 14"/>
            <p:cNvSpPr/>
            <p:nvPr/>
          </p:nvSpPr>
          <p:spPr>
            <a:xfrm>
              <a:off x="6640003" y="6234379"/>
              <a:ext cx="741045" cy="0"/>
            </a:xfrm>
            <a:custGeom>
              <a:avLst/>
              <a:gdLst/>
              <a:ahLst/>
              <a:cxnLst/>
              <a:rect l="l" t="t" r="r" b="b"/>
              <a:pathLst>
                <a:path w="741045">
                  <a:moveTo>
                    <a:pt x="0" y="0"/>
                  </a:moveTo>
                  <a:lnTo>
                    <a:pt x="740796" y="0"/>
                  </a:lnTo>
                </a:path>
              </a:pathLst>
            </a:custGeom>
            <a:ln w="559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10401" y="4998758"/>
              <a:ext cx="0" cy="1235710"/>
            </a:xfrm>
            <a:custGeom>
              <a:avLst/>
              <a:gdLst/>
              <a:ahLst/>
              <a:cxnLst/>
              <a:rect l="l" t="t" r="r" b="b"/>
              <a:pathLst>
                <a:path h="1235710">
                  <a:moveTo>
                    <a:pt x="0" y="0"/>
                  </a:moveTo>
                  <a:lnTo>
                    <a:pt x="0" y="1235621"/>
                  </a:lnTo>
                </a:path>
              </a:pathLst>
            </a:custGeom>
            <a:ln w="55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992011" y="4122629"/>
            <a:ext cx="827405" cy="176530"/>
            <a:chOff x="2992011" y="4122629"/>
            <a:chExt cx="827405" cy="176530"/>
          </a:xfrm>
        </p:grpSpPr>
        <p:sp>
          <p:nvSpPr>
            <p:cNvPr id="17" name="object 17"/>
            <p:cNvSpPr/>
            <p:nvPr/>
          </p:nvSpPr>
          <p:spPr>
            <a:xfrm>
              <a:off x="3129834" y="4142003"/>
              <a:ext cx="551815" cy="137795"/>
            </a:xfrm>
            <a:custGeom>
              <a:avLst/>
              <a:gdLst/>
              <a:ahLst/>
              <a:cxnLst/>
              <a:rect l="l" t="t" r="r" b="b"/>
              <a:pathLst>
                <a:path w="551814" h="137795">
                  <a:moveTo>
                    <a:pt x="0" y="0"/>
                  </a:moveTo>
                  <a:lnTo>
                    <a:pt x="8613" y="47358"/>
                  </a:lnTo>
                  <a:lnTo>
                    <a:pt x="34455" y="90411"/>
                  </a:lnTo>
                  <a:lnTo>
                    <a:pt x="68911" y="120548"/>
                  </a:lnTo>
                  <a:lnTo>
                    <a:pt x="111980" y="133464"/>
                  </a:lnTo>
                  <a:lnTo>
                    <a:pt x="163664" y="133464"/>
                  </a:lnTo>
                  <a:lnTo>
                    <a:pt x="206733" y="120548"/>
                  </a:lnTo>
                  <a:lnTo>
                    <a:pt x="241189" y="90411"/>
                  </a:lnTo>
                  <a:lnTo>
                    <a:pt x="267031" y="47358"/>
                  </a:lnTo>
                  <a:lnTo>
                    <a:pt x="275645" y="0"/>
                  </a:lnTo>
                  <a:lnTo>
                    <a:pt x="284259" y="47358"/>
                  </a:lnTo>
                  <a:lnTo>
                    <a:pt x="305793" y="90411"/>
                  </a:lnTo>
                  <a:lnTo>
                    <a:pt x="344556" y="120548"/>
                  </a:lnTo>
                  <a:lnTo>
                    <a:pt x="387626" y="137769"/>
                  </a:lnTo>
                  <a:lnTo>
                    <a:pt x="439309" y="137769"/>
                  </a:lnTo>
                  <a:lnTo>
                    <a:pt x="482379" y="120548"/>
                  </a:lnTo>
                  <a:lnTo>
                    <a:pt x="521141" y="90411"/>
                  </a:lnTo>
                  <a:lnTo>
                    <a:pt x="542676" y="47358"/>
                  </a:lnTo>
                  <a:lnTo>
                    <a:pt x="551290" y="0"/>
                  </a:lnTo>
                </a:path>
              </a:pathLst>
            </a:custGeom>
            <a:ln w="38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92011" y="4176446"/>
              <a:ext cx="827405" cy="0"/>
            </a:xfrm>
            <a:custGeom>
              <a:avLst/>
              <a:gdLst/>
              <a:ahLst/>
              <a:cxnLst/>
              <a:rect l="l" t="t" r="r" b="b"/>
              <a:pathLst>
                <a:path w="827404">
                  <a:moveTo>
                    <a:pt x="826935" y="0"/>
                  </a:moveTo>
                  <a:lnTo>
                    <a:pt x="0" y="0"/>
                  </a:lnTo>
                </a:path>
              </a:pathLst>
            </a:custGeom>
            <a:ln w="38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879244" y="4053744"/>
            <a:ext cx="827405" cy="176530"/>
            <a:chOff x="3879244" y="4053744"/>
            <a:chExt cx="827405" cy="176530"/>
          </a:xfrm>
        </p:grpSpPr>
        <p:sp>
          <p:nvSpPr>
            <p:cNvPr id="20" name="object 20"/>
            <p:cNvSpPr/>
            <p:nvPr/>
          </p:nvSpPr>
          <p:spPr>
            <a:xfrm>
              <a:off x="4017067" y="4073118"/>
              <a:ext cx="551815" cy="137795"/>
            </a:xfrm>
            <a:custGeom>
              <a:avLst/>
              <a:gdLst/>
              <a:ahLst/>
              <a:cxnLst/>
              <a:rect l="l" t="t" r="r" b="b"/>
              <a:pathLst>
                <a:path w="551814" h="137795">
                  <a:moveTo>
                    <a:pt x="551290" y="137769"/>
                  </a:moveTo>
                  <a:lnTo>
                    <a:pt x="542676" y="90411"/>
                  </a:lnTo>
                  <a:lnTo>
                    <a:pt x="521141" y="47358"/>
                  </a:lnTo>
                  <a:lnTo>
                    <a:pt x="482379" y="17221"/>
                  </a:lnTo>
                  <a:lnTo>
                    <a:pt x="439309" y="0"/>
                  </a:lnTo>
                  <a:lnTo>
                    <a:pt x="391933" y="0"/>
                  </a:lnTo>
                  <a:lnTo>
                    <a:pt x="344556" y="17221"/>
                  </a:lnTo>
                  <a:lnTo>
                    <a:pt x="310100" y="47358"/>
                  </a:lnTo>
                  <a:lnTo>
                    <a:pt x="284259" y="90411"/>
                  </a:lnTo>
                  <a:lnTo>
                    <a:pt x="275645" y="137769"/>
                  </a:lnTo>
                  <a:lnTo>
                    <a:pt x="267031" y="90411"/>
                  </a:lnTo>
                  <a:lnTo>
                    <a:pt x="245496" y="47358"/>
                  </a:lnTo>
                  <a:lnTo>
                    <a:pt x="206733" y="17221"/>
                  </a:lnTo>
                  <a:lnTo>
                    <a:pt x="163664" y="0"/>
                  </a:lnTo>
                  <a:lnTo>
                    <a:pt x="116287" y="0"/>
                  </a:lnTo>
                  <a:lnTo>
                    <a:pt x="68911" y="17221"/>
                  </a:lnTo>
                  <a:lnTo>
                    <a:pt x="34455" y="47358"/>
                  </a:lnTo>
                  <a:lnTo>
                    <a:pt x="8613" y="90411"/>
                  </a:lnTo>
                  <a:lnTo>
                    <a:pt x="0" y="137769"/>
                  </a:lnTo>
                </a:path>
              </a:pathLst>
            </a:custGeom>
            <a:ln w="38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79244" y="4176445"/>
              <a:ext cx="827405" cy="0"/>
            </a:xfrm>
            <a:custGeom>
              <a:avLst/>
              <a:gdLst/>
              <a:ahLst/>
              <a:cxnLst/>
              <a:rect l="l" t="t" r="r" b="b"/>
              <a:pathLst>
                <a:path w="827404">
                  <a:moveTo>
                    <a:pt x="0" y="0"/>
                  </a:moveTo>
                  <a:lnTo>
                    <a:pt x="826935" y="0"/>
                  </a:lnTo>
                </a:path>
              </a:pathLst>
            </a:custGeom>
            <a:ln w="38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883347" y="5218328"/>
            <a:ext cx="172720" cy="826769"/>
            <a:chOff x="6883347" y="5218328"/>
            <a:chExt cx="172720" cy="826769"/>
          </a:xfrm>
        </p:grpSpPr>
        <p:sp>
          <p:nvSpPr>
            <p:cNvPr id="23" name="object 23"/>
            <p:cNvSpPr/>
            <p:nvPr/>
          </p:nvSpPr>
          <p:spPr>
            <a:xfrm>
              <a:off x="6902728" y="5356098"/>
              <a:ext cx="133985" cy="551180"/>
            </a:xfrm>
            <a:custGeom>
              <a:avLst/>
              <a:gdLst/>
              <a:ahLst/>
              <a:cxnLst/>
              <a:rect l="l" t="t" r="r" b="b"/>
              <a:pathLst>
                <a:path w="133984" h="551179">
                  <a:moveTo>
                    <a:pt x="133515" y="0"/>
                  </a:moveTo>
                  <a:lnTo>
                    <a:pt x="90446" y="8610"/>
                  </a:lnTo>
                  <a:lnTo>
                    <a:pt x="47376" y="34442"/>
                  </a:lnTo>
                  <a:lnTo>
                    <a:pt x="17227" y="68884"/>
                  </a:lnTo>
                  <a:lnTo>
                    <a:pt x="0" y="116243"/>
                  </a:lnTo>
                  <a:lnTo>
                    <a:pt x="0" y="163601"/>
                  </a:lnTo>
                  <a:lnTo>
                    <a:pt x="17227" y="206654"/>
                  </a:lnTo>
                  <a:lnTo>
                    <a:pt x="47376" y="245402"/>
                  </a:lnTo>
                  <a:lnTo>
                    <a:pt x="90446" y="266928"/>
                  </a:lnTo>
                  <a:lnTo>
                    <a:pt x="133515" y="275539"/>
                  </a:lnTo>
                  <a:lnTo>
                    <a:pt x="86139" y="284149"/>
                  </a:lnTo>
                  <a:lnTo>
                    <a:pt x="47376" y="309981"/>
                  </a:lnTo>
                  <a:lnTo>
                    <a:pt x="17227" y="344423"/>
                  </a:lnTo>
                  <a:lnTo>
                    <a:pt x="0" y="391782"/>
                  </a:lnTo>
                  <a:lnTo>
                    <a:pt x="0" y="439140"/>
                  </a:lnTo>
                  <a:lnTo>
                    <a:pt x="17227" y="486498"/>
                  </a:lnTo>
                  <a:lnTo>
                    <a:pt x="47376" y="520941"/>
                  </a:lnTo>
                  <a:lnTo>
                    <a:pt x="86139" y="546773"/>
                  </a:lnTo>
                  <a:lnTo>
                    <a:pt x="133515" y="551078"/>
                  </a:lnTo>
                </a:path>
              </a:pathLst>
            </a:custGeom>
            <a:ln w="387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01788" y="5218328"/>
              <a:ext cx="0" cy="826769"/>
            </a:xfrm>
            <a:custGeom>
              <a:avLst/>
              <a:gdLst/>
              <a:ahLst/>
              <a:cxnLst/>
              <a:rect l="l" t="t" r="r" b="b"/>
              <a:pathLst>
                <a:path h="826770">
                  <a:moveTo>
                    <a:pt x="0" y="826617"/>
                  </a:moveTo>
                  <a:lnTo>
                    <a:pt x="0" y="0"/>
                  </a:lnTo>
                </a:path>
              </a:pathLst>
            </a:custGeom>
            <a:ln w="38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181895" y="4122629"/>
            <a:ext cx="827405" cy="176530"/>
            <a:chOff x="8181895" y="4122629"/>
            <a:chExt cx="827405" cy="176530"/>
          </a:xfrm>
        </p:grpSpPr>
        <p:sp>
          <p:nvSpPr>
            <p:cNvPr id="26" name="object 26"/>
            <p:cNvSpPr/>
            <p:nvPr/>
          </p:nvSpPr>
          <p:spPr>
            <a:xfrm>
              <a:off x="8319717" y="4142003"/>
              <a:ext cx="551815" cy="137795"/>
            </a:xfrm>
            <a:custGeom>
              <a:avLst/>
              <a:gdLst/>
              <a:ahLst/>
              <a:cxnLst/>
              <a:rect l="l" t="t" r="r" b="b"/>
              <a:pathLst>
                <a:path w="551815" h="137795">
                  <a:moveTo>
                    <a:pt x="0" y="0"/>
                  </a:moveTo>
                  <a:lnTo>
                    <a:pt x="8613" y="47358"/>
                  </a:lnTo>
                  <a:lnTo>
                    <a:pt x="30148" y="90411"/>
                  </a:lnTo>
                  <a:lnTo>
                    <a:pt x="68911" y="120548"/>
                  </a:lnTo>
                  <a:lnTo>
                    <a:pt x="111980" y="133464"/>
                  </a:lnTo>
                  <a:lnTo>
                    <a:pt x="159357" y="133464"/>
                  </a:lnTo>
                  <a:lnTo>
                    <a:pt x="206733" y="120548"/>
                  </a:lnTo>
                  <a:lnTo>
                    <a:pt x="241189" y="90411"/>
                  </a:lnTo>
                  <a:lnTo>
                    <a:pt x="267031" y="47358"/>
                  </a:lnTo>
                  <a:lnTo>
                    <a:pt x="275645" y="0"/>
                  </a:lnTo>
                  <a:lnTo>
                    <a:pt x="284259" y="47358"/>
                  </a:lnTo>
                  <a:lnTo>
                    <a:pt x="305793" y="90411"/>
                  </a:lnTo>
                  <a:lnTo>
                    <a:pt x="344556" y="120548"/>
                  </a:lnTo>
                  <a:lnTo>
                    <a:pt x="387626" y="137769"/>
                  </a:lnTo>
                  <a:lnTo>
                    <a:pt x="435002" y="137769"/>
                  </a:lnTo>
                  <a:lnTo>
                    <a:pt x="482379" y="120548"/>
                  </a:lnTo>
                  <a:lnTo>
                    <a:pt x="516834" y="90411"/>
                  </a:lnTo>
                  <a:lnTo>
                    <a:pt x="542676" y="47358"/>
                  </a:lnTo>
                  <a:lnTo>
                    <a:pt x="551290" y="0"/>
                  </a:lnTo>
                </a:path>
              </a:pathLst>
            </a:custGeom>
            <a:ln w="38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1895" y="4176446"/>
              <a:ext cx="827405" cy="0"/>
            </a:xfrm>
            <a:custGeom>
              <a:avLst/>
              <a:gdLst/>
              <a:ahLst/>
              <a:cxnLst/>
              <a:rect l="l" t="t" r="r" b="b"/>
              <a:pathLst>
                <a:path w="827404">
                  <a:moveTo>
                    <a:pt x="826935" y="0"/>
                  </a:moveTo>
                  <a:lnTo>
                    <a:pt x="0" y="0"/>
                  </a:lnTo>
                </a:path>
              </a:pathLst>
            </a:custGeom>
            <a:ln w="38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5412522" y="2725559"/>
            <a:ext cx="499745" cy="434975"/>
          </a:xfrm>
          <a:custGeom>
            <a:avLst/>
            <a:gdLst/>
            <a:ahLst/>
            <a:cxnLst/>
            <a:rect l="l" t="t" r="r" b="b"/>
            <a:pathLst>
              <a:path w="499745" h="434975">
                <a:moveTo>
                  <a:pt x="499606" y="434835"/>
                </a:moveTo>
                <a:lnTo>
                  <a:pt x="249803" y="0"/>
                </a:lnTo>
                <a:lnTo>
                  <a:pt x="0" y="434835"/>
                </a:lnTo>
                <a:lnTo>
                  <a:pt x="499606" y="434835"/>
                </a:lnTo>
                <a:close/>
              </a:path>
            </a:pathLst>
          </a:custGeom>
          <a:ln w="215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6465574" y="2688961"/>
            <a:ext cx="450215" cy="521334"/>
            <a:chOff x="6465574" y="2688961"/>
            <a:chExt cx="450215" cy="521334"/>
          </a:xfrm>
        </p:grpSpPr>
        <p:sp>
          <p:nvSpPr>
            <p:cNvPr id="30" name="object 30"/>
            <p:cNvSpPr/>
            <p:nvPr/>
          </p:nvSpPr>
          <p:spPr>
            <a:xfrm>
              <a:off x="6480647" y="2699728"/>
              <a:ext cx="142240" cy="250190"/>
            </a:xfrm>
            <a:custGeom>
              <a:avLst/>
              <a:gdLst/>
              <a:ahLst/>
              <a:cxnLst/>
              <a:rect l="l" t="t" r="r" b="b"/>
              <a:pathLst>
                <a:path w="142240" h="250189">
                  <a:moveTo>
                    <a:pt x="0" y="0"/>
                  </a:moveTo>
                  <a:lnTo>
                    <a:pt x="142129" y="249707"/>
                  </a:lnTo>
                </a:path>
              </a:pathLst>
            </a:custGeom>
            <a:ln w="21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76341" y="2949435"/>
              <a:ext cx="439420" cy="250190"/>
            </a:xfrm>
            <a:custGeom>
              <a:avLst/>
              <a:gdLst/>
              <a:ahLst/>
              <a:cxnLst/>
              <a:rect l="l" t="t" r="r" b="b"/>
              <a:pathLst>
                <a:path w="439420" h="250189">
                  <a:moveTo>
                    <a:pt x="146436" y="0"/>
                  </a:moveTo>
                  <a:lnTo>
                    <a:pt x="0" y="249707"/>
                  </a:lnTo>
                </a:path>
                <a:path w="439420" h="250189">
                  <a:moveTo>
                    <a:pt x="146436" y="0"/>
                  </a:moveTo>
                  <a:lnTo>
                    <a:pt x="439309" y="0"/>
                  </a:lnTo>
                </a:path>
              </a:pathLst>
            </a:custGeom>
            <a:ln w="21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403331" y="1858039"/>
            <a:ext cx="5233035" cy="2294890"/>
            <a:chOff x="3403331" y="1858039"/>
            <a:chExt cx="5233035" cy="2294890"/>
          </a:xfrm>
        </p:grpSpPr>
        <p:sp>
          <p:nvSpPr>
            <p:cNvPr id="33" name="object 33"/>
            <p:cNvSpPr/>
            <p:nvPr/>
          </p:nvSpPr>
          <p:spPr>
            <a:xfrm>
              <a:off x="5907823" y="1868805"/>
              <a:ext cx="586105" cy="581660"/>
            </a:xfrm>
            <a:custGeom>
              <a:avLst/>
              <a:gdLst/>
              <a:ahLst/>
              <a:cxnLst/>
              <a:rect l="l" t="t" r="r" b="b"/>
              <a:pathLst>
                <a:path w="586104" h="581660">
                  <a:moveTo>
                    <a:pt x="0" y="292760"/>
                  </a:moveTo>
                  <a:lnTo>
                    <a:pt x="8613" y="223875"/>
                  </a:lnTo>
                  <a:lnTo>
                    <a:pt x="34455" y="154990"/>
                  </a:lnTo>
                  <a:lnTo>
                    <a:pt x="73218" y="99021"/>
                  </a:lnTo>
                  <a:lnTo>
                    <a:pt x="129208" y="51663"/>
                  </a:lnTo>
                  <a:lnTo>
                    <a:pt x="189506" y="17221"/>
                  </a:lnTo>
                  <a:lnTo>
                    <a:pt x="258417" y="0"/>
                  </a:lnTo>
                  <a:lnTo>
                    <a:pt x="327328" y="0"/>
                  </a:lnTo>
                  <a:lnTo>
                    <a:pt x="396239" y="17221"/>
                  </a:lnTo>
                  <a:lnTo>
                    <a:pt x="460844" y="51663"/>
                  </a:lnTo>
                  <a:lnTo>
                    <a:pt x="512527" y="99021"/>
                  </a:lnTo>
                  <a:lnTo>
                    <a:pt x="551290" y="154990"/>
                  </a:lnTo>
                  <a:lnTo>
                    <a:pt x="577132" y="223875"/>
                  </a:lnTo>
                  <a:lnTo>
                    <a:pt x="585746" y="292760"/>
                  </a:lnTo>
                  <a:lnTo>
                    <a:pt x="577132" y="361645"/>
                  </a:lnTo>
                  <a:lnTo>
                    <a:pt x="551290" y="430529"/>
                  </a:lnTo>
                  <a:lnTo>
                    <a:pt x="512527" y="486498"/>
                  </a:lnTo>
                  <a:lnTo>
                    <a:pt x="460844" y="533857"/>
                  </a:lnTo>
                  <a:lnTo>
                    <a:pt x="396239" y="568299"/>
                  </a:lnTo>
                  <a:lnTo>
                    <a:pt x="327328" y="581215"/>
                  </a:lnTo>
                  <a:lnTo>
                    <a:pt x="258417" y="581215"/>
                  </a:lnTo>
                  <a:lnTo>
                    <a:pt x="189506" y="568299"/>
                  </a:lnTo>
                  <a:lnTo>
                    <a:pt x="129208" y="533857"/>
                  </a:lnTo>
                  <a:lnTo>
                    <a:pt x="73218" y="486498"/>
                  </a:lnTo>
                  <a:lnTo>
                    <a:pt x="34455" y="430529"/>
                  </a:lnTo>
                  <a:lnTo>
                    <a:pt x="8613" y="361645"/>
                  </a:lnTo>
                  <a:lnTo>
                    <a:pt x="0" y="292760"/>
                  </a:lnTo>
                  <a:close/>
                </a:path>
              </a:pathLst>
            </a:custGeom>
            <a:ln w="21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93570" y="2161565"/>
              <a:ext cx="2132330" cy="1980564"/>
            </a:xfrm>
            <a:custGeom>
              <a:avLst/>
              <a:gdLst/>
              <a:ahLst/>
              <a:cxnLst/>
              <a:rect l="l" t="t" r="r" b="b"/>
              <a:pathLst>
                <a:path w="2132329" h="1980564">
                  <a:moveTo>
                    <a:pt x="0" y="0"/>
                  </a:moveTo>
                  <a:lnTo>
                    <a:pt x="2131943" y="0"/>
                  </a:lnTo>
                  <a:lnTo>
                    <a:pt x="2131943" y="1980437"/>
                  </a:lnTo>
                </a:path>
              </a:pathLst>
            </a:custGeom>
            <a:ln w="21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14096" y="2161565"/>
              <a:ext cx="2494280" cy="1980564"/>
            </a:xfrm>
            <a:custGeom>
              <a:avLst/>
              <a:gdLst/>
              <a:ahLst/>
              <a:cxnLst/>
              <a:rect l="l" t="t" r="r" b="b"/>
              <a:pathLst>
                <a:path w="2494279" h="1980564">
                  <a:moveTo>
                    <a:pt x="2493727" y="0"/>
                  </a:moveTo>
                  <a:lnTo>
                    <a:pt x="0" y="0"/>
                  </a:lnTo>
                  <a:lnTo>
                    <a:pt x="0" y="1980437"/>
                  </a:lnTo>
                </a:path>
              </a:pathLst>
            </a:custGeom>
            <a:ln w="215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989077" y="4492883"/>
            <a:ext cx="607695" cy="603250"/>
            <a:chOff x="3989077" y="4492883"/>
            <a:chExt cx="607695" cy="603250"/>
          </a:xfrm>
        </p:grpSpPr>
        <p:sp>
          <p:nvSpPr>
            <p:cNvPr id="37" name="object 37"/>
            <p:cNvSpPr/>
            <p:nvPr/>
          </p:nvSpPr>
          <p:spPr>
            <a:xfrm>
              <a:off x="3999842" y="4503647"/>
              <a:ext cx="586105" cy="581660"/>
            </a:xfrm>
            <a:custGeom>
              <a:avLst/>
              <a:gdLst/>
              <a:ahLst/>
              <a:cxnLst/>
              <a:rect l="l" t="t" r="r" b="b"/>
              <a:pathLst>
                <a:path w="586104" h="581660">
                  <a:moveTo>
                    <a:pt x="327328" y="581215"/>
                  </a:moveTo>
                  <a:lnTo>
                    <a:pt x="258417" y="581215"/>
                  </a:lnTo>
                  <a:lnTo>
                    <a:pt x="189506" y="563994"/>
                  </a:lnTo>
                  <a:lnTo>
                    <a:pt x="129208" y="533857"/>
                  </a:lnTo>
                  <a:lnTo>
                    <a:pt x="73218" y="486498"/>
                  </a:lnTo>
                  <a:lnTo>
                    <a:pt x="34455" y="426224"/>
                  </a:lnTo>
                  <a:lnTo>
                    <a:pt x="8613" y="361649"/>
                  </a:lnTo>
                  <a:lnTo>
                    <a:pt x="0" y="292760"/>
                  </a:lnTo>
                  <a:lnTo>
                    <a:pt x="8613" y="223875"/>
                  </a:lnTo>
                  <a:lnTo>
                    <a:pt x="34455" y="154990"/>
                  </a:lnTo>
                  <a:lnTo>
                    <a:pt x="73218" y="99021"/>
                  </a:lnTo>
                  <a:lnTo>
                    <a:pt x="129208" y="51667"/>
                  </a:lnTo>
                  <a:lnTo>
                    <a:pt x="189506" y="17221"/>
                  </a:lnTo>
                  <a:lnTo>
                    <a:pt x="258417" y="0"/>
                  </a:lnTo>
                  <a:lnTo>
                    <a:pt x="327328" y="0"/>
                  </a:lnTo>
                  <a:lnTo>
                    <a:pt x="396239" y="17221"/>
                  </a:lnTo>
                  <a:lnTo>
                    <a:pt x="460844" y="51667"/>
                  </a:lnTo>
                  <a:lnTo>
                    <a:pt x="512523" y="99021"/>
                  </a:lnTo>
                  <a:lnTo>
                    <a:pt x="551286" y="154990"/>
                  </a:lnTo>
                  <a:lnTo>
                    <a:pt x="577132" y="223875"/>
                  </a:lnTo>
                  <a:lnTo>
                    <a:pt x="585746" y="292760"/>
                  </a:lnTo>
                  <a:lnTo>
                    <a:pt x="577132" y="361649"/>
                  </a:lnTo>
                  <a:lnTo>
                    <a:pt x="551286" y="426224"/>
                  </a:lnTo>
                  <a:lnTo>
                    <a:pt x="512523" y="486498"/>
                  </a:lnTo>
                  <a:lnTo>
                    <a:pt x="460844" y="533857"/>
                  </a:lnTo>
                  <a:lnTo>
                    <a:pt x="396239" y="563994"/>
                  </a:lnTo>
                  <a:lnTo>
                    <a:pt x="327328" y="5812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99842" y="4503649"/>
              <a:ext cx="586105" cy="581660"/>
            </a:xfrm>
            <a:custGeom>
              <a:avLst/>
              <a:gdLst/>
              <a:ahLst/>
              <a:cxnLst/>
              <a:rect l="l" t="t" r="r" b="b"/>
              <a:pathLst>
                <a:path w="586104" h="581660">
                  <a:moveTo>
                    <a:pt x="0" y="292760"/>
                  </a:moveTo>
                  <a:lnTo>
                    <a:pt x="8613" y="223875"/>
                  </a:lnTo>
                  <a:lnTo>
                    <a:pt x="34455" y="154990"/>
                  </a:lnTo>
                  <a:lnTo>
                    <a:pt x="73218" y="99021"/>
                  </a:lnTo>
                  <a:lnTo>
                    <a:pt x="129208" y="51663"/>
                  </a:lnTo>
                  <a:lnTo>
                    <a:pt x="189506" y="17221"/>
                  </a:lnTo>
                  <a:lnTo>
                    <a:pt x="258417" y="0"/>
                  </a:lnTo>
                  <a:lnTo>
                    <a:pt x="327328" y="0"/>
                  </a:lnTo>
                  <a:lnTo>
                    <a:pt x="396239" y="17221"/>
                  </a:lnTo>
                  <a:lnTo>
                    <a:pt x="460844" y="51663"/>
                  </a:lnTo>
                  <a:lnTo>
                    <a:pt x="512527" y="99021"/>
                  </a:lnTo>
                  <a:lnTo>
                    <a:pt x="551290" y="154990"/>
                  </a:lnTo>
                  <a:lnTo>
                    <a:pt x="577132" y="223875"/>
                  </a:lnTo>
                  <a:lnTo>
                    <a:pt x="585746" y="292760"/>
                  </a:lnTo>
                  <a:lnTo>
                    <a:pt x="577132" y="361645"/>
                  </a:lnTo>
                  <a:lnTo>
                    <a:pt x="551290" y="426224"/>
                  </a:lnTo>
                  <a:lnTo>
                    <a:pt x="512527" y="486498"/>
                  </a:lnTo>
                  <a:lnTo>
                    <a:pt x="460844" y="533857"/>
                  </a:lnTo>
                  <a:lnTo>
                    <a:pt x="396239" y="563994"/>
                  </a:lnTo>
                  <a:lnTo>
                    <a:pt x="327328" y="581215"/>
                  </a:lnTo>
                  <a:lnTo>
                    <a:pt x="258417" y="581215"/>
                  </a:lnTo>
                  <a:lnTo>
                    <a:pt x="189506" y="563994"/>
                  </a:lnTo>
                  <a:lnTo>
                    <a:pt x="129208" y="533857"/>
                  </a:lnTo>
                  <a:lnTo>
                    <a:pt x="73218" y="486498"/>
                  </a:lnTo>
                  <a:lnTo>
                    <a:pt x="34455" y="426224"/>
                  </a:lnTo>
                  <a:lnTo>
                    <a:pt x="8613" y="361645"/>
                  </a:lnTo>
                  <a:lnTo>
                    <a:pt x="0" y="292760"/>
                  </a:lnTo>
                  <a:close/>
                </a:path>
              </a:pathLst>
            </a:custGeom>
            <a:ln w="21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3989078" y="5332417"/>
            <a:ext cx="607695" cy="603250"/>
            <a:chOff x="3989078" y="5332417"/>
            <a:chExt cx="607695" cy="603250"/>
          </a:xfrm>
        </p:grpSpPr>
        <p:sp>
          <p:nvSpPr>
            <p:cNvPr id="40" name="object 40"/>
            <p:cNvSpPr/>
            <p:nvPr/>
          </p:nvSpPr>
          <p:spPr>
            <a:xfrm>
              <a:off x="3999843" y="5343182"/>
              <a:ext cx="586105" cy="581660"/>
            </a:xfrm>
            <a:custGeom>
              <a:avLst/>
              <a:gdLst/>
              <a:ahLst/>
              <a:cxnLst/>
              <a:rect l="l" t="t" r="r" b="b"/>
              <a:pathLst>
                <a:path w="586104" h="581660">
                  <a:moveTo>
                    <a:pt x="327328" y="581215"/>
                  </a:moveTo>
                  <a:lnTo>
                    <a:pt x="258417" y="581215"/>
                  </a:lnTo>
                  <a:lnTo>
                    <a:pt x="189506" y="563994"/>
                  </a:lnTo>
                  <a:lnTo>
                    <a:pt x="129208" y="529551"/>
                  </a:lnTo>
                  <a:lnTo>
                    <a:pt x="73218" y="482197"/>
                  </a:lnTo>
                  <a:lnTo>
                    <a:pt x="34455" y="426224"/>
                  </a:lnTo>
                  <a:lnTo>
                    <a:pt x="8613" y="361645"/>
                  </a:lnTo>
                  <a:lnTo>
                    <a:pt x="0" y="288455"/>
                  </a:lnTo>
                  <a:lnTo>
                    <a:pt x="8613" y="219570"/>
                  </a:lnTo>
                  <a:lnTo>
                    <a:pt x="34455" y="154990"/>
                  </a:lnTo>
                  <a:lnTo>
                    <a:pt x="73218" y="94716"/>
                  </a:lnTo>
                  <a:lnTo>
                    <a:pt x="129208" y="47358"/>
                  </a:lnTo>
                  <a:lnTo>
                    <a:pt x="189506" y="17221"/>
                  </a:lnTo>
                  <a:lnTo>
                    <a:pt x="258417" y="0"/>
                  </a:lnTo>
                  <a:lnTo>
                    <a:pt x="327328" y="0"/>
                  </a:lnTo>
                  <a:lnTo>
                    <a:pt x="396239" y="17221"/>
                  </a:lnTo>
                  <a:lnTo>
                    <a:pt x="460844" y="47358"/>
                  </a:lnTo>
                  <a:lnTo>
                    <a:pt x="512523" y="94716"/>
                  </a:lnTo>
                  <a:lnTo>
                    <a:pt x="551286" y="154990"/>
                  </a:lnTo>
                  <a:lnTo>
                    <a:pt x="577132" y="219570"/>
                  </a:lnTo>
                  <a:lnTo>
                    <a:pt x="585746" y="288455"/>
                  </a:lnTo>
                  <a:lnTo>
                    <a:pt x="577132" y="361645"/>
                  </a:lnTo>
                  <a:lnTo>
                    <a:pt x="551286" y="426224"/>
                  </a:lnTo>
                  <a:lnTo>
                    <a:pt x="512523" y="482197"/>
                  </a:lnTo>
                  <a:lnTo>
                    <a:pt x="460844" y="529551"/>
                  </a:lnTo>
                  <a:lnTo>
                    <a:pt x="396239" y="563994"/>
                  </a:lnTo>
                  <a:lnTo>
                    <a:pt x="327328" y="5812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99843" y="5343182"/>
              <a:ext cx="586105" cy="581660"/>
            </a:xfrm>
            <a:custGeom>
              <a:avLst/>
              <a:gdLst/>
              <a:ahLst/>
              <a:cxnLst/>
              <a:rect l="l" t="t" r="r" b="b"/>
              <a:pathLst>
                <a:path w="586104" h="581660">
                  <a:moveTo>
                    <a:pt x="0" y="288455"/>
                  </a:moveTo>
                  <a:lnTo>
                    <a:pt x="8613" y="219570"/>
                  </a:lnTo>
                  <a:lnTo>
                    <a:pt x="34455" y="154990"/>
                  </a:lnTo>
                  <a:lnTo>
                    <a:pt x="73218" y="94716"/>
                  </a:lnTo>
                  <a:lnTo>
                    <a:pt x="129208" y="47358"/>
                  </a:lnTo>
                  <a:lnTo>
                    <a:pt x="189506" y="17221"/>
                  </a:lnTo>
                  <a:lnTo>
                    <a:pt x="258417" y="0"/>
                  </a:lnTo>
                  <a:lnTo>
                    <a:pt x="327328" y="0"/>
                  </a:lnTo>
                  <a:lnTo>
                    <a:pt x="396239" y="17221"/>
                  </a:lnTo>
                  <a:lnTo>
                    <a:pt x="460844" y="47358"/>
                  </a:lnTo>
                  <a:lnTo>
                    <a:pt x="512527" y="94716"/>
                  </a:lnTo>
                  <a:lnTo>
                    <a:pt x="551290" y="154990"/>
                  </a:lnTo>
                  <a:lnTo>
                    <a:pt x="577132" y="219570"/>
                  </a:lnTo>
                  <a:lnTo>
                    <a:pt x="585746" y="288455"/>
                  </a:lnTo>
                  <a:lnTo>
                    <a:pt x="577132" y="361645"/>
                  </a:lnTo>
                  <a:lnTo>
                    <a:pt x="551290" y="426224"/>
                  </a:lnTo>
                  <a:lnTo>
                    <a:pt x="512527" y="482193"/>
                  </a:lnTo>
                  <a:lnTo>
                    <a:pt x="460844" y="529551"/>
                  </a:lnTo>
                  <a:lnTo>
                    <a:pt x="396239" y="563994"/>
                  </a:lnTo>
                  <a:lnTo>
                    <a:pt x="327328" y="581215"/>
                  </a:lnTo>
                  <a:lnTo>
                    <a:pt x="258417" y="581215"/>
                  </a:lnTo>
                  <a:lnTo>
                    <a:pt x="189506" y="563994"/>
                  </a:lnTo>
                  <a:lnTo>
                    <a:pt x="129208" y="529551"/>
                  </a:lnTo>
                  <a:lnTo>
                    <a:pt x="73218" y="482193"/>
                  </a:lnTo>
                  <a:lnTo>
                    <a:pt x="34455" y="426224"/>
                  </a:lnTo>
                  <a:lnTo>
                    <a:pt x="8613" y="361645"/>
                  </a:lnTo>
                  <a:lnTo>
                    <a:pt x="0" y="288455"/>
                  </a:lnTo>
                  <a:close/>
                </a:path>
              </a:pathLst>
            </a:custGeom>
            <a:ln w="21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023327" y="5332417"/>
            <a:ext cx="1049020" cy="603250"/>
            <a:chOff x="7023327" y="5332417"/>
            <a:chExt cx="1049020" cy="603250"/>
          </a:xfrm>
        </p:grpSpPr>
        <p:sp>
          <p:nvSpPr>
            <p:cNvPr id="43" name="object 43"/>
            <p:cNvSpPr/>
            <p:nvPr/>
          </p:nvSpPr>
          <p:spPr>
            <a:xfrm>
              <a:off x="7475557" y="5343182"/>
              <a:ext cx="586105" cy="581660"/>
            </a:xfrm>
            <a:custGeom>
              <a:avLst/>
              <a:gdLst/>
              <a:ahLst/>
              <a:cxnLst/>
              <a:rect l="l" t="t" r="r" b="b"/>
              <a:pathLst>
                <a:path w="586104" h="581660">
                  <a:moveTo>
                    <a:pt x="0" y="288455"/>
                  </a:moveTo>
                  <a:lnTo>
                    <a:pt x="8613" y="219570"/>
                  </a:lnTo>
                  <a:lnTo>
                    <a:pt x="30148" y="154990"/>
                  </a:lnTo>
                  <a:lnTo>
                    <a:pt x="73218" y="94716"/>
                  </a:lnTo>
                  <a:lnTo>
                    <a:pt x="124901" y="47358"/>
                  </a:lnTo>
                  <a:lnTo>
                    <a:pt x="185199" y="17221"/>
                  </a:lnTo>
                  <a:lnTo>
                    <a:pt x="254110" y="0"/>
                  </a:lnTo>
                  <a:lnTo>
                    <a:pt x="327328" y="0"/>
                  </a:lnTo>
                  <a:lnTo>
                    <a:pt x="396239" y="17221"/>
                  </a:lnTo>
                  <a:lnTo>
                    <a:pt x="456537" y="47358"/>
                  </a:lnTo>
                  <a:lnTo>
                    <a:pt x="508220" y="94716"/>
                  </a:lnTo>
                  <a:lnTo>
                    <a:pt x="551290" y="154990"/>
                  </a:lnTo>
                  <a:lnTo>
                    <a:pt x="577132" y="219570"/>
                  </a:lnTo>
                  <a:lnTo>
                    <a:pt x="585746" y="288455"/>
                  </a:lnTo>
                  <a:lnTo>
                    <a:pt x="577132" y="361645"/>
                  </a:lnTo>
                  <a:lnTo>
                    <a:pt x="551290" y="426224"/>
                  </a:lnTo>
                  <a:lnTo>
                    <a:pt x="508220" y="482193"/>
                  </a:lnTo>
                  <a:lnTo>
                    <a:pt x="456537" y="529551"/>
                  </a:lnTo>
                  <a:lnTo>
                    <a:pt x="396239" y="563994"/>
                  </a:lnTo>
                  <a:lnTo>
                    <a:pt x="327328" y="581215"/>
                  </a:lnTo>
                  <a:lnTo>
                    <a:pt x="254110" y="581215"/>
                  </a:lnTo>
                  <a:lnTo>
                    <a:pt x="185199" y="563994"/>
                  </a:lnTo>
                  <a:lnTo>
                    <a:pt x="124901" y="529551"/>
                  </a:lnTo>
                  <a:lnTo>
                    <a:pt x="73218" y="482193"/>
                  </a:lnTo>
                  <a:lnTo>
                    <a:pt x="30148" y="426224"/>
                  </a:lnTo>
                  <a:lnTo>
                    <a:pt x="8613" y="361645"/>
                  </a:lnTo>
                  <a:lnTo>
                    <a:pt x="0" y="288455"/>
                  </a:lnTo>
                  <a:close/>
                </a:path>
              </a:pathLst>
            </a:custGeom>
            <a:ln w="21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23327" y="5631638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>
                  <a:moveTo>
                    <a:pt x="0" y="0"/>
                  </a:moveTo>
                  <a:lnTo>
                    <a:pt x="452230" y="0"/>
                  </a:lnTo>
                </a:path>
              </a:pathLst>
            </a:custGeom>
            <a:ln w="21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2196904" y="183259"/>
            <a:ext cx="4653280" cy="12966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pc="-160" dirty="0"/>
              <a:t>ANSI/IEEC37.91</a:t>
            </a:r>
          </a:p>
          <a:p>
            <a:pPr marL="76200" marR="5080" indent="-64135">
              <a:lnSpc>
                <a:spcPts val="2590"/>
              </a:lnSpc>
            </a:pPr>
            <a:r>
              <a:rPr sz="1500" dirty="0">
                <a:latin typeface="Tahoma"/>
                <a:cs typeface="Tahoma"/>
              </a:rPr>
              <a:t>“Guía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para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Aplicaciones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Relés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Protección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para </a:t>
            </a:r>
            <a:r>
              <a:rPr sz="1500" spc="65" dirty="0">
                <a:latin typeface="Tahoma"/>
                <a:cs typeface="Tahoma"/>
              </a:rPr>
              <a:t>Transformadores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Potencia”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67402" y="1868385"/>
            <a:ext cx="272415" cy="542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35"/>
              </a:lnSpc>
              <a:spcBef>
                <a:spcPts val="100"/>
              </a:spcBef>
            </a:pPr>
            <a:r>
              <a:rPr sz="1700" spc="-140" dirty="0">
                <a:latin typeface="Arial Black"/>
                <a:cs typeface="Arial Black"/>
              </a:rPr>
              <a:t>87</a:t>
            </a:r>
            <a:endParaRPr sz="1700">
              <a:latin typeface="Arial Black"/>
              <a:cs typeface="Arial Black"/>
            </a:endParaRPr>
          </a:p>
          <a:p>
            <a:pPr marL="64135">
              <a:lnSpc>
                <a:spcPts val="2035"/>
              </a:lnSpc>
            </a:pPr>
            <a:r>
              <a:rPr sz="1700" spc="-50" dirty="0">
                <a:latin typeface="Arial Black"/>
                <a:cs typeface="Arial Black"/>
              </a:rPr>
              <a:t>t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221292" y="3585985"/>
            <a:ext cx="9740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latin typeface="Arial Black"/>
                <a:cs typeface="Arial Black"/>
              </a:rPr>
              <a:t>Zona</a:t>
            </a:r>
            <a:r>
              <a:rPr sz="1600" spc="-114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alta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802313" y="3598685"/>
            <a:ext cx="9480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5" dirty="0">
                <a:latin typeface="Arial Black"/>
                <a:cs typeface="Arial Black"/>
              </a:rPr>
              <a:t>Lado</a:t>
            </a:r>
            <a:r>
              <a:rPr sz="1500" spc="-95" dirty="0">
                <a:latin typeface="Arial Black"/>
                <a:cs typeface="Arial Black"/>
              </a:rPr>
              <a:t> </a:t>
            </a:r>
            <a:r>
              <a:rPr sz="1500" spc="-50" dirty="0">
                <a:latin typeface="Arial Black"/>
                <a:cs typeface="Arial Black"/>
              </a:rPr>
              <a:t>bajo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59421" y="4632388"/>
            <a:ext cx="2724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40" dirty="0">
                <a:latin typeface="Arial Black"/>
                <a:cs typeface="Arial Black"/>
              </a:rPr>
              <a:t>50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35135" y="5338459"/>
            <a:ext cx="399415" cy="517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5" dirty="0">
                <a:latin typeface="Arial Black"/>
                <a:cs typeface="Arial Black"/>
              </a:rPr>
              <a:t>51</a:t>
            </a:r>
            <a:endParaRPr sz="1700">
              <a:latin typeface="Arial Black"/>
              <a:cs typeface="Arial Black"/>
            </a:endParaRPr>
          </a:p>
          <a:p>
            <a:pPr marL="46990">
              <a:lnSpc>
                <a:spcPct val="100000"/>
              </a:lnSpc>
              <a:spcBef>
                <a:spcPts val="995"/>
              </a:spcBef>
            </a:pPr>
            <a:r>
              <a:rPr sz="700" spc="-50" dirty="0">
                <a:latin typeface="Arial Black"/>
                <a:cs typeface="Arial Black"/>
              </a:rPr>
              <a:t>GRAMO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159422" y="5467616"/>
            <a:ext cx="2724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40" dirty="0">
                <a:latin typeface="Arial Black"/>
                <a:cs typeface="Arial Black"/>
              </a:rPr>
              <a:t>51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4425" y="2753183"/>
            <a:ext cx="913130" cy="0"/>
          </a:xfrm>
          <a:custGeom>
            <a:avLst/>
            <a:gdLst/>
            <a:ahLst/>
            <a:cxnLst/>
            <a:rect l="l" t="t" r="r" b="b"/>
            <a:pathLst>
              <a:path w="913129">
                <a:moveTo>
                  <a:pt x="0" y="0"/>
                </a:moveTo>
                <a:lnTo>
                  <a:pt x="913104" y="0"/>
                </a:lnTo>
              </a:path>
            </a:pathLst>
          </a:custGeom>
          <a:ln w="22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94425" y="3223273"/>
            <a:ext cx="913130" cy="0"/>
          </a:xfrm>
          <a:custGeom>
            <a:avLst/>
            <a:gdLst/>
            <a:ahLst/>
            <a:cxnLst/>
            <a:rect l="l" t="t" r="r" b="b"/>
            <a:pathLst>
              <a:path w="913129">
                <a:moveTo>
                  <a:pt x="0" y="0"/>
                </a:moveTo>
                <a:lnTo>
                  <a:pt x="913104" y="0"/>
                </a:lnTo>
              </a:path>
            </a:pathLst>
          </a:custGeom>
          <a:ln w="22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71879" y="3681898"/>
            <a:ext cx="924560" cy="0"/>
          </a:xfrm>
          <a:custGeom>
            <a:avLst/>
            <a:gdLst/>
            <a:ahLst/>
            <a:cxnLst/>
            <a:rect l="l" t="t" r="r" b="b"/>
            <a:pathLst>
              <a:path w="924560">
                <a:moveTo>
                  <a:pt x="0" y="0"/>
                </a:moveTo>
                <a:lnTo>
                  <a:pt x="924377" y="0"/>
                </a:lnTo>
              </a:path>
            </a:pathLst>
          </a:custGeom>
          <a:ln w="22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55957" y="2753185"/>
            <a:ext cx="913130" cy="0"/>
          </a:xfrm>
          <a:custGeom>
            <a:avLst/>
            <a:gdLst/>
            <a:ahLst/>
            <a:cxnLst/>
            <a:rect l="l" t="t" r="r" b="b"/>
            <a:pathLst>
              <a:path w="913129">
                <a:moveTo>
                  <a:pt x="0" y="0"/>
                </a:moveTo>
                <a:lnTo>
                  <a:pt x="913104" y="0"/>
                </a:lnTo>
              </a:path>
            </a:pathLst>
          </a:custGeom>
          <a:ln w="22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55958" y="3223274"/>
            <a:ext cx="913130" cy="0"/>
          </a:xfrm>
          <a:custGeom>
            <a:avLst/>
            <a:gdLst/>
            <a:ahLst/>
            <a:cxnLst/>
            <a:rect l="l" t="t" r="r" b="b"/>
            <a:pathLst>
              <a:path w="913129">
                <a:moveTo>
                  <a:pt x="0" y="0"/>
                </a:moveTo>
                <a:lnTo>
                  <a:pt x="913104" y="0"/>
                </a:lnTo>
              </a:path>
            </a:pathLst>
          </a:custGeom>
          <a:ln w="22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44685" y="3681898"/>
            <a:ext cx="913130" cy="0"/>
          </a:xfrm>
          <a:custGeom>
            <a:avLst/>
            <a:gdLst/>
            <a:ahLst/>
            <a:cxnLst/>
            <a:rect l="l" t="t" r="r" b="b"/>
            <a:pathLst>
              <a:path w="913129">
                <a:moveTo>
                  <a:pt x="0" y="0"/>
                </a:moveTo>
                <a:lnTo>
                  <a:pt x="913104" y="0"/>
                </a:lnTo>
              </a:path>
            </a:pathLst>
          </a:custGeom>
          <a:ln w="22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25626" y="221996"/>
            <a:ext cx="64941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114" dirty="0">
                <a:latin typeface="Tahoma"/>
                <a:cs typeface="Tahoma"/>
              </a:rPr>
              <a:t>Nomenclatura</a:t>
            </a:r>
            <a:r>
              <a:rPr sz="2600" spc="-125" dirty="0">
                <a:latin typeface="Tahoma"/>
                <a:cs typeface="Tahoma"/>
              </a:rPr>
              <a:t> </a:t>
            </a:r>
            <a:r>
              <a:rPr sz="2600" spc="125" dirty="0">
                <a:latin typeface="Tahoma"/>
                <a:cs typeface="Tahoma"/>
              </a:rPr>
              <a:t>de</a:t>
            </a:r>
            <a:r>
              <a:rPr sz="2600" spc="-125" dirty="0">
                <a:latin typeface="Tahoma"/>
                <a:cs typeface="Tahoma"/>
              </a:rPr>
              <a:t> </a:t>
            </a:r>
            <a:r>
              <a:rPr sz="2600" spc="85" dirty="0">
                <a:latin typeface="Tahoma"/>
                <a:cs typeface="Tahoma"/>
              </a:rPr>
              <a:t>bujes</a:t>
            </a:r>
            <a:r>
              <a:rPr sz="2600" spc="-125" dirty="0">
                <a:latin typeface="Tahoma"/>
                <a:cs typeface="Tahoma"/>
              </a:rPr>
              <a:t> </a:t>
            </a:r>
            <a:r>
              <a:rPr sz="2600" spc="125" dirty="0">
                <a:latin typeface="Tahoma"/>
                <a:cs typeface="Tahoma"/>
              </a:rPr>
              <a:t>de</a:t>
            </a:r>
            <a:r>
              <a:rPr sz="2600" spc="-125" dirty="0">
                <a:latin typeface="Tahoma"/>
                <a:cs typeface="Tahoma"/>
              </a:rPr>
              <a:t> </a:t>
            </a:r>
            <a:r>
              <a:rPr sz="2600" spc="114" dirty="0">
                <a:latin typeface="Tahoma"/>
                <a:cs typeface="Tahoma"/>
              </a:rPr>
              <a:t>transformador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14551" y="1092328"/>
            <a:ext cx="2058670" cy="7086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800" u="sng" spc="-13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H1,</a:t>
            </a:r>
            <a:r>
              <a:rPr sz="1800" u="sng" spc="-13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800" u="sng" spc="-13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H2, </a:t>
            </a:r>
            <a:r>
              <a:rPr sz="1800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H3</a:t>
            </a:r>
            <a:endParaRPr sz="1800">
              <a:latin typeface="Arial Black"/>
              <a:cs typeface="Arial Black"/>
            </a:endParaRPr>
          </a:p>
          <a:p>
            <a:pPr marL="353695" indent="-339725">
              <a:lnSpc>
                <a:spcPct val="100000"/>
              </a:lnSpc>
              <a:spcBef>
                <a:spcPts val="630"/>
              </a:spcBef>
              <a:buSzPct val="105882"/>
              <a:buFont typeface="Tahoma"/>
              <a:buChar char="•"/>
              <a:tabLst>
                <a:tab pos="353695" algn="l"/>
              </a:tabLst>
            </a:pPr>
            <a:r>
              <a:rPr sz="1700" spc="-130" dirty="0">
                <a:solidFill>
                  <a:srgbClr val="63666A"/>
                </a:solidFill>
                <a:latin typeface="Arial Black"/>
                <a:cs typeface="Arial Black"/>
              </a:rPr>
              <a:t>Bujes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55" dirty="0">
                <a:solidFill>
                  <a:srgbClr val="63666A"/>
                </a:solidFill>
                <a:latin typeface="Arial Black"/>
                <a:cs typeface="Arial Black"/>
              </a:rPr>
              <a:t>primarios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1926" y="1063752"/>
            <a:ext cx="2190115" cy="7086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800" u="sng" spc="-1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X1,</a:t>
            </a:r>
            <a:r>
              <a:rPr sz="1800" u="sng" spc="-12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800" u="sng" spc="-16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X2,</a:t>
            </a:r>
            <a:r>
              <a:rPr sz="1800" u="sng" spc="-120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 </a:t>
            </a:r>
            <a:r>
              <a:rPr sz="1800" u="sng" spc="-25" dirty="0">
                <a:solidFill>
                  <a:srgbClr val="63666A"/>
                </a:solidFill>
                <a:uFill>
                  <a:solidFill>
                    <a:srgbClr val="63666A"/>
                  </a:solidFill>
                </a:uFill>
                <a:latin typeface="Arial Black"/>
                <a:cs typeface="Arial Black"/>
              </a:rPr>
              <a:t>X3</a:t>
            </a:r>
            <a:endParaRPr sz="1800">
              <a:latin typeface="Arial Black"/>
              <a:cs typeface="Arial Black"/>
            </a:endParaRPr>
          </a:p>
          <a:p>
            <a:pPr marL="231140" indent="-167005">
              <a:lnSpc>
                <a:spcPct val="100000"/>
              </a:lnSpc>
              <a:spcBef>
                <a:spcPts val="630"/>
              </a:spcBef>
              <a:buSzPct val="105882"/>
              <a:buFont typeface="Tahoma"/>
              <a:buChar char="•"/>
              <a:tabLst>
                <a:tab pos="231140" algn="l"/>
              </a:tabLst>
            </a:pPr>
            <a:r>
              <a:rPr sz="1700" spc="-130" dirty="0">
                <a:solidFill>
                  <a:srgbClr val="63666A"/>
                </a:solidFill>
                <a:latin typeface="Arial Black"/>
                <a:cs typeface="Arial Black"/>
              </a:rPr>
              <a:t>Bujes</a:t>
            </a:r>
            <a:r>
              <a:rPr sz="17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95" dirty="0">
                <a:solidFill>
                  <a:srgbClr val="63666A"/>
                </a:solidFill>
                <a:latin typeface="Arial Black"/>
                <a:cs typeface="Arial Black"/>
              </a:rPr>
              <a:t>secundarios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53355" y="2527409"/>
            <a:ext cx="433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0" dirty="0">
                <a:latin typeface="Arial Black"/>
                <a:cs typeface="Arial Black"/>
              </a:rPr>
              <a:t>H1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53355" y="2997648"/>
            <a:ext cx="433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0" dirty="0">
                <a:latin typeface="Arial Black"/>
                <a:cs typeface="Arial Black"/>
              </a:rPr>
              <a:t>H2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53355" y="3456123"/>
            <a:ext cx="433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0" dirty="0">
                <a:latin typeface="Arial Black"/>
                <a:cs typeface="Arial Black"/>
              </a:rPr>
              <a:t>H3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24001" y="2422930"/>
            <a:ext cx="403225" cy="14249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algn="just">
              <a:lnSpc>
                <a:spcPct val="127000"/>
              </a:lnSpc>
              <a:spcBef>
                <a:spcPts val="145"/>
              </a:spcBef>
            </a:pPr>
            <a:r>
              <a:rPr sz="2400" spc="-295" dirty="0">
                <a:latin typeface="Arial Black"/>
                <a:cs typeface="Arial Black"/>
              </a:rPr>
              <a:t>X1 X2 X3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07525" y="2294564"/>
            <a:ext cx="4114800" cy="1858010"/>
          </a:xfrm>
          <a:prstGeom prst="rect">
            <a:avLst/>
          </a:prstGeom>
          <a:ln w="45735">
            <a:solidFill>
              <a:srgbClr val="000000"/>
            </a:solidFill>
          </a:ln>
        </p:spPr>
        <p:txBody>
          <a:bodyPr vert="horz" wrap="square" lIns="0" tIns="3289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90"/>
              </a:spcBef>
            </a:pPr>
            <a:endParaRPr sz="2700">
              <a:latin typeface="Times New Roman"/>
              <a:cs typeface="Times New Roman"/>
            </a:endParaRPr>
          </a:p>
          <a:p>
            <a:pPr marL="811530">
              <a:lnSpc>
                <a:spcPct val="100000"/>
              </a:lnSpc>
            </a:pPr>
            <a:r>
              <a:rPr sz="2700" spc="110" dirty="0">
                <a:latin typeface="Tahoma"/>
                <a:cs typeface="Tahoma"/>
              </a:rPr>
              <a:t>Transformador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98972" y="4367196"/>
            <a:ext cx="1497965" cy="150558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300" dirty="0">
                <a:latin typeface="Tahoma"/>
                <a:cs typeface="Tahoma"/>
              </a:rPr>
              <a:t>Wye-</a:t>
            </a:r>
            <a:r>
              <a:rPr sz="2300" spc="-25" dirty="0">
                <a:latin typeface="Tahoma"/>
                <a:cs typeface="Tahoma"/>
              </a:rPr>
              <a:t>Wye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200" dirty="0">
                <a:latin typeface="Tahoma"/>
                <a:cs typeface="Tahoma"/>
              </a:rPr>
              <a:t>Delta-</a:t>
            </a:r>
            <a:r>
              <a:rPr sz="2200" spc="70" dirty="0">
                <a:latin typeface="Tahoma"/>
                <a:cs typeface="Tahoma"/>
              </a:rPr>
              <a:t>Delta</a:t>
            </a:r>
            <a:endParaRPr sz="2200">
              <a:latin typeface="Tahoma"/>
              <a:cs typeface="Tahoma"/>
            </a:endParaRPr>
          </a:p>
          <a:p>
            <a:pPr marL="12700" marR="47625">
              <a:lnSpc>
                <a:spcPct val="133700"/>
              </a:lnSpc>
              <a:spcBef>
                <a:spcPts val="10"/>
              </a:spcBef>
            </a:pPr>
            <a:r>
              <a:rPr sz="1800" dirty="0">
                <a:latin typeface="Tahoma"/>
                <a:cs typeface="Tahoma"/>
              </a:rPr>
              <a:t>Delta-</a:t>
            </a:r>
            <a:r>
              <a:rPr sz="1800" spc="45" dirty="0">
                <a:latin typeface="Tahoma"/>
                <a:cs typeface="Tahoma"/>
              </a:rPr>
              <a:t>estrella </a:t>
            </a:r>
            <a:r>
              <a:rPr sz="1800" dirty="0">
                <a:latin typeface="Tahoma"/>
                <a:cs typeface="Tahoma"/>
              </a:rPr>
              <a:t>Estrella-</a:t>
            </a:r>
            <a:r>
              <a:rPr sz="1800" spc="45" dirty="0">
                <a:latin typeface="Tahoma"/>
                <a:cs typeface="Tahoma"/>
              </a:rPr>
              <a:t>Delta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25181" y="4372317"/>
            <a:ext cx="3621404" cy="150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2100" spc="85" dirty="0">
                <a:latin typeface="Tahoma"/>
                <a:cs typeface="Tahoma"/>
              </a:rPr>
              <a:t>H1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y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X1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a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cero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grados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H1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-50" dirty="0">
                <a:latin typeface="Tahoma"/>
                <a:cs typeface="Tahoma"/>
              </a:rPr>
              <a:t>y </a:t>
            </a:r>
            <a:r>
              <a:rPr sz="2100" dirty="0">
                <a:latin typeface="Tahoma"/>
                <a:cs typeface="Tahoma"/>
              </a:rPr>
              <a:t>X1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a</a:t>
            </a:r>
            <a:r>
              <a:rPr sz="2100" spc="-9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cero</a:t>
            </a:r>
            <a:r>
              <a:rPr sz="2100" spc="-9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grados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H1 </a:t>
            </a:r>
            <a:r>
              <a:rPr sz="2100" spc="90" dirty="0">
                <a:latin typeface="Tahoma"/>
                <a:cs typeface="Tahoma"/>
              </a:rPr>
              <a:t>adelantan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a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X1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30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grados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50" dirty="0">
                <a:latin typeface="Tahoma"/>
                <a:cs typeface="Tahoma"/>
              </a:rPr>
              <a:t>H1 </a:t>
            </a:r>
            <a:r>
              <a:rPr sz="2100" spc="90" dirty="0">
                <a:latin typeface="Tahoma"/>
                <a:cs typeface="Tahoma"/>
              </a:rPr>
              <a:t>adelantan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a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X1</a:t>
            </a:r>
            <a:r>
              <a:rPr sz="2100" spc="-75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30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grados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29916" y="6311518"/>
            <a:ext cx="13868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0" dirty="0">
                <a:solidFill>
                  <a:srgbClr val="4057AC"/>
                </a:solidFill>
                <a:latin typeface="Arial Black"/>
                <a:cs typeface="Arial Black"/>
              </a:rPr>
              <a:t>Estándar</a:t>
            </a:r>
            <a:r>
              <a:rPr sz="1500" spc="-5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500" spc="-80" dirty="0">
                <a:solidFill>
                  <a:srgbClr val="4057AC"/>
                </a:solidFill>
                <a:latin typeface="Arial Black"/>
                <a:cs typeface="Arial Black"/>
              </a:rPr>
              <a:t>ANSI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4827" y="3127248"/>
            <a:ext cx="5140907" cy="343052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181" rIns="0" bIns="0" rtlCol="0">
            <a:spAutoFit/>
          </a:bodyPr>
          <a:lstStyle/>
          <a:p>
            <a:pPr marL="988694">
              <a:lnSpc>
                <a:spcPct val="100000"/>
              </a:lnSpc>
              <a:spcBef>
                <a:spcPts val="100"/>
              </a:spcBef>
            </a:pPr>
            <a:r>
              <a:rPr sz="2700" spc="120" dirty="0">
                <a:latin typeface="Tahoma"/>
                <a:cs typeface="Tahoma"/>
              </a:rPr>
              <a:t>Desplazamiento</a:t>
            </a:r>
            <a:r>
              <a:rPr sz="2700" spc="-140" dirty="0">
                <a:latin typeface="Tahoma"/>
                <a:cs typeface="Tahoma"/>
              </a:rPr>
              <a:t> </a:t>
            </a:r>
            <a:r>
              <a:rPr sz="2700" spc="114" dirty="0">
                <a:latin typeface="Tahoma"/>
                <a:cs typeface="Tahoma"/>
              </a:rPr>
              <a:t>angular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1924" y="1732736"/>
            <a:ext cx="6042025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30" dirty="0">
                <a:solidFill>
                  <a:srgbClr val="63666A"/>
                </a:solidFill>
                <a:latin typeface="Arial Black"/>
                <a:cs typeface="Arial Black"/>
              </a:rPr>
              <a:t>ANSI</a:t>
            </a:r>
            <a:r>
              <a:rPr sz="1700" spc="-114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275" dirty="0">
                <a:solidFill>
                  <a:srgbClr val="63666A"/>
                </a:solidFill>
                <a:latin typeface="Arial Black"/>
                <a:cs typeface="Arial Black"/>
              </a:rPr>
              <a:t>AA,</a:t>
            </a:r>
            <a:r>
              <a:rPr sz="1700" spc="-275" dirty="0">
                <a:solidFill>
                  <a:srgbClr val="63666A"/>
                </a:solidFill>
                <a:latin typeface="Lucida Sans Unicode"/>
                <a:cs typeface="Lucida Sans Unicode"/>
              </a:rPr>
              <a:t>∆-</a:t>
            </a:r>
            <a:r>
              <a:rPr sz="1700" spc="-530" dirty="0">
                <a:solidFill>
                  <a:srgbClr val="63666A"/>
                </a:solidFill>
                <a:latin typeface="Lucida Sans Unicode"/>
                <a:cs typeface="Lucida Sans Unicode"/>
              </a:rPr>
              <a:t>∆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45" dirty="0">
                <a:solidFill>
                  <a:srgbClr val="63666A"/>
                </a:solidFill>
                <a:latin typeface="Arial Black"/>
                <a:cs typeface="Arial Black"/>
              </a:rPr>
              <a:t>@0°;Y-</a:t>
            </a:r>
            <a:r>
              <a:rPr sz="1700" spc="-530" dirty="0">
                <a:solidFill>
                  <a:srgbClr val="63666A"/>
                </a:solidFill>
                <a:latin typeface="Lucida Sans Unicode"/>
                <a:cs typeface="Lucida Sans Unicode"/>
              </a:rPr>
              <a:t>∆</a:t>
            </a:r>
            <a:r>
              <a:rPr sz="1700" spc="-85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95" dirty="0">
                <a:solidFill>
                  <a:srgbClr val="63666A"/>
                </a:solidFill>
                <a:latin typeface="Lucida Sans Unicode"/>
                <a:cs typeface="Lucida Sans Unicode"/>
              </a:rPr>
              <a:t>,</a:t>
            </a:r>
            <a:r>
              <a:rPr sz="1700" spc="-90" dirty="0">
                <a:solidFill>
                  <a:srgbClr val="63666A"/>
                </a:solidFill>
                <a:latin typeface="Lucida Sans Unicode"/>
                <a:cs typeface="Lucida Sans Unicode"/>
              </a:rPr>
              <a:t> </a:t>
            </a:r>
            <a:r>
              <a:rPr sz="1700" spc="-490" dirty="0">
                <a:solidFill>
                  <a:srgbClr val="63666A"/>
                </a:solidFill>
                <a:latin typeface="Lucida Sans Unicode"/>
                <a:cs typeface="Lucida Sans Unicode"/>
              </a:rPr>
              <a:t>∆-</a:t>
            </a:r>
            <a:r>
              <a:rPr sz="1700" spc="-265" dirty="0">
                <a:solidFill>
                  <a:srgbClr val="63666A"/>
                </a:solidFill>
                <a:latin typeface="Arial Black"/>
                <a:cs typeface="Arial Black"/>
              </a:rPr>
              <a:t>Y</a:t>
            </a:r>
            <a:r>
              <a:rPr sz="1700" spc="-11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250" dirty="0">
                <a:solidFill>
                  <a:srgbClr val="63666A"/>
                </a:solidFill>
                <a:latin typeface="Arial Black"/>
                <a:cs typeface="Arial Black"/>
              </a:rPr>
              <a:t>@</a:t>
            </a:r>
            <a:r>
              <a:rPr sz="1700" spc="-114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85" dirty="0">
                <a:solidFill>
                  <a:srgbClr val="63666A"/>
                </a:solidFill>
                <a:latin typeface="Arial Black"/>
                <a:cs typeface="Arial Black"/>
              </a:rPr>
              <a:t>X1</a:t>
            </a:r>
            <a:r>
              <a:rPr sz="1700" spc="-114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retrasa</a:t>
            </a:r>
            <a:r>
              <a:rPr sz="1700" spc="-11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50" dirty="0">
                <a:solidFill>
                  <a:srgbClr val="63666A"/>
                </a:solidFill>
                <a:latin typeface="Arial Black"/>
                <a:cs typeface="Arial Black"/>
              </a:rPr>
              <a:t>H1</a:t>
            </a:r>
            <a:r>
              <a:rPr sz="1700" spc="-114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en</a:t>
            </a:r>
            <a:r>
              <a:rPr sz="1700" spc="-11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25" dirty="0">
                <a:solidFill>
                  <a:srgbClr val="63666A"/>
                </a:solidFill>
                <a:latin typeface="Arial Black"/>
                <a:cs typeface="Arial Black"/>
              </a:rPr>
              <a:t>30°</a:t>
            </a:r>
            <a:endParaRPr sz="1700">
              <a:latin typeface="Arial Black"/>
              <a:cs typeface="Arial Black"/>
            </a:endParaRPr>
          </a:p>
          <a:p>
            <a:pPr marL="12700" marR="5080" indent="-635">
              <a:lnSpc>
                <a:spcPct val="120000"/>
              </a:lnSpc>
              <a:spcBef>
                <a:spcPts val="1160"/>
              </a:spcBef>
            </a:pPr>
            <a:r>
              <a:rPr sz="1500" spc="-150" dirty="0">
                <a:solidFill>
                  <a:srgbClr val="63666A"/>
                </a:solidFill>
                <a:latin typeface="Arial Black"/>
                <a:cs typeface="Arial Black"/>
              </a:rPr>
              <a:t>Las</a:t>
            </a:r>
            <a:r>
              <a:rPr sz="150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90" dirty="0">
                <a:solidFill>
                  <a:srgbClr val="63666A"/>
                </a:solidFill>
                <a:latin typeface="Arial Black"/>
                <a:cs typeface="Arial Black"/>
              </a:rPr>
              <a:t>eurodesignaciones</a:t>
            </a:r>
            <a:r>
              <a:rPr sz="1500" spc="-60" dirty="0">
                <a:solidFill>
                  <a:srgbClr val="63666A"/>
                </a:solidFill>
                <a:latin typeface="Arial Black"/>
                <a:cs typeface="Arial Black"/>
              </a:rPr>
              <a:t> utilizan 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30°incrementos</a:t>
            </a:r>
            <a:r>
              <a:rPr sz="15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5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165" dirty="0">
                <a:solidFill>
                  <a:srgbClr val="63666A"/>
                </a:solidFill>
                <a:latin typeface="Arial Black"/>
                <a:cs typeface="Arial Black"/>
              </a:rPr>
              <a:t>LAG</a:t>
            </a:r>
            <a:r>
              <a:rPr sz="15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114" dirty="0">
                <a:solidFill>
                  <a:srgbClr val="63666A"/>
                </a:solidFill>
                <a:latin typeface="Arial Black"/>
                <a:cs typeface="Arial Black"/>
              </a:rPr>
              <a:t>desde</a:t>
            </a:r>
            <a:r>
              <a:rPr sz="15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Arial Black"/>
                <a:cs typeface="Arial Black"/>
              </a:rPr>
              <a:t>el </a:t>
            </a:r>
            <a:r>
              <a:rPr sz="1500" spc="-95" dirty="0">
                <a:solidFill>
                  <a:srgbClr val="63666A"/>
                </a:solidFill>
                <a:latin typeface="Arial Black"/>
                <a:cs typeface="Arial Black"/>
              </a:rPr>
              <a:t>casquillo</a:t>
            </a:r>
            <a:r>
              <a:rPr sz="15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165" dirty="0">
                <a:solidFill>
                  <a:srgbClr val="63666A"/>
                </a:solidFill>
                <a:latin typeface="Arial Black"/>
                <a:cs typeface="Arial Black"/>
              </a:rPr>
              <a:t>X1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90" dirty="0">
                <a:solidFill>
                  <a:srgbClr val="63666A"/>
                </a:solidFill>
                <a:latin typeface="Arial Black"/>
                <a:cs typeface="Arial Black"/>
              </a:rPr>
              <a:t>hasta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100" dirty="0">
                <a:solidFill>
                  <a:srgbClr val="63666A"/>
                </a:solidFill>
                <a:latin typeface="Arial Black"/>
                <a:cs typeface="Arial Black"/>
              </a:rPr>
              <a:t>los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105" dirty="0">
                <a:solidFill>
                  <a:srgbClr val="63666A"/>
                </a:solidFill>
                <a:latin typeface="Arial Black"/>
                <a:cs typeface="Arial Black"/>
              </a:rPr>
              <a:t>casquillos</a:t>
            </a:r>
            <a:r>
              <a:rPr sz="15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500" spc="-25" dirty="0">
                <a:solidFill>
                  <a:srgbClr val="63666A"/>
                </a:solidFill>
                <a:latin typeface="Arial Black"/>
                <a:cs typeface="Arial Black"/>
              </a:rPr>
              <a:t>H1:</a:t>
            </a:r>
            <a:endParaRPr sz="1500">
              <a:latin typeface="Arial Black"/>
              <a:cs typeface="Arial Black"/>
            </a:endParaRPr>
          </a:p>
          <a:p>
            <a:pPr marL="281940">
              <a:lnSpc>
                <a:spcPct val="100000"/>
              </a:lnSpc>
              <a:spcBef>
                <a:spcPts val="509"/>
              </a:spcBef>
            </a:pPr>
            <a:r>
              <a:rPr sz="1600" dirty="0">
                <a:solidFill>
                  <a:srgbClr val="63666A"/>
                </a:solidFill>
                <a:latin typeface="Tahoma"/>
                <a:cs typeface="Tahoma"/>
              </a:rPr>
              <a:t>–</a:t>
            </a:r>
            <a:r>
              <a:rPr sz="1600" spc="22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-100" dirty="0">
                <a:solidFill>
                  <a:srgbClr val="63666A"/>
                </a:solidFill>
                <a:latin typeface="Arial Black"/>
                <a:cs typeface="Arial Black"/>
              </a:rPr>
              <a:t>Dy11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25" dirty="0">
                <a:solidFill>
                  <a:srgbClr val="63666A"/>
                </a:solidFill>
                <a:latin typeface="Arial Black"/>
                <a:cs typeface="Arial Black"/>
              </a:rPr>
              <a:t>=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40" dirty="0">
                <a:solidFill>
                  <a:srgbClr val="63666A"/>
                </a:solidFill>
                <a:latin typeface="Arial Black"/>
                <a:cs typeface="Arial Black"/>
              </a:rPr>
              <a:t>X1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25" dirty="0">
                <a:solidFill>
                  <a:srgbClr val="63666A"/>
                </a:solidFill>
                <a:latin typeface="Arial Black"/>
                <a:cs typeface="Arial Black"/>
              </a:rPr>
              <a:t>se</a:t>
            </a:r>
            <a:r>
              <a:rPr sz="125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65" dirty="0">
                <a:solidFill>
                  <a:srgbClr val="63666A"/>
                </a:solidFill>
                <a:latin typeface="Arial Black"/>
                <a:cs typeface="Arial Black"/>
              </a:rPr>
              <a:t>retrasa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105" dirty="0">
                <a:solidFill>
                  <a:srgbClr val="63666A"/>
                </a:solidFill>
                <a:latin typeface="Arial Black"/>
                <a:cs typeface="Arial Black"/>
              </a:rPr>
              <a:t>H1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60" dirty="0">
                <a:solidFill>
                  <a:srgbClr val="63666A"/>
                </a:solidFill>
                <a:latin typeface="Arial Black"/>
                <a:cs typeface="Arial Black"/>
              </a:rPr>
              <a:t>en</a:t>
            </a:r>
            <a:r>
              <a:rPr sz="125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50" spc="-90" dirty="0">
                <a:solidFill>
                  <a:srgbClr val="63666A"/>
                </a:solidFill>
                <a:latin typeface="Arial Black"/>
                <a:cs typeface="Arial Black"/>
              </a:rPr>
              <a:t>11*30° </a:t>
            </a:r>
            <a:r>
              <a:rPr sz="1250" spc="-10" dirty="0">
                <a:solidFill>
                  <a:srgbClr val="63666A"/>
                </a:solidFill>
                <a:latin typeface="Arial Black"/>
                <a:cs typeface="Arial Black"/>
              </a:rPr>
              <a:t>=330°</a:t>
            </a:r>
            <a:endParaRPr sz="1250">
              <a:latin typeface="Arial Black"/>
              <a:cs typeface="Arial Black"/>
            </a:endParaRPr>
          </a:p>
          <a:p>
            <a:pPr marL="694690" indent="-173355">
              <a:lnSpc>
                <a:spcPct val="100000"/>
              </a:lnSpc>
              <a:spcBef>
                <a:spcPts val="890"/>
              </a:spcBef>
              <a:buSzPct val="147368"/>
              <a:buFont typeface="Tahoma"/>
              <a:buChar char="•"/>
              <a:tabLst>
                <a:tab pos="694690" algn="l"/>
              </a:tabLst>
            </a:pPr>
            <a:r>
              <a:rPr sz="950" spc="-50" dirty="0">
                <a:solidFill>
                  <a:srgbClr val="63666A"/>
                </a:solidFill>
                <a:latin typeface="Arial Black"/>
                <a:cs typeface="Arial Black"/>
              </a:rPr>
              <a:t>o,</a:t>
            </a:r>
            <a:r>
              <a:rPr sz="9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80" dirty="0">
                <a:solidFill>
                  <a:srgbClr val="63666A"/>
                </a:solidFill>
                <a:latin typeface="Arial Black"/>
                <a:cs typeface="Arial Black"/>
              </a:rPr>
              <a:t>H1</a:t>
            </a:r>
            <a:r>
              <a:rPr sz="9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50" dirty="0">
                <a:solidFill>
                  <a:srgbClr val="63666A"/>
                </a:solidFill>
                <a:latin typeface="Arial Black"/>
                <a:cs typeface="Arial Black"/>
              </a:rPr>
              <a:t>adelanta</a:t>
            </a:r>
            <a:r>
              <a:rPr sz="9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65" dirty="0">
                <a:solidFill>
                  <a:srgbClr val="63666A"/>
                </a:solidFill>
                <a:latin typeface="Arial Black"/>
                <a:cs typeface="Arial Black"/>
              </a:rPr>
              <a:t>a</a:t>
            </a:r>
            <a:r>
              <a:rPr sz="95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105" dirty="0">
                <a:solidFill>
                  <a:srgbClr val="63666A"/>
                </a:solidFill>
                <a:latin typeface="Arial Black"/>
                <a:cs typeface="Arial Black"/>
              </a:rPr>
              <a:t>X1</a:t>
            </a:r>
            <a:r>
              <a:rPr sz="9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35" dirty="0">
                <a:solidFill>
                  <a:srgbClr val="63666A"/>
                </a:solidFill>
                <a:latin typeface="Arial Black"/>
                <a:cs typeface="Arial Black"/>
              </a:rPr>
              <a:t>por</a:t>
            </a:r>
            <a:r>
              <a:rPr sz="9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950" spc="-25" dirty="0">
                <a:solidFill>
                  <a:srgbClr val="63666A"/>
                </a:solidFill>
                <a:latin typeface="Arial Black"/>
                <a:cs typeface="Arial Black"/>
              </a:rPr>
              <a:t>30°</a:t>
            </a:r>
            <a:endParaRPr sz="9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78023" y="4120896"/>
            <a:ext cx="989330" cy="0"/>
          </a:xfrm>
          <a:custGeom>
            <a:avLst/>
            <a:gdLst/>
            <a:ahLst/>
            <a:cxnLst/>
            <a:rect l="l" t="t" r="r" b="b"/>
            <a:pathLst>
              <a:path w="989329">
                <a:moveTo>
                  <a:pt x="0" y="0"/>
                </a:moveTo>
                <a:lnTo>
                  <a:pt x="989076" y="0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30623" y="4120896"/>
            <a:ext cx="989330" cy="0"/>
          </a:xfrm>
          <a:custGeom>
            <a:avLst/>
            <a:gdLst/>
            <a:ahLst/>
            <a:cxnLst/>
            <a:rect l="l" t="t" r="r" b="b"/>
            <a:pathLst>
              <a:path w="989329">
                <a:moveTo>
                  <a:pt x="0" y="0"/>
                </a:moveTo>
                <a:lnTo>
                  <a:pt x="989076" y="0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5189" y="4018672"/>
            <a:ext cx="255681" cy="1277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6407" y="4018683"/>
            <a:ext cx="255684" cy="12772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699004" y="4122420"/>
            <a:ext cx="0" cy="1141730"/>
          </a:xfrm>
          <a:custGeom>
            <a:avLst/>
            <a:gdLst/>
            <a:ahLst/>
            <a:cxnLst/>
            <a:rect l="l" t="t" r="r" b="b"/>
            <a:pathLst>
              <a:path h="1141729">
                <a:moveTo>
                  <a:pt x="0" y="0"/>
                </a:moveTo>
                <a:lnTo>
                  <a:pt x="0" y="1141475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08803" y="4128515"/>
            <a:ext cx="0" cy="1141730"/>
          </a:xfrm>
          <a:custGeom>
            <a:avLst/>
            <a:gdLst/>
            <a:ahLst/>
            <a:cxnLst/>
            <a:rect l="l" t="t" r="r" b="b"/>
            <a:pathLst>
              <a:path h="1141729">
                <a:moveTo>
                  <a:pt x="0" y="0"/>
                </a:moveTo>
                <a:lnTo>
                  <a:pt x="0" y="1141475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74108" y="4142232"/>
            <a:ext cx="0" cy="518159"/>
          </a:xfrm>
          <a:custGeom>
            <a:avLst/>
            <a:gdLst/>
            <a:ahLst/>
            <a:cxnLst/>
            <a:rect l="l" t="t" r="r" b="b"/>
            <a:pathLst>
              <a:path h="518160">
                <a:moveTo>
                  <a:pt x="0" y="0"/>
                </a:moveTo>
                <a:lnTo>
                  <a:pt x="0" y="518160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921507" y="4142232"/>
            <a:ext cx="1746885" cy="518159"/>
            <a:chOff x="2921507" y="4142232"/>
            <a:chExt cx="1746885" cy="518159"/>
          </a:xfrm>
        </p:grpSpPr>
        <p:sp>
          <p:nvSpPr>
            <p:cNvPr id="10" name="object 10"/>
            <p:cNvSpPr/>
            <p:nvPr/>
          </p:nvSpPr>
          <p:spPr>
            <a:xfrm>
              <a:off x="2927603" y="4142232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816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29127" y="4654296"/>
              <a:ext cx="1739264" cy="0"/>
            </a:xfrm>
            <a:custGeom>
              <a:avLst/>
              <a:gdLst/>
              <a:ahLst/>
              <a:cxnLst/>
              <a:rect l="l" t="t" r="r" b="b"/>
              <a:pathLst>
                <a:path w="1739264">
                  <a:moveTo>
                    <a:pt x="0" y="0"/>
                  </a:moveTo>
                  <a:lnTo>
                    <a:pt x="1738883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700527" y="5181600"/>
            <a:ext cx="1414780" cy="152400"/>
            <a:chOff x="2700527" y="5181600"/>
            <a:chExt cx="1414780" cy="152400"/>
          </a:xfrm>
        </p:grpSpPr>
        <p:sp>
          <p:nvSpPr>
            <p:cNvPr id="13" name="object 13"/>
            <p:cNvSpPr/>
            <p:nvPr/>
          </p:nvSpPr>
          <p:spPr>
            <a:xfrm>
              <a:off x="2700527" y="5257800"/>
              <a:ext cx="532130" cy="0"/>
            </a:xfrm>
            <a:custGeom>
              <a:avLst/>
              <a:gdLst/>
              <a:ahLst/>
              <a:cxnLst/>
              <a:rect l="l" t="t" r="r" b="b"/>
              <a:pathLst>
                <a:path w="532130">
                  <a:moveTo>
                    <a:pt x="0" y="0"/>
                  </a:moveTo>
                  <a:lnTo>
                    <a:pt x="53187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72027" y="5187695"/>
              <a:ext cx="81280" cy="132715"/>
            </a:xfrm>
            <a:custGeom>
              <a:avLst/>
              <a:gdLst/>
              <a:ahLst/>
              <a:cxnLst/>
              <a:rect l="l" t="t" r="r" b="b"/>
              <a:pathLst>
                <a:path w="81279" h="132714">
                  <a:moveTo>
                    <a:pt x="0" y="0"/>
                  </a:moveTo>
                  <a:lnTo>
                    <a:pt x="80772" y="132587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27831" y="5202935"/>
              <a:ext cx="43180" cy="60960"/>
            </a:xfrm>
            <a:custGeom>
              <a:avLst/>
              <a:gdLst/>
              <a:ahLst/>
              <a:cxnLst/>
              <a:rect l="l" t="t" r="r" b="b"/>
              <a:pathLst>
                <a:path w="43179" h="60960">
                  <a:moveTo>
                    <a:pt x="0" y="60959"/>
                  </a:moveTo>
                  <a:lnTo>
                    <a:pt x="42672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60419" y="5265419"/>
              <a:ext cx="43180" cy="62865"/>
            </a:xfrm>
            <a:custGeom>
              <a:avLst/>
              <a:gdLst/>
              <a:ahLst/>
              <a:cxnLst/>
              <a:rect l="l" t="t" r="r" b="b"/>
              <a:pathLst>
                <a:path w="43179" h="62864">
                  <a:moveTo>
                    <a:pt x="0" y="62483"/>
                  </a:moveTo>
                  <a:lnTo>
                    <a:pt x="42672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04615" y="5263896"/>
              <a:ext cx="710565" cy="0"/>
            </a:xfrm>
            <a:custGeom>
              <a:avLst/>
              <a:gdLst/>
              <a:ahLst/>
              <a:cxnLst/>
              <a:rect l="l" t="t" r="r" b="b"/>
              <a:pathLst>
                <a:path w="710564">
                  <a:moveTo>
                    <a:pt x="0" y="0"/>
                  </a:moveTo>
                  <a:lnTo>
                    <a:pt x="710184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16323" y="5175503"/>
            <a:ext cx="772795" cy="152400"/>
            <a:chOff x="4116323" y="5175503"/>
            <a:chExt cx="772795" cy="152400"/>
          </a:xfrm>
        </p:grpSpPr>
        <p:sp>
          <p:nvSpPr>
            <p:cNvPr id="19" name="object 19"/>
            <p:cNvSpPr/>
            <p:nvPr/>
          </p:nvSpPr>
          <p:spPr>
            <a:xfrm>
              <a:off x="4166615" y="5181599"/>
              <a:ext cx="82550" cy="131445"/>
            </a:xfrm>
            <a:custGeom>
              <a:avLst/>
              <a:gdLst/>
              <a:ahLst/>
              <a:cxnLst/>
              <a:rect l="l" t="t" r="r" b="b"/>
              <a:pathLst>
                <a:path w="82550" h="131445">
                  <a:moveTo>
                    <a:pt x="0" y="0"/>
                  </a:moveTo>
                  <a:lnTo>
                    <a:pt x="82296" y="131064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22419" y="5195315"/>
              <a:ext cx="43180" cy="62865"/>
            </a:xfrm>
            <a:custGeom>
              <a:avLst/>
              <a:gdLst/>
              <a:ahLst/>
              <a:cxnLst/>
              <a:rect l="l" t="t" r="r" b="b"/>
              <a:pathLst>
                <a:path w="43179" h="62864">
                  <a:moveTo>
                    <a:pt x="0" y="62483"/>
                  </a:moveTo>
                  <a:lnTo>
                    <a:pt x="42672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56531" y="5259323"/>
              <a:ext cx="43180" cy="62865"/>
            </a:xfrm>
            <a:custGeom>
              <a:avLst/>
              <a:gdLst/>
              <a:ahLst/>
              <a:cxnLst/>
              <a:rect l="l" t="t" r="r" b="b"/>
              <a:pathLst>
                <a:path w="43179" h="62864">
                  <a:moveTo>
                    <a:pt x="0" y="62484"/>
                  </a:moveTo>
                  <a:lnTo>
                    <a:pt x="42672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00727" y="5257799"/>
              <a:ext cx="588645" cy="0"/>
            </a:xfrm>
            <a:custGeom>
              <a:avLst/>
              <a:gdLst/>
              <a:ahLst/>
              <a:cxnLst/>
              <a:rect l="l" t="t" r="r" b="b"/>
              <a:pathLst>
                <a:path w="588645">
                  <a:moveTo>
                    <a:pt x="0" y="0"/>
                  </a:moveTo>
                  <a:lnTo>
                    <a:pt x="588264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759708" y="4649723"/>
            <a:ext cx="149860" cy="608330"/>
            <a:chOff x="3759708" y="4649723"/>
            <a:chExt cx="149860" cy="608330"/>
          </a:xfrm>
        </p:grpSpPr>
        <p:sp>
          <p:nvSpPr>
            <p:cNvPr id="24" name="object 24"/>
            <p:cNvSpPr/>
            <p:nvPr/>
          </p:nvSpPr>
          <p:spPr>
            <a:xfrm>
              <a:off x="3771900" y="4902707"/>
              <a:ext cx="131445" cy="81280"/>
            </a:xfrm>
            <a:custGeom>
              <a:avLst/>
              <a:gdLst/>
              <a:ahLst/>
              <a:cxnLst/>
              <a:rect l="l" t="t" r="r" b="b"/>
              <a:pathLst>
                <a:path w="131445" h="81279">
                  <a:moveTo>
                    <a:pt x="131063" y="0"/>
                  </a:moveTo>
                  <a:lnTo>
                    <a:pt x="0" y="80772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29812" y="4855463"/>
              <a:ext cx="60960" cy="44450"/>
            </a:xfrm>
            <a:custGeom>
              <a:avLst/>
              <a:gdLst/>
              <a:ahLst/>
              <a:cxnLst/>
              <a:rect l="l" t="t" r="r" b="b"/>
              <a:pathLst>
                <a:path w="60960" h="44450">
                  <a:moveTo>
                    <a:pt x="0" y="0"/>
                  </a:moveTo>
                  <a:lnTo>
                    <a:pt x="60960" y="44196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65804" y="4989575"/>
              <a:ext cx="60960" cy="43180"/>
            </a:xfrm>
            <a:custGeom>
              <a:avLst/>
              <a:gdLst/>
              <a:ahLst/>
              <a:cxnLst/>
              <a:rect l="l" t="t" r="r" b="b"/>
              <a:pathLst>
                <a:path w="60960" h="43179">
                  <a:moveTo>
                    <a:pt x="0" y="0"/>
                  </a:moveTo>
                  <a:lnTo>
                    <a:pt x="60960" y="42672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26764" y="5036819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h="220979">
                  <a:moveTo>
                    <a:pt x="0" y="220979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20668" y="4649723"/>
              <a:ext cx="0" cy="215265"/>
            </a:xfrm>
            <a:custGeom>
              <a:avLst/>
              <a:gdLst/>
              <a:ahLst/>
              <a:cxnLst/>
              <a:rect l="l" t="t" r="r" b="b"/>
              <a:pathLst>
                <a:path h="215264">
                  <a:moveTo>
                    <a:pt x="0" y="214883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953002" y="4617720"/>
            <a:ext cx="76200" cy="532130"/>
            <a:chOff x="4953002" y="4617720"/>
            <a:chExt cx="76200" cy="532130"/>
          </a:xfrm>
        </p:grpSpPr>
        <p:sp>
          <p:nvSpPr>
            <p:cNvPr id="30" name="object 30"/>
            <p:cNvSpPr/>
            <p:nvPr/>
          </p:nvSpPr>
          <p:spPr>
            <a:xfrm>
              <a:off x="4991100" y="4617720"/>
              <a:ext cx="0" cy="481330"/>
            </a:xfrm>
            <a:custGeom>
              <a:avLst/>
              <a:gdLst/>
              <a:ahLst/>
              <a:cxnLst/>
              <a:rect l="l" t="t" r="r" b="b"/>
              <a:pathLst>
                <a:path h="481329">
                  <a:moveTo>
                    <a:pt x="0" y="0"/>
                  </a:moveTo>
                  <a:lnTo>
                    <a:pt x="0" y="481075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53002" y="507339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399"/>
                  </a:lnTo>
                  <a:lnTo>
                    <a:pt x="0" y="0"/>
                  </a:lnTo>
                  <a:lnTo>
                    <a:pt x="381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584706" y="4617720"/>
            <a:ext cx="76200" cy="532130"/>
            <a:chOff x="2584706" y="4617720"/>
            <a:chExt cx="76200" cy="532130"/>
          </a:xfrm>
        </p:grpSpPr>
        <p:sp>
          <p:nvSpPr>
            <p:cNvPr id="33" name="object 33"/>
            <p:cNvSpPr/>
            <p:nvPr/>
          </p:nvSpPr>
          <p:spPr>
            <a:xfrm>
              <a:off x="2622804" y="4617720"/>
              <a:ext cx="0" cy="481330"/>
            </a:xfrm>
            <a:custGeom>
              <a:avLst/>
              <a:gdLst/>
              <a:ahLst/>
              <a:cxnLst/>
              <a:rect l="l" t="t" r="r" b="b"/>
              <a:pathLst>
                <a:path h="481329">
                  <a:moveTo>
                    <a:pt x="0" y="0"/>
                  </a:moveTo>
                  <a:lnTo>
                    <a:pt x="0" y="481075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4706" y="507339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399"/>
                  </a:lnTo>
                  <a:lnTo>
                    <a:pt x="0" y="0"/>
                  </a:lnTo>
                  <a:lnTo>
                    <a:pt x="381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6362703" y="3812285"/>
            <a:ext cx="2862580" cy="1942464"/>
            <a:chOff x="6362703" y="3812285"/>
            <a:chExt cx="2862580" cy="1942464"/>
          </a:xfrm>
        </p:grpSpPr>
        <p:sp>
          <p:nvSpPr>
            <p:cNvPr id="36" name="object 36"/>
            <p:cNvSpPr/>
            <p:nvPr/>
          </p:nvSpPr>
          <p:spPr>
            <a:xfrm>
              <a:off x="6401562" y="3864101"/>
              <a:ext cx="0" cy="1851660"/>
            </a:xfrm>
            <a:custGeom>
              <a:avLst/>
              <a:gdLst/>
              <a:ahLst/>
              <a:cxnLst/>
              <a:rect l="l" t="t" r="r" b="b"/>
              <a:pathLst>
                <a:path h="1851660">
                  <a:moveTo>
                    <a:pt x="0" y="185166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62703" y="3812285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38862" y="0"/>
                  </a:moveTo>
                  <a:lnTo>
                    <a:pt x="0" y="77724"/>
                  </a:lnTo>
                  <a:lnTo>
                    <a:pt x="38862" y="51816"/>
                  </a:lnTo>
                  <a:lnTo>
                    <a:pt x="77724" y="77724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403086" y="5715761"/>
              <a:ext cx="2613660" cy="0"/>
            </a:xfrm>
            <a:custGeom>
              <a:avLst/>
              <a:gdLst/>
              <a:ahLst/>
              <a:cxnLst/>
              <a:rect l="l" t="t" r="r" b="b"/>
              <a:pathLst>
                <a:path w="2613659">
                  <a:moveTo>
                    <a:pt x="0" y="0"/>
                  </a:moveTo>
                  <a:lnTo>
                    <a:pt x="261366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90838" y="5676898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0"/>
                  </a:moveTo>
                  <a:lnTo>
                    <a:pt x="25907" y="38861"/>
                  </a:lnTo>
                  <a:lnTo>
                    <a:pt x="0" y="77723"/>
                  </a:lnTo>
                  <a:lnTo>
                    <a:pt x="77723" y="38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402324" y="5410199"/>
              <a:ext cx="413384" cy="0"/>
            </a:xfrm>
            <a:custGeom>
              <a:avLst/>
              <a:gdLst/>
              <a:ahLst/>
              <a:cxnLst/>
              <a:rect l="l" t="t" r="r" b="b"/>
              <a:pathLst>
                <a:path w="413384">
                  <a:moveTo>
                    <a:pt x="0" y="0"/>
                  </a:moveTo>
                  <a:lnTo>
                    <a:pt x="413004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16852" y="5030723"/>
              <a:ext cx="1408430" cy="379730"/>
            </a:xfrm>
            <a:custGeom>
              <a:avLst/>
              <a:gdLst/>
              <a:ahLst/>
              <a:cxnLst/>
              <a:rect l="l" t="t" r="r" b="b"/>
              <a:pathLst>
                <a:path w="1408429" h="379729">
                  <a:moveTo>
                    <a:pt x="0" y="379475"/>
                  </a:moveTo>
                  <a:lnTo>
                    <a:pt x="140817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25027" y="4268723"/>
              <a:ext cx="993775" cy="760730"/>
            </a:xfrm>
            <a:custGeom>
              <a:avLst/>
              <a:gdLst/>
              <a:ahLst/>
              <a:cxnLst/>
              <a:rect l="l" t="t" r="r" b="b"/>
              <a:pathLst>
                <a:path w="993775" h="760729">
                  <a:moveTo>
                    <a:pt x="0" y="760476"/>
                  </a:moveTo>
                  <a:lnTo>
                    <a:pt x="993647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2490342" y="818705"/>
            <a:ext cx="656399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280" dirty="0">
                <a:solidFill>
                  <a:srgbClr val="000000"/>
                </a:solidFill>
              </a:rPr>
              <a:t>Característica</a:t>
            </a:r>
            <a:r>
              <a:rPr sz="4100" spc="-245" dirty="0">
                <a:solidFill>
                  <a:srgbClr val="000000"/>
                </a:solidFill>
              </a:rPr>
              <a:t> </a:t>
            </a:r>
            <a:r>
              <a:rPr sz="4100" spc="-165" dirty="0">
                <a:solidFill>
                  <a:srgbClr val="000000"/>
                </a:solidFill>
              </a:rPr>
              <a:t>diferencial</a:t>
            </a:r>
            <a:endParaRPr sz="4100"/>
          </a:p>
        </p:txBody>
      </p:sp>
      <p:sp>
        <p:nvSpPr>
          <p:cNvPr id="44" name="object 44"/>
          <p:cNvSpPr txBox="1"/>
          <p:nvPr/>
        </p:nvSpPr>
        <p:spPr>
          <a:xfrm>
            <a:off x="3915727" y="1613788"/>
            <a:ext cx="4959350" cy="1407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400" u="sng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Desafíos</a:t>
            </a:r>
            <a:r>
              <a:rPr sz="1400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 </a:t>
            </a:r>
            <a:r>
              <a:rPr sz="1400" u="sng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diferenciales</a:t>
            </a:r>
            <a:r>
              <a:rPr sz="1400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 </a:t>
            </a:r>
            <a:r>
              <a:rPr sz="1400" u="sng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del</a:t>
            </a:r>
            <a:r>
              <a:rPr sz="1400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 </a:t>
            </a:r>
            <a:r>
              <a:rPr sz="14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transformador:</a:t>
            </a:r>
            <a:endParaRPr sz="1400">
              <a:latin typeface="Arial Black"/>
              <a:cs typeface="Arial Black"/>
            </a:endParaRPr>
          </a:p>
          <a:p>
            <a:pPr marL="114935" indent="-102235">
              <a:lnSpc>
                <a:spcPct val="100000"/>
              </a:lnSpc>
              <a:spcBef>
                <a:spcPts val="480"/>
              </a:spcBef>
              <a:buChar char="-"/>
              <a:tabLst>
                <a:tab pos="114935" algn="l"/>
              </a:tabLst>
            </a:pPr>
            <a:r>
              <a:rPr sz="1400" spc="-140" dirty="0">
                <a:solidFill>
                  <a:srgbClr val="FF0000"/>
                </a:solidFill>
                <a:latin typeface="Arial Black"/>
                <a:cs typeface="Arial Black"/>
              </a:rPr>
              <a:t>Las</a:t>
            </a:r>
            <a:r>
              <a:rPr sz="1400" spc="-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corrientes</a:t>
            </a:r>
            <a:r>
              <a:rPr sz="1400" spc="-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FF0000"/>
                </a:solidFill>
                <a:latin typeface="Arial Black"/>
                <a:cs typeface="Arial Black"/>
              </a:rPr>
              <a:t>primarias</a:t>
            </a:r>
            <a:r>
              <a:rPr sz="1400" spc="-60" dirty="0">
                <a:solidFill>
                  <a:srgbClr val="FF0000"/>
                </a:solidFill>
                <a:latin typeface="Arial Black"/>
                <a:cs typeface="Arial Black"/>
              </a:rPr>
              <a:t> tienen diferente </a:t>
            </a:r>
            <a:r>
              <a:rPr sz="1400" spc="-10" dirty="0">
                <a:solidFill>
                  <a:srgbClr val="FF0000"/>
                </a:solidFill>
                <a:latin typeface="Arial Black"/>
                <a:cs typeface="Arial Black"/>
              </a:rPr>
              <a:t>magnitud</a:t>
            </a:r>
            <a:endParaRPr sz="1400">
              <a:latin typeface="Arial Black"/>
              <a:cs typeface="Arial Black"/>
            </a:endParaRPr>
          </a:p>
          <a:p>
            <a:pPr marL="354965" indent="-342265">
              <a:lnSpc>
                <a:spcPct val="100000"/>
              </a:lnSpc>
              <a:spcBef>
                <a:spcPts val="80"/>
              </a:spcBef>
              <a:buSzPct val="128571"/>
              <a:buFont typeface="Tahoma"/>
              <a:buChar char="-"/>
              <a:tabLst>
                <a:tab pos="354965" algn="l"/>
              </a:tabLst>
            </a:pPr>
            <a:r>
              <a:rPr sz="1400" spc="-70" dirty="0">
                <a:solidFill>
                  <a:srgbClr val="FF0000"/>
                </a:solidFill>
                <a:latin typeface="Arial Black"/>
                <a:cs typeface="Arial Black"/>
              </a:rPr>
              <a:t>Diferentes </a:t>
            </a:r>
            <a:r>
              <a:rPr sz="1400" spc="-75" dirty="0">
                <a:solidFill>
                  <a:srgbClr val="FF0000"/>
                </a:solidFill>
                <a:latin typeface="Arial Black"/>
                <a:cs typeface="Arial Black"/>
              </a:rPr>
              <a:t>ángulos</a:t>
            </a:r>
            <a:r>
              <a:rPr sz="1400" spc="-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de</a:t>
            </a:r>
            <a:r>
              <a:rPr sz="1400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 Black"/>
                <a:cs typeface="Arial Black"/>
              </a:rPr>
              <a:t>fase</a:t>
            </a:r>
            <a:endParaRPr sz="1400">
              <a:latin typeface="Arial Black"/>
              <a:cs typeface="Arial Black"/>
            </a:endParaRPr>
          </a:p>
          <a:p>
            <a:pPr marL="354965" indent="-342265">
              <a:lnSpc>
                <a:spcPct val="100000"/>
              </a:lnSpc>
              <a:buSzPct val="128571"/>
              <a:buFont typeface="Tahoma"/>
              <a:buChar char="-"/>
              <a:tabLst>
                <a:tab pos="354965" algn="l"/>
              </a:tabLst>
            </a:pPr>
            <a:r>
              <a:rPr sz="1400" spc="-140" dirty="0">
                <a:solidFill>
                  <a:srgbClr val="FF0000"/>
                </a:solidFill>
                <a:latin typeface="Arial Black"/>
                <a:cs typeface="Arial Black"/>
              </a:rPr>
              <a:t>Las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 corrientes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de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FF0000"/>
                </a:solidFill>
                <a:latin typeface="Arial Black"/>
                <a:cs typeface="Arial Black"/>
              </a:rPr>
              <a:t>tierra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FF0000"/>
                </a:solidFill>
                <a:latin typeface="Arial Black"/>
                <a:cs typeface="Arial Black"/>
              </a:rPr>
              <a:t>pueden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Arial Black"/>
                <a:cs typeface="Arial Black"/>
              </a:rPr>
              <a:t>fluir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FF0000"/>
                </a:solidFill>
                <a:latin typeface="Arial Black"/>
                <a:cs typeface="Arial Black"/>
              </a:rPr>
              <a:t>solo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FF0000"/>
                </a:solidFill>
                <a:latin typeface="Arial Black"/>
                <a:cs typeface="Arial Black"/>
              </a:rPr>
              <a:t>en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 Black"/>
                <a:cs typeface="Arial Black"/>
              </a:rPr>
              <a:t>un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 Black"/>
                <a:cs typeface="Arial Black"/>
              </a:rPr>
              <a:t>lado</a:t>
            </a:r>
            <a:endParaRPr sz="1400">
              <a:latin typeface="Arial Black"/>
              <a:cs typeface="Arial Black"/>
            </a:endParaRPr>
          </a:p>
          <a:p>
            <a:pPr marL="354965" indent="-342265">
              <a:lnSpc>
                <a:spcPct val="100000"/>
              </a:lnSpc>
              <a:buSzPct val="120000"/>
              <a:buFont typeface="Tahoma"/>
              <a:buChar char="-"/>
              <a:tabLst>
                <a:tab pos="354965" algn="l"/>
              </a:tabLst>
            </a:pPr>
            <a:r>
              <a:rPr sz="1500" spc="-85" dirty="0">
                <a:solidFill>
                  <a:srgbClr val="FF0000"/>
                </a:solidFill>
                <a:latin typeface="Arial Black"/>
                <a:cs typeface="Arial Black"/>
              </a:rPr>
              <a:t>Corrientes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de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85" dirty="0">
                <a:solidFill>
                  <a:srgbClr val="FF0000"/>
                </a:solidFill>
                <a:latin typeface="Arial Black"/>
                <a:cs typeface="Arial Black"/>
              </a:rPr>
              <a:t>energización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75" dirty="0">
                <a:solidFill>
                  <a:srgbClr val="FF0000"/>
                </a:solidFill>
                <a:latin typeface="Arial Black"/>
                <a:cs typeface="Arial Black"/>
              </a:rPr>
              <a:t>en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25" dirty="0">
                <a:solidFill>
                  <a:srgbClr val="FF0000"/>
                </a:solidFill>
                <a:latin typeface="Arial Black"/>
                <a:cs typeface="Arial Black"/>
              </a:rPr>
              <a:t>un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0" dirty="0">
                <a:solidFill>
                  <a:srgbClr val="FF0000"/>
                </a:solidFill>
                <a:latin typeface="Arial Black"/>
                <a:cs typeface="Arial Black"/>
              </a:rPr>
              <a:t>solo</a:t>
            </a:r>
            <a:r>
              <a:rPr sz="15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20" dirty="0">
                <a:solidFill>
                  <a:srgbClr val="FF0000"/>
                </a:solidFill>
                <a:latin typeface="Arial Black"/>
                <a:cs typeface="Arial Black"/>
              </a:rPr>
              <a:t>lado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75375" y="3530918"/>
            <a:ext cx="577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Arial Black"/>
                <a:cs typeface="Arial Black"/>
              </a:rPr>
              <a:t>I</a:t>
            </a:r>
            <a:r>
              <a:rPr sz="800" spc="-30" dirty="0">
                <a:latin typeface="Arial Black"/>
                <a:cs typeface="Arial Black"/>
              </a:rPr>
              <a:t>funcionar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64052" y="3813047"/>
            <a:ext cx="768350" cy="615950"/>
          </a:xfrm>
          <a:prstGeom prst="rect">
            <a:avLst/>
          </a:prstGeom>
          <a:ln w="12192">
            <a:solidFill>
              <a:srgbClr val="63666A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65"/>
              </a:spcBef>
            </a:pPr>
            <a:endParaRPr sz="800">
              <a:latin typeface="Times New Roman"/>
              <a:cs typeface="Times New Roman"/>
            </a:endParaRPr>
          </a:p>
          <a:p>
            <a:pPr marL="121920">
              <a:lnSpc>
                <a:spcPct val="100000"/>
              </a:lnSpc>
            </a:pPr>
            <a:r>
              <a:rPr sz="800" spc="-10" dirty="0">
                <a:latin typeface="Arial Black"/>
                <a:cs typeface="Arial Black"/>
              </a:rPr>
              <a:t>Protegido</a:t>
            </a:r>
            <a:endParaRPr sz="800">
              <a:latin typeface="Arial Black"/>
              <a:cs typeface="Arial Black"/>
            </a:endParaRPr>
          </a:p>
          <a:p>
            <a:pPr marL="160020">
              <a:lnSpc>
                <a:spcPct val="100000"/>
              </a:lnSpc>
              <a:spcBef>
                <a:spcPts val="340"/>
              </a:spcBef>
            </a:pPr>
            <a:r>
              <a:rPr sz="700" spc="-10" dirty="0">
                <a:latin typeface="Arial Black"/>
                <a:cs typeface="Arial Black"/>
              </a:rPr>
              <a:t>Elemento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56373" y="4026218"/>
            <a:ext cx="167576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0" dirty="0">
                <a:latin typeface="Arial Black"/>
                <a:cs typeface="Arial Black"/>
              </a:rPr>
              <a:t>I</a:t>
            </a:r>
            <a:r>
              <a:rPr sz="1050" spc="-40" dirty="0">
                <a:latin typeface="Arial Black"/>
                <a:cs typeface="Arial Black"/>
              </a:rPr>
              <a:t>operar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=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35" dirty="0">
                <a:latin typeface="Arial Black"/>
                <a:cs typeface="Arial Black"/>
              </a:rPr>
              <a:t>Iop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=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290" dirty="0">
                <a:latin typeface="Arial Black"/>
                <a:cs typeface="Arial Black"/>
              </a:rPr>
              <a:t>|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I1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+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I2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240" dirty="0">
                <a:latin typeface="Arial Black"/>
                <a:cs typeface="Arial Black"/>
              </a:rPr>
              <a:t>|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514600" y="4389629"/>
            <a:ext cx="17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 Black"/>
                <a:cs typeface="Arial Black"/>
              </a:rPr>
              <a:t>I1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40350" y="4370579"/>
            <a:ext cx="17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 Black"/>
                <a:cs typeface="Arial Black"/>
              </a:rPr>
              <a:t>I2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89990" y="4676401"/>
            <a:ext cx="182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5" dirty="0">
                <a:latin typeface="Arial Black"/>
                <a:cs typeface="Arial Black"/>
              </a:rPr>
              <a:t>K2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56051" y="4857432"/>
            <a:ext cx="8128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0" dirty="0">
                <a:latin typeface="Arial Black"/>
                <a:cs typeface="Arial Black"/>
              </a:rPr>
              <a:t>Yopue</a:t>
            </a:r>
            <a:r>
              <a:rPr sz="700" spc="-45" dirty="0">
                <a:latin typeface="Arial Black"/>
                <a:cs typeface="Arial Black"/>
              </a:rPr>
              <a:t> </a:t>
            </a:r>
            <a:r>
              <a:rPr sz="700" spc="-70" dirty="0">
                <a:latin typeface="Arial Black"/>
                <a:cs typeface="Arial Black"/>
              </a:rPr>
              <a:t>=</a:t>
            </a:r>
            <a:r>
              <a:rPr sz="700" spc="-40" dirty="0">
                <a:latin typeface="Arial Black"/>
                <a:cs typeface="Arial Black"/>
              </a:rPr>
              <a:t> </a:t>
            </a:r>
            <a:r>
              <a:rPr sz="700" spc="180" dirty="0">
                <a:latin typeface="Arial Black"/>
                <a:cs typeface="Arial Black"/>
              </a:rPr>
              <a:t>|</a:t>
            </a:r>
            <a:r>
              <a:rPr sz="700" spc="-45" dirty="0">
                <a:latin typeface="Arial Black"/>
                <a:cs typeface="Arial Black"/>
              </a:rPr>
              <a:t> </a:t>
            </a:r>
            <a:r>
              <a:rPr sz="700" spc="-40" dirty="0">
                <a:latin typeface="Arial Black"/>
                <a:cs typeface="Arial Black"/>
              </a:rPr>
              <a:t>I1 </a:t>
            </a:r>
            <a:r>
              <a:rPr sz="700" spc="-70" dirty="0">
                <a:latin typeface="Arial Black"/>
                <a:cs typeface="Arial Black"/>
              </a:rPr>
              <a:t>+</a:t>
            </a:r>
            <a:r>
              <a:rPr sz="700" spc="-45" dirty="0">
                <a:latin typeface="Arial Black"/>
                <a:cs typeface="Arial Black"/>
              </a:rPr>
              <a:t> </a:t>
            </a:r>
            <a:r>
              <a:rPr sz="700" spc="-40" dirty="0">
                <a:latin typeface="Arial Black"/>
                <a:cs typeface="Arial Black"/>
              </a:rPr>
              <a:t>I2 </a:t>
            </a:r>
            <a:r>
              <a:rPr sz="700" spc="130" dirty="0">
                <a:latin typeface="Arial Black"/>
                <a:cs typeface="Arial Black"/>
              </a:rPr>
              <a:t>|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02500" y="5041583"/>
            <a:ext cx="182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5" dirty="0">
                <a:latin typeface="Arial Black"/>
                <a:cs typeface="Arial Black"/>
              </a:rPr>
              <a:t>K1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055100" y="5620068"/>
            <a:ext cx="63055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45" dirty="0">
                <a:latin typeface="Arial Black"/>
                <a:cs typeface="Arial Black"/>
              </a:rPr>
              <a:t>I</a:t>
            </a:r>
            <a:r>
              <a:rPr sz="800" spc="-45" dirty="0">
                <a:latin typeface="Arial Black"/>
                <a:cs typeface="Arial Black"/>
              </a:rPr>
              <a:t>restricción</a:t>
            </a:r>
            <a:endParaRPr sz="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5614" y="2670435"/>
            <a:ext cx="5401763" cy="268641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623857" y="3986358"/>
            <a:ext cx="2465705" cy="2141220"/>
            <a:chOff x="8623857" y="3986358"/>
            <a:chExt cx="2465705" cy="2141220"/>
          </a:xfrm>
        </p:grpSpPr>
        <p:sp>
          <p:nvSpPr>
            <p:cNvPr id="5" name="object 5"/>
            <p:cNvSpPr/>
            <p:nvPr/>
          </p:nvSpPr>
          <p:spPr>
            <a:xfrm>
              <a:off x="9845926" y="4707026"/>
              <a:ext cx="661670" cy="0"/>
            </a:xfrm>
            <a:custGeom>
              <a:avLst/>
              <a:gdLst/>
              <a:ahLst/>
              <a:cxnLst/>
              <a:rect l="l" t="t" r="r" b="b"/>
              <a:pathLst>
                <a:path w="661670">
                  <a:moveTo>
                    <a:pt x="0" y="0"/>
                  </a:moveTo>
                  <a:lnTo>
                    <a:pt x="661486" y="0"/>
                  </a:lnTo>
                </a:path>
              </a:pathLst>
            </a:custGeom>
            <a:ln w="126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91997" y="4642529"/>
              <a:ext cx="194945" cy="130810"/>
            </a:xfrm>
            <a:custGeom>
              <a:avLst/>
              <a:gdLst/>
              <a:ahLst/>
              <a:cxnLst/>
              <a:rect l="l" t="t" r="r" b="b"/>
              <a:pathLst>
                <a:path w="194945" h="130810">
                  <a:moveTo>
                    <a:pt x="0" y="130393"/>
                  </a:moveTo>
                  <a:lnTo>
                    <a:pt x="0" y="0"/>
                  </a:lnTo>
                  <a:lnTo>
                    <a:pt x="194802" y="64495"/>
                  </a:lnTo>
                  <a:lnTo>
                    <a:pt x="0" y="13039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515183" y="4698613"/>
              <a:ext cx="330835" cy="572135"/>
            </a:xfrm>
            <a:custGeom>
              <a:avLst/>
              <a:gdLst/>
              <a:ahLst/>
              <a:cxnLst/>
              <a:rect l="l" t="t" r="r" b="b"/>
              <a:pathLst>
                <a:path w="330834" h="572135">
                  <a:moveTo>
                    <a:pt x="330743" y="0"/>
                  </a:moveTo>
                  <a:lnTo>
                    <a:pt x="0" y="572048"/>
                  </a:lnTo>
                </a:path>
              </a:pathLst>
            </a:custGeom>
            <a:ln w="126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425491" y="5224395"/>
              <a:ext cx="154305" cy="201930"/>
            </a:xfrm>
            <a:custGeom>
              <a:avLst/>
              <a:gdLst/>
              <a:ahLst/>
              <a:cxnLst/>
              <a:rect l="l" t="t" r="r" b="b"/>
              <a:pathLst>
                <a:path w="154304" h="201929">
                  <a:moveTo>
                    <a:pt x="0" y="201898"/>
                  </a:moveTo>
                  <a:lnTo>
                    <a:pt x="42043" y="0"/>
                  </a:lnTo>
                  <a:lnTo>
                    <a:pt x="154158" y="65897"/>
                  </a:lnTo>
                  <a:lnTo>
                    <a:pt x="0" y="20189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15183" y="4143390"/>
              <a:ext cx="330835" cy="574040"/>
            </a:xfrm>
            <a:custGeom>
              <a:avLst/>
              <a:gdLst/>
              <a:ahLst/>
              <a:cxnLst/>
              <a:rect l="l" t="t" r="r" b="b"/>
              <a:pathLst>
                <a:path w="330834" h="574039">
                  <a:moveTo>
                    <a:pt x="0" y="0"/>
                  </a:moveTo>
                  <a:lnTo>
                    <a:pt x="330743" y="573450"/>
                  </a:lnTo>
                </a:path>
              </a:pathLst>
            </a:custGeom>
            <a:ln w="126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425491" y="3987760"/>
              <a:ext cx="154305" cy="201930"/>
            </a:xfrm>
            <a:custGeom>
              <a:avLst/>
              <a:gdLst/>
              <a:ahLst/>
              <a:cxnLst/>
              <a:rect l="l" t="t" r="r" b="b"/>
              <a:pathLst>
                <a:path w="154304" h="201929">
                  <a:moveTo>
                    <a:pt x="42043" y="201898"/>
                  </a:moveTo>
                  <a:lnTo>
                    <a:pt x="0" y="0"/>
                  </a:lnTo>
                  <a:lnTo>
                    <a:pt x="154159" y="137402"/>
                  </a:lnTo>
                  <a:lnTo>
                    <a:pt x="42043" y="20189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4335" y="4076090"/>
              <a:ext cx="1080770" cy="626745"/>
            </a:xfrm>
            <a:custGeom>
              <a:avLst/>
              <a:gdLst/>
              <a:ahLst/>
              <a:cxnLst/>
              <a:rect l="l" t="t" r="r" b="b"/>
              <a:pathLst>
                <a:path w="1080770" h="626745">
                  <a:moveTo>
                    <a:pt x="0" y="626729"/>
                  </a:moveTo>
                  <a:lnTo>
                    <a:pt x="1080520" y="0"/>
                  </a:lnTo>
                </a:path>
              </a:pathLst>
            </a:custGeom>
            <a:ln w="126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887205" y="3986358"/>
              <a:ext cx="201930" cy="154305"/>
            </a:xfrm>
            <a:custGeom>
              <a:avLst/>
              <a:gdLst/>
              <a:ahLst/>
              <a:cxnLst/>
              <a:rect l="l" t="t" r="r" b="b"/>
              <a:pathLst>
                <a:path w="201929" h="154304">
                  <a:moveTo>
                    <a:pt x="65868" y="154227"/>
                  </a:moveTo>
                  <a:lnTo>
                    <a:pt x="0" y="42062"/>
                  </a:lnTo>
                  <a:lnTo>
                    <a:pt x="201810" y="0"/>
                  </a:lnTo>
                  <a:lnTo>
                    <a:pt x="65868" y="15422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845926" y="4698613"/>
              <a:ext cx="3175" cy="1249680"/>
            </a:xfrm>
            <a:custGeom>
              <a:avLst/>
              <a:gdLst/>
              <a:ahLst/>
              <a:cxnLst/>
              <a:rect l="l" t="t" r="r" b="b"/>
              <a:pathLst>
                <a:path w="3175" h="1249679">
                  <a:moveTo>
                    <a:pt x="0" y="0"/>
                  </a:moveTo>
                  <a:lnTo>
                    <a:pt x="2802" y="1249253"/>
                  </a:lnTo>
                </a:path>
              </a:pathLst>
            </a:custGeom>
            <a:ln w="126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82860" y="5931041"/>
              <a:ext cx="130810" cy="196850"/>
            </a:xfrm>
            <a:custGeom>
              <a:avLst/>
              <a:gdLst/>
              <a:ahLst/>
              <a:cxnLst/>
              <a:rect l="l" t="t" r="r" b="b"/>
              <a:pathLst>
                <a:path w="130809" h="196850">
                  <a:moveTo>
                    <a:pt x="65868" y="196291"/>
                  </a:moveTo>
                  <a:lnTo>
                    <a:pt x="0" y="0"/>
                  </a:lnTo>
                  <a:lnTo>
                    <a:pt x="130335" y="0"/>
                  </a:lnTo>
                  <a:lnTo>
                    <a:pt x="65868" y="19629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779420" y="4087307"/>
              <a:ext cx="1069340" cy="615950"/>
            </a:xfrm>
            <a:custGeom>
              <a:avLst/>
              <a:gdLst/>
              <a:ahLst/>
              <a:cxnLst/>
              <a:rect l="l" t="t" r="r" b="b"/>
              <a:pathLst>
                <a:path w="1069340" h="615950">
                  <a:moveTo>
                    <a:pt x="0" y="0"/>
                  </a:moveTo>
                  <a:lnTo>
                    <a:pt x="1069309" y="615513"/>
                  </a:lnTo>
                </a:path>
              </a:pathLst>
            </a:custGeom>
            <a:ln w="126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623857" y="3997574"/>
              <a:ext cx="201930" cy="154305"/>
            </a:xfrm>
            <a:custGeom>
              <a:avLst/>
              <a:gdLst/>
              <a:ahLst/>
              <a:cxnLst/>
              <a:rect l="l" t="t" r="r" b="b"/>
              <a:pathLst>
                <a:path w="201929" h="154304">
                  <a:moveTo>
                    <a:pt x="137343" y="154228"/>
                  </a:moveTo>
                  <a:lnTo>
                    <a:pt x="0" y="0"/>
                  </a:lnTo>
                  <a:lnTo>
                    <a:pt x="201810" y="40660"/>
                  </a:lnTo>
                  <a:lnTo>
                    <a:pt x="137343" y="15422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1140168" y="4623603"/>
            <a:ext cx="422275" cy="167005"/>
            <a:chOff x="11140168" y="4623603"/>
            <a:chExt cx="422275" cy="167005"/>
          </a:xfrm>
        </p:grpSpPr>
        <p:sp>
          <p:nvSpPr>
            <p:cNvPr id="18" name="object 18"/>
            <p:cNvSpPr/>
            <p:nvPr/>
          </p:nvSpPr>
          <p:spPr>
            <a:xfrm>
              <a:off x="11140867" y="4624304"/>
              <a:ext cx="421005" cy="165735"/>
            </a:xfrm>
            <a:custGeom>
              <a:avLst/>
              <a:gdLst/>
              <a:ahLst/>
              <a:cxnLst/>
              <a:rect l="l" t="t" r="r" b="b"/>
              <a:pathLst>
                <a:path w="421004" h="165735">
                  <a:moveTo>
                    <a:pt x="40642" y="165445"/>
                  </a:moveTo>
                  <a:lnTo>
                    <a:pt x="0" y="82721"/>
                  </a:lnTo>
                  <a:lnTo>
                    <a:pt x="40642" y="0"/>
                  </a:lnTo>
                  <a:lnTo>
                    <a:pt x="40642" y="42063"/>
                  </a:lnTo>
                  <a:lnTo>
                    <a:pt x="420437" y="42063"/>
                  </a:lnTo>
                  <a:lnTo>
                    <a:pt x="420437" y="124783"/>
                  </a:lnTo>
                  <a:lnTo>
                    <a:pt x="40642" y="124783"/>
                  </a:lnTo>
                  <a:lnTo>
                    <a:pt x="40642" y="165445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40869" y="4624304"/>
              <a:ext cx="421005" cy="165735"/>
            </a:xfrm>
            <a:custGeom>
              <a:avLst/>
              <a:gdLst/>
              <a:ahLst/>
              <a:cxnLst/>
              <a:rect l="l" t="t" r="r" b="b"/>
              <a:pathLst>
                <a:path w="421004" h="165735">
                  <a:moveTo>
                    <a:pt x="420436" y="124785"/>
                  </a:moveTo>
                  <a:lnTo>
                    <a:pt x="420436" y="42062"/>
                  </a:lnTo>
                  <a:lnTo>
                    <a:pt x="40642" y="42062"/>
                  </a:lnTo>
                  <a:lnTo>
                    <a:pt x="40642" y="0"/>
                  </a:lnTo>
                  <a:lnTo>
                    <a:pt x="0" y="82722"/>
                  </a:lnTo>
                  <a:lnTo>
                    <a:pt x="40642" y="165445"/>
                  </a:lnTo>
                  <a:lnTo>
                    <a:pt x="40642" y="124785"/>
                  </a:lnTo>
                  <a:lnTo>
                    <a:pt x="420436" y="124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625955" y="5548275"/>
            <a:ext cx="2442210" cy="912494"/>
            <a:chOff x="8625955" y="5548275"/>
            <a:chExt cx="2442210" cy="912494"/>
          </a:xfrm>
        </p:grpSpPr>
        <p:sp>
          <p:nvSpPr>
            <p:cNvPr id="21" name="object 21"/>
            <p:cNvSpPr/>
            <p:nvPr/>
          </p:nvSpPr>
          <p:spPr>
            <a:xfrm>
              <a:off x="8637872" y="5601553"/>
              <a:ext cx="2352040" cy="847090"/>
            </a:xfrm>
            <a:custGeom>
              <a:avLst/>
              <a:gdLst/>
              <a:ahLst/>
              <a:cxnLst/>
              <a:rect l="l" t="t" r="r" b="b"/>
              <a:pathLst>
                <a:path w="2352040" h="847089">
                  <a:moveTo>
                    <a:pt x="2351639" y="141610"/>
                  </a:moveTo>
                  <a:lnTo>
                    <a:pt x="2312398" y="214518"/>
                  </a:lnTo>
                  <a:lnTo>
                    <a:pt x="2267552" y="284622"/>
                  </a:lnTo>
                  <a:lnTo>
                    <a:pt x="2218501" y="351922"/>
                  </a:lnTo>
                  <a:lnTo>
                    <a:pt x="2165246" y="416417"/>
                  </a:lnTo>
                  <a:lnTo>
                    <a:pt x="2109188" y="476707"/>
                  </a:lnTo>
                  <a:lnTo>
                    <a:pt x="2047524" y="532790"/>
                  </a:lnTo>
                  <a:lnTo>
                    <a:pt x="1983057" y="584667"/>
                  </a:lnTo>
                  <a:lnTo>
                    <a:pt x="1915787" y="633740"/>
                  </a:lnTo>
                  <a:lnTo>
                    <a:pt x="1845714" y="677204"/>
                  </a:lnTo>
                  <a:lnTo>
                    <a:pt x="1772839" y="716462"/>
                  </a:lnTo>
                  <a:lnTo>
                    <a:pt x="1697160" y="750112"/>
                  </a:lnTo>
                  <a:lnTo>
                    <a:pt x="1618679" y="779556"/>
                  </a:lnTo>
                  <a:lnTo>
                    <a:pt x="1540197" y="803391"/>
                  </a:lnTo>
                  <a:lnTo>
                    <a:pt x="1458913" y="823020"/>
                  </a:lnTo>
                  <a:lnTo>
                    <a:pt x="1377629" y="835639"/>
                  </a:lnTo>
                  <a:lnTo>
                    <a:pt x="1294943" y="844052"/>
                  </a:lnTo>
                  <a:lnTo>
                    <a:pt x="1212257" y="846856"/>
                  </a:lnTo>
                  <a:lnTo>
                    <a:pt x="1128170" y="845454"/>
                  </a:lnTo>
                  <a:lnTo>
                    <a:pt x="1045484" y="837041"/>
                  </a:lnTo>
                  <a:lnTo>
                    <a:pt x="964200" y="824423"/>
                  </a:lnTo>
                  <a:lnTo>
                    <a:pt x="882915" y="806195"/>
                  </a:lnTo>
                  <a:lnTo>
                    <a:pt x="804434" y="782360"/>
                  </a:lnTo>
                  <a:lnTo>
                    <a:pt x="725953" y="754319"/>
                  </a:lnTo>
                  <a:lnTo>
                    <a:pt x="650274" y="720669"/>
                  </a:lnTo>
                  <a:lnTo>
                    <a:pt x="575997" y="682812"/>
                  </a:lnTo>
                  <a:lnTo>
                    <a:pt x="505924" y="639348"/>
                  </a:lnTo>
                  <a:lnTo>
                    <a:pt x="437253" y="591677"/>
                  </a:lnTo>
                  <a:lnTo>
                    <a:pt x="372786" y="539800"/>
                  </a:lnTo>
                  <a:lnTo>
                    <a:pt x="311122" y="483717"/>
                  </a:lnTo>
                  <a:lnTo>
                    <a:pt x="253663" y="423428"/>
                  </a:lnTo>
                  <a:lnTo>
                    <a:pt x="200407" y="360334"/>
                  </a:lnTo>
                  <a:lnTo>
                    <a:pt x="151357" y="294436"/>
                  </a:lnTo>
                  <a:lnTo>
                    <a:pt x="106510" y="224332"/>
                  </a:lnTo>
                  <a:lnTo>
                    <a:pt x="65868" y="151424"/>
                  </a:lnTo>
                  <a:lnTo>
                    <a:pt x="30831" y="77114"/>
                  </a:lnTo>
                  <a:lnTo>
                    <a:pt x="0" y="0"/>
                  </a:lnTo>
                </a:path>
              </a:pathLst>
            </a:custGeom>
            <a:ln w="238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11030" y="5548275"/>
              <a:ext cx="157480" cy="241300"/>
            </a:xfrm>
            <a:custGeom>
              <a:avLst/>
              <a:gdLst/>
              <a:ahLst/>
              <a:cxnLst/>
              <a:rect l="l" t="t" r="r" b="b"/>
              <a:pathLst>
                <a:path w="157479" h="241300">
                  <a:moveTo>
                    <a:pt x="141546" y="241156"/>
                  </a:moveTo>
                  <a:lnTo>
                    <a:pt x="0" y="183672"/>
                  </a:lnTo>
                  <a:lnTo>
                    <a:pt x="156962" y="0"/>
                  </a:lnTo>
                  <a:lnTo>
                    <a:pt x="141546" y="2411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505711" y="2869048"/>
            <a:ext cx="483234" cy="129539"/>
            <a:chOff x="1505711" y="2869048"/>
            <a:chExt cx="483234" cy="129539"/>
          </a:xfrm>
        </p:grpSpPr>
        <p:sp>
          <p:nvSpPr>
            <p:cNvPr id="24" name="object 24"/>
            <p:cNvSpPr/>
            <p:nvPr/>
          </p:nvSpPr>
          <p:spPr>
            <a:xfrm>
              <a:off x="1518665" y="2933725"/>
              <a:ext cx="353695" cy="2540"/>
            </a:xfrm>
            <a:custGeom>
              <a:avLst/>
              <a:gdLst/>
              <a:ahLst/>
              <a:cxnLst/>
              <a:rect l="l" t="t" r="r" b="b"/>
              <a:pathLst>
                <a:path w="353694" h="2539">
                  <a:moveTo>
                    <a:pt x="0" y="2387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858592" y="2869048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876" y="129539"/>
                  </a:lnTo>
                  <a:lnTo>
                    <a:pt x="129971" y="638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476755" y="3493451"/>
            <a:ext cx="483234" cy="129539"/>
            <a:chOff x="1476755" y="3493451"/>
            <a:chExt cx="483234" cy="129539"/>
          </a:xfrm>
        </p:grpSpPr>
        <p:sp>
          <p:nvSpPr>
            <p:cNvPr id="27" name="object 27"/>
            <p:cNvSpPr/>
            <p:nvPr/>
          </p:nvSpPr>
          <p:spPr>
            <a:xfrm>
              <a:off x="1489709" y="3558171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4" h="1270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29847" y="3493451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479803" y="4049711"/>
            <a:ext cx="483234" cy="129539"/>
            <a:chOff x="1479803" y="4049711"/>
            <a:chExt cx="483234" cy="129539"/>
          </a:xfrm>
        </p:grpSpPr>
        <p:sp>
          <p:nvSpPr>
            <p:cNvPr id="30" name="object 30"/>
            <p:cNvSpPr/>
            <p:nvPr/>
          </p:nvSpPr>
          <p:spPr>
            <a:xfrm>
              <a:off x="1492757" y="4114431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4" h="1270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32895" y="4049711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509004" y="2868611"/>
            <a:ext cx="483234" cy="129539"/>
            <a:chOff x="6509004" y="2868611"/>
            <a:chExt cx="483234" cy="129539"/>
          </a:xfrm>
        </p:grpSpPr>
        <p:sp>
          <p:nvSpPr>
            <p:cNvPr id="33" name="object 33"/>
            <p:cNvSpPr/>
            <p:nvPr/>
          </p:nvSpPr>
          <p:spPr>
            <a:xfrm>
              <a:off x="6521958" y="2933331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5" h="1269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62095" y="2868611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6569964" y="3507167"/>
            <a:ext cx="483234" cy="129539"/>
            <a:chOff x="6569964" y="3507167"/>
            <a:chExt cx="483234" cy="129539"/>
          </a:xfrm>
        </p:grpSpPr>
        <p:sp>
          <p:nvSpPr>
            <p:cNvPr id="36" name="object 36"/>
            <p:cNvSpPr/>
            <p:nvPr/>
          </p:nvSpPr>
          <p:spPr>
            <a:xfrm>
              <a:off x="6582918" y="3571887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5" h="1270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23055" y="3507167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6600443" y="4048623"/>
            <a:ext cx="483234" cy="129539"/>
            <a:chOff x="6600443" y="4048623"/>
            <a:chExt cx="483234" cy="129539"/>
          </a:xfrm>
        </p:grpSpPr>
        <p:sp>
          <p:nvSpPr>
            <p:cNvPr id="39" name="object 39"/>
            <p:cNvSpPr/>
            <p:nvPr/>
          </p:nvSpPr>
          <p:spPr>
            <a:xfrm>
              <a:off x="6613397" y="4113301"/>
              <a:ext cx="353695" cy="2540"/>
            </a:xfrm>
            <a:custGeom>
              <a:avLst/>
              <a:gdLst/>
              <a:ahLst/>
              <a:cxnLst/>
              <a:rect l="l" t="t" r="r" b="b"/>
              <a:pathLst>
                <a:path w="353695" h="2539">
                  <a:moveTo>
                    <a:pt x="0" y="2387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53325" y="4048623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876" y="129539"/>
                  </a:lnTo>
                  <a:lnTo>
                    <a:pt x="129971" y="638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272" rIns="0" bIns="0" rtlCol="0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sz="2800" spc="-145" dirty="0"/>
              <a:t>Desplazamiento</a:t>
            </a:r>
            <a:r>
              <a:rPr sz="2800" spc="-180" dirty="0"/>
              <a:t> </a:t>
            </a:r>
            <a:r>
              <a:rPr sz="2800" spc="-85" dirty="0"/>
              <a:t>angular</a:t>
            </a:r>
            <a:r>
              <a:rPr sz="2800" spc="-175" dirty="0"/>
              <a:t> </a:t>
            </a:r>
            <a:r>
              <a:rPr sz="2800" spc="-40" dirty="0"/>
              <a:t>-</a:t>
            </a:r>
            <a:r>
              <a:rPr sz="2800" spc="-175" dirty="0"/>
              <a:t> </a:t>
            </a:r>
            <a:r>
              <a:rPr sz="2800" spc="-105" dirty="0"/>
              <a:t>Desarrollo</a:t>
            </a:r>
            <a:endParaRPr sz="2800"/>
          </a:p>
        </p:txBody>
      </p:sp>
      <p:sp>
        <p:nvSpPr>
          <p:cNvPr id="42" name="object 42"/>
          <p:cNvSpPr txBox="1"/>
          <p:nvPr/>
        </p:nvSpPr>
        <p:spPr>
          <a:xfrm>
            <a:off x="7926399" y="2237919"/>
            <a:ext cx="3370579" cy="99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605" indent="-128905">
              <a:lnSpc>
                <a:spcPct val="100000"/>
              </a:lnSpc>
              <a:spcBef>
                <a:spcPts val="100"/>
              </a:spcBef>
              <a:buChar char="•"/>
              <a:tabLst>
                <a:tab pos="141605" algn="l"/>
              </a:tabLst>
            </a:pPr>
            <a:r>
              <a:rPr sz="1600" spc="65" dirty="0">
                <a:solidFill>
                  <a:srgbClr val="63666A"/>
                </a:solidFill>
                <a:latin typeface="Tahoma"/>
                <a:cs typeface="Tahoma"/>
              </a:rPr>
              <a:t>H1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-80" dirty="0">
                <a:solidFill>
                  <a:srgbClr val="63666A"/>
                </a:solidFill>
                <a:latin typeface="Tahoma"/>
                <a:cs typeface="Tahoma"/>
              </a:rPr>
              <a:t>(A)</a:t>
            </a:r>
            <a:r>
              <a:rPr sz="16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63666A"/>
                </a:solidFill>
                <a:latin typeface="Tahoma"/>
                <a:cs typeface="Tahoma"/>
              </a:rPr>
              <a:t>adelanta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6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63666A"/>
                </a:solidFill>
                <a:latin typeface="Tahoma"/>
                <a:cs typeface="Tahoma"/>
              </a:rPr>
              <a:t>X1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(a)</a:t>
            </a:r>
            <a:r>
              <a:rPr sz="16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63666A"/>
                </a:solidFill>
                <a:latin typeface="Tahoma"/>
                <a:cs typeface="Tahoma"/>
              </a:rPr>
              <a:t>por</a:t>
            </a:r>
            <a:r>
              <a:rPr sz="16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Tahoma"/>
                <a:cs typeface="Tahoma"/>
              </a:rPr>
              <a:t>30</a:t>
            </a:r>
            <a:endParaRPr sz="1600" dirty="0">
              <a:latin typeface="Tahoma"/>
              <a:cs typeface="Tahoma"/>
            </a:endParaRPr>
          </a:p>
          <a:p>
            <a:pPr marL="125095" marR="5080" indent="-112395">
              <a:lnSpc>
                <a:spcPct val="135700"/>
              </a:lnSpc>
              <a:spcBef>
                <a:spcPts val="1160"/>
              </a:spcBef>
              <a:buChar char="•"/>
              <a:tabLst>
                <a:tab pos="355600" algn="l"/>
              </a:tabLst>
            </a:pPr>
            <a:r>
              <a:rPr sz="1400" dirty="0">
                <a:solidFill>
                  <a:srgbClr val="63666A"/>
                </a:solidFill>
                <a:latin typeface="Tahoma"/>
                <a:cs typeface="Tahoma"/>
              </a:rPr>
              <a:t>Las</a:t>
            </a:r>
            <a:r>
              <a:rPr sz="14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14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65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400" spc="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63666A"/>
                </a:solidFill>
                <a:latin typeface="Tahoma"/>
                <a:cs typeface="Tahoma"/>
              </a:rPr>
              <a:t>los</a:t>
            </a:r>
            <a:r>
              <a:rPr sz="14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63666A"/>
                </a:solidFill>
                <a:latin typeface="Tahoma"/>
                <a:cs typeface="Tahoma"/>
              </a:rPr>
              <a:t>casquillos</a:t>
            </a:r>
            <a:r>
              <a:rPr sz="1400" spc="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63666A"/>
                </a:solidFill>
                <a:latin typeface="Tahoma"/>
                <a:cs typeface="Tahoma"/>
              </a:rPr>
              <a:t>“H”</a:t>
            </a:r>
            <a:r>
              <a:rPr sz="14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45" dirty="0">
                <a:solidFill>
                  <a:srgbClr val="63666A"/>
                </a:solidFill>
                <a:latin typeface="Tahoma"/>
                <a:cs typeface="Tahoma"/>
              </a:rPr>
              <a:t>son 	</a:t>
            </a:r>
            <a:r>
              <a:rPr lang="es-AR" sz="1400" spc="50" dirty="0">
                <a:solidFill>
                  <a:srgbClr val="63666A"/>
                </a:solidFill>
                <a:latin typeface="Tahoma"/>
                <a:cs typeface="Tahoma"/>
              </a:rPr>
              <a:t>magnitud</a:t>
            </a:r>
            <a:r>
              <a:rPr sz="1400" spc="50" dirty="0">
                <a:solidFill>
                  <a:srgbClr val="63666A"/>
                </a:solidFill>
                <a:latin typeface="Tahoma"/>
                <a:cs typeface="Tahoma"/>
              </a:rPr>
              <a:t>es</a:t>
            </a:r>
            <a:r>
              <a:rPr sz="14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6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4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63666A"/>
                </a:solidFill>
                <a:latin typeface="Tahoma"/>
                <a:cs typeface="Tahoma"/>
              </a:rPr>
              <a:t>línea</a:t>
            </a:r>
            <a:r>
              <a:rPr sz="1400" spc="-5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400" spc="-5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400" spc="40" dirty="0">
                <a:solidFill>
                  <a:srgbClr val="63666A"/>
                </a:solidFill>
                <a:latin typeface="Tahoma"/>
                <a:cs typeface="Tahoma"/>
              </a:rPr>
              <a:t>línea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09477" y="2602705"/>
            <a:ext cx="200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90" dirty="0">
                <a:solidFill>
                  <a:srgbClr val="4057AC"/>
                </a:solidFill>
                <a:latin typeface="Tahoma"/>
                <a:cs typeface="Tahoma"/>
              </a:rPr>
              <a:t>Ia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21215" y="2605054"/>
            <a:ext cx="188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409577" y="2744754"/>
            <a:ext cx="325755" cy="858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solidFill>
                  <a:srgbClr val="4057AC"/>
                </a:solidFill>
                <a:latin typeface="Tahoma"/>
                <a:cs typeface="Tahoma"/>
              </a:rPr>
              <a:t>H1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50" dirty="0">
                <a:solidFill>
                  <a:srgbClr val="4057AC"/>
                </a:solidFill>
                <a:latin typeface="Tahoma"/>
                <a:cs typeface="Tahoma"/>
              </a:rPr>
              <a:t>H2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76753" y="2694005"/>
            <a:ext cx="29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X1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25352" y="3269455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70" dirty="0">
                <a:solidFill>
                  <a:srgbClr val="4057AC"/>
                </a:solidFill>
                <a:latin typeface="Tahoma"/>
                <a:cs typeface="Tahoma"/>
              </a:rPr>
              <a:t>Ib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96777" y="3813967"/>
            <a:ext cx="199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95" dirty="0">
                <a:solidFill>
                  <a:srgbClr val="4057AC"/>
                </a:solidFill>
                <a:latin typeface="Tahoma"/>
                <a:cs typeface="Tahoma"/>
              </a:rPr>
              <a:t>Ic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76753" y="3303453"/>
            <a:ext cx="29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X2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676776" y="3288505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73602" y="3779804"/>
            <a:ext cx="199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95" dirty="0">
                <a:solidFill>
                  <a:srgbClr val="FF0000"/>
                </a:solidFill>
                <a:latin typeface="Tahoma"/>
                <a:cs typeface="Tahoma"/>
              </a:rPr>
              <a:t>Ic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449995" y="3815486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296471" y="3788847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0000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135180" y="3772021"/>
            <a:ext cx="139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FF"/>
                </a:solidFill>
                <a:latin typeface="Tahoma"/>
                <a:cs typeface="Tahoma"/>
              </a:rPr>
              <a:t>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09577" y="3913129"/>
            <a:ext cx="32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solidFill>
                  <a:srgbClr val="4057AC"/>
                </a:solidFill>
                <a:latin typeface="Tahoma"/>
                <a:cs typeface="Tahoma"/>
              </a:rPr>
              <a:t>H3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76753" y="3913129"/>
            <a:ext cx="29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X3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85577" y="4636800"/>
            <a:ext cx="64833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4057AC"/>
                </a:solidFill>
                <a:latin typeface="Tahoma"/>
                <a:cs typeface="Tahoma"/>
              </a:rPr>
              <a:t>alto</a:t>
            </a:r>
            <a:r>
              <a:rPr sz="950" spc="10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Tahoma"/>
                <a:cs typeface="Tahoma"/>
              </a:rPr>
              <a:t>voltaje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286376" y="4452650"/>
            <a:ext cx="368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0000"/>
                </a:solidFill>
                <a:latin typeface="Tahoma"/>
                <a:cs typeface="Tahoma"/>
              </a:rPr>
              <a:t>LV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749778" y="4561392"/>
            <a:ext cx="1257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31507" y="5376001"/>
            <a:ext cx="135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5" dirty="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75767" y="6120505"/>
            <a:ext cx="1409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0" dirty="0">
                <a:solidFill>
                  <a:srgbClr val="0000FF"/>
                </a:solidFill>
                <a:latin typeface="Tahoma"/>
                <a:cs typeface="Tahoma"/>
              </a:rPr>
              <a:t>B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9239" y="619052"/>
            <a:ext cx="6448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>
                <a:latin typeface="Tahoma"/>
                <a:cs typeface="Tahoma"/>
              </a:rPr>
              <a:t>Eliminación</a:t>
            </a:r>
            <a:r>
              <a:rPr sz="3600" spc="-190" dirty="0">
                <a:latin typeface="Tahoma"/>
                <a:cs typeface="Tahoma"/>
              </a:rPr>
              <a:t> </a:t>
            </a:r>
            <a:r>
              <a:rPr sz="3600" spc="170" dirty="0">
                <a:latin typeface="Tahoma"/>
                <a:cs typeface="Tahoma"/>
              </a:rPr>
              <a:t>de</a:t>
            </a:r>
            <a:r>
              <a:rPr sz="3600" spc="-185" dirty="0">
                <a:latin typeface="Tahoma"/>
                <a:cs typeface="Tahoma"/>
              </a:rPr>
              <a:t> </a:t>
            </a:r>
            <a:r>
              <a:rPr sz="3600" spc="120" dirty="0">
                <a:latin typeface="Tahoma"/>
                <a:cs typeface="Tahoma"/>
              </a:rPr>
              <a:t>secuencia</a:t>
            </a:r>
            <a:r>
              <a:rPr sz="3600" spc="-185" dirty="0">
                <a:latin typeface="Tahoma"/>
                <a:cs typeface="Tahoma"/>
              </a:rPr>
              <a:t> </a:t>
            </a:r>
            <a:r>
              <a:rPr sz="3600" spc="114" dirty="0">
                <a:latin typeface="Tahoma"/>
                <a:cs typeface="Tahoma"/>
              </a:rPr>
              <a:t>cero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8019" y="2299046"/>
            <a:ext cx="7369175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100"/>
              </a:lnSpc>
              <a:spcBef>
                <a:spcPts val="100"/>
              </a:spcBef>
            </a:pPr>
            <a:r>
              <a:rPr sz="1800" spc="70" dirty="0">
                <a:solidFill>
                  <a:srgbClr val="63666A"/>
                </a:solidFill>
                <a:latin typeface="Tahoma"/>
                <a:cs typeface="Tahoma"/>
              </a:rPr>
              <a:t>Transformadores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trifásicos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estrella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63666A"/>
                </a:solidFill>
                <a:latin typeface="Tahoma"/>
                <a:cs typeface="Tahoma"/>
              </a:rPr>
              <a:t>con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conexión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tierra/en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estrella</a:t>
            </a:r>
            <a:r>
              <a:rPr sz="18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63666A"/>
                </a:solidFill>
                <a:latin typeface="Tahoma"/>
                <a:cs typeface="Tahoma"/>
              </a:rPr>
              <a:t>con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conexión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3666A"/>
                </a:solidFill>
                <a:latin typeface="Tahoma"/>
                <a:cs typeface="Tahoma"/>
              </a:rPr>
              <a:t>tierra: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63666A"/>
                </a:solidFill>
                <a:latin typeface="Tahoma"/>
                <a:cs typeface="Tahoma"/>
              </a:rPr>
              <a:t>es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posible</a:t>
            </a:r>
            <a:r>
              <a:rPr sz="18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que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63666A"/>
                </a:solidFill>
                <a:latin typeface="Tahoma"/>
                <a:cs typeface="Tahoma"/>
              </a:rPr>
              <a:t>corriente</a:t>
            </a:r>
            <a:r>
              <a:rPr sz="18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05" dirty="0">
                <a:solidFill>
                  <a:srgbClr val="63666A"/>
                </a:solidFill>
                <a:latin typeface="Tahoma"/>
                <a:cs typeface="Tahoma"/>
              </a:rPr>
              <a:t>no</a:t>
            </a:r>
            <a:r>
              <a:rPr sz="18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coincida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63666A"/>
                </a:solidFill>
                <a:latin typeface="Tahoma"/>
                <a:cs typeface="Tahoma"/>
              </a:rPr>
              <a:t>ambos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devanados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debido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una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falla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63666A"/>
                </a:solidFill>
                <a:latin typeface="Tahoma"/>
                <a:cs typeface="Tahoma"/>
              </a:rPr>
              <a:t>tierra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63666A"/>
                </a:solidFill>
                <a:latin typeface="Tahoma"/>
                <a:cs typeface="Tahoma"/>
              </a:rPr>
              <a:t>externa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debido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un </a:t>
            </a:r>
            <a:r>
              <a:rPr sz="1800" spc="60" dirty="0">
                <a:solidFill>
                  <a:srgbClr val="63666A"/>
                </a:solidFill>
                <a:latin typeface="Tahoma"/>
                <a:cs typeface="Tahoma"/>
              </a:rPr>
              <a:t>delta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oculto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05" dirty="0">
                <a:solidFill>
                  <a:srgbClr val="63666A"/>
                </a:solidFill>
                <a:latin typeface="Tahoma"/>
                <a:cs typeface="Tahoma"/>
              </a:rPr>
              <a:t>o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63666A"/>
                </a:solidFill>
                <a:latin typeface="Tahoma"/>
                <a:cs typeface="Tahoma"/>
              </a:rPr>
              <a:t>un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63666A"/>
                </a:solidFill>
                <a:latin typeface="Tahoma"/>
                <a:cs typeface="Tahoma"/>
              </a:rPr>
              <a:t>delta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virtual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63666A"/>
                </a:solidFill>
                <a:latin typeface="Tahoma"/>
                <a:cs typeface="Tahoma"/>
              </a:rPr>
              <a:t>del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tanque.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8019" y="4596197"/>
            <a:ext cx="68122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63666A"/>
                </a:solidFill>
                <a:latin typeface="Tahoma"/>
                <a:cs typeface="Tahoma"/>
              </a:rPr>
              <a:t>Es</a:t>
            </a:r>
            <a:r>
              <a:rPr sz="21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75" dirty="0">
                <a:solidFill>
                  <a:srgbClr val="63666A"/>
                </a:solidFill>
                <a:latin typeface="Tahoma"/>
                <a:cs typeface="Tahoma"/>
              </a:rPr>
              <a:t>necesario</a:t>
            </a:r>
            <a:r>
              <a:rPr sz="21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63666A"/>
                </a:solidFill>
                <a:latin typeface="Tahoma"/>
                <a:cs typeface="Tahoma"/>
              </a:rPr>
              <a:t>eliminar</a:t>
            </a:r>
            <a:r>
              <a:rPr sz="21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65" dirty="0">
                <a:solidFill>
                  <a:srgbClr val="63666A"/>
                </a:solidFill>
                <a:latin typeface="Tahoma"/>
                <a:cs typeface="Tahoma"/>
              </a:rPr>
              <a:t>las</a:t>
            </a:r>
            <a:r>
              <a:rPr sz="21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80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2100" spc="-9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10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21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70" dirty="0">
                <a:solidFill>
                  <a:srgbClr val="63666A"/>
                </a:solidFill>
                <a:latin typeface="Tahoma"/>
                <a:cs typeface="Tahoma"/>
              </a:rPr>
              <a:t>secuencia</a:t>
            </a:r>
            <a:r>
              <a:rPr sz="21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100" spc="45" dirty="0">
                <a:solidFill>
                  <a:srgbClr val="63666A"/>
                </a:solidFill>
                <a:latin typeface="Tahoma"/>
                <a:cs typeface="Tahoma"/>
              </a:rPr>
              <a:t>cero.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4064" y="3324854"/>
            <a:ext cx="5473758" cy="28966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39239" y="631752"/>
            <a:ext cx="30810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50" dirty="0">
                <a:latin typeface="Tahoma"/>
                <a:cs typeface="Tahoma"/>
              </a:rPr>
              <a:t>No</a:t>
            </a:r>
            <a:r>
              <a:rPr sz="3500" spc="-180" dirty="0">
                <a:latin typeface="Tahoma"/>
                <a:cs typeface="Tahoma"/>
              </a:rPr>
              <a:t> </a:t>
            </a:r>
            <a:r>
              <a:rPr sz="3500" spc="114" dirty="0">
                <a:latin typeface="Tahoma"/>
                <a:cs typeface="Tahoma"/>
              </a:rPr>
              <a:t>es</a:t>
            </a:r>
            <a:r>
              <a:rPr sz="3500" spc="-175" dirty="0">
                <a:latin typeface="Tahoma"/>
                <a:cs typeface="Tahoma"/>
              </a:rPr>
              <a:t> </a:t>
            </a:r>
            <a:r>
              <a:rPr sz="3500" spc="114" dirty="0">
                <a:latin typeface="Tahoma"/>
                <a:cs typeface="Tahoma"/>
              </a:rPr>
              <a:t>perfecto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1879" y="1713758"/>
            <a:ext cx="10062210" cy="138303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700" spc="-85" dirty="0">
                <a:solidFill>
                  <a:srgbClr val="63666A"/>
                </a:solidFill>
                <a:latin typeface="Arial Black"/>
                <a:cs typeface="Arial Black"/>
              </a:rPr>
              <a:t>Dependiendo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1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85" dirty="0">
                <a:solidFill>
                  <a:srgbClr val="63666A"/>
                </a:solidFill>
                <a:latin typeface="Arial Black"/>
                <a:cs typeface="Arial Black"/>
              </a:rPr>
              <a:t>la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20" dirty="0">
                <a:solidFill>
                  <a:srgbClr val="63666A"/>
                </a:solidFill>
                <a:latin typeface="Arial Black"/>
                <a:cs typeface="Arial Black"/>
              </a:rPr>
              <a:t>construcción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95" dirty="0">
                <a:solidFill>
                  <a:srgbClr val="63666A"/>
                </a:solidFill>
                <a:latin typeface="Arial Black"/>
                <a:cs typeface="Arial Black"/>
              </a:rPr>
              <a:t>del</a:t>
            </a:r>
            <a:r>
              <a:rPr sz="17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700" spc="-10" dirty="0">
                <a:solidFill>
                  <a:srgbClr val="63666A"/>
                </a:solidFill>
                <a:latin typeface="Arial Black"/>
                <a:cs typeface="Arial Black"/>
              </a:rPr>
              <a:t>transformador:</a:t>
            </a:r>
            <a:endParaRPr sz="1700">
              <a:latin typeface="Arial Black"/>
              <a:cs typeface="Arial Black"/>
            </a:endParaRPr>
          </a:p>
          <a:p>
            <a:pPr marL="123825" indent="-111125">
              <a:lnSpc>
                <a:spcPct val="100000"/>
              </a:lnSpc>
              <a:spcBef>
                <a:spcPts val="755"/>
              </a:spcBef>
              <a:buChar char="-"/>
              <a:tabLst>
                <a:tab pos="123825" algn="l"/>
              </a:tabLst>
            </a:pPr>
            <a:r>
              <a:rPr sz="1500" dirty="0">
                <a:solidFill>
                  <a:srgbClr val="63666A"/>
                </a:solidFill>
                <a:latin typeface="Tahoma"/>
                <a:cs typeface="Tahoma"/>
              </a:rPr>
              <a:t>Las</a:t>
            </a:r>
            <a:r>
              <a:rPr sz="15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5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15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5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0" dirty="0">
                <a:solidFill>
                  <a:srgbClr val="63666A"/>
                </a:solidFill>
                <a:latin typeface="Tahoma"/>
                <a:cs typeface="Tahoma"/>
              </a:rPr>
              <a:t>secuencia</a:t>
            </a:r>
            <a:r>
              <a:rPr sz="15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60" dirty="0">
                <a:solidFill>
                  <a:srgbClr val="63666A"/>
                </a:solidFill>
                <a:latin typeface="Tahoma"/>
                <a:cs typeface="Tahoma"/>
              </a:rPr>
              <a:t>cero</a:t>
            </a:r>
            <a:r>
              <a:rPr sz="15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60" dirty="0">
                <a:solidFill>
                  <a:srgbClr val="63666A"/>
                </a:solidFill>
                <a:latin typeface="Tahoma"/>
                <a:cs typeface="Tahoma"/>
              </a:rPr>
              <a:t>hacen</a:t>
            </a:r>
            <a:r>
              <a:rPr sz="15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80" dirty="0">
                <a:solidFill>
                  <a:srgbClr val="63666A"/>
                </a:solidFill>
                <a:latin typeface="Tahoma"/>
                <a:cs typeface="Tahoma"/>
              </a:rPr>
              <a:t>que</a:t>
            </a:r>
            <a:r>
              <a:rPr sz="15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5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63666A"/>
                </a:solidFill>
                <a:latin typeface="Tahoma"/>
                <a:cs typeface="Tahoma"/>
              </a:rPr>
              <a:t>flujo</a:t>
            </a:r>
            <a:r>
              <a:rPr sz="15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abandone</a:t>
            </a:r>
            <a:r>
              <a:rPr sz="150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500" spc="-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núcleo.</a:t>
            </a:r>
            <a:endParaRPr sz="1500">
              <a:latin typeface="Tahoma"/>
              <a:cs typeface="Tahoma"/>
            </a:endParaRPr>
          </a:p>
          <a:p>
            <a:pPr marL="130810" indent="-118110">
              <a:lnSpc>
                <a:spcPct val="100000"/>
              </a:lnSpc>
              <a:spcBef>
                <a:spcPts val="690"/>
              </a:spcBef>
              <a:buChar char="-"/>
              <a:tabLst>
                <a:tab pos="130810" algn="l"/>
              </a:tabLst>
            </a:pPr>
            <a:r>
              <a:rPr sz="160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6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63666A"/>
                </a:solidFill>
                <a:latin typeface="Tahoma"/>
                <a:cs typeface="Tahoma"/>
              </a:rPr>
              <a:t>tanque</a:t>
            </a:r>
            <a:r>
              <a:rPr sz="16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puede</a:t>
            </a:r>
            <a:r>
              <a:rPr sz="16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actuar</a:t>
            </a:r>
            <a:r>
              <a:rPr sz="16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63666A"/>
                </a:solidFill>
                <a:latin typeface="Tahoma"/>
                <a:cs typeface="Tahoma"/>
              </a:rPr>
              <a:t>como</a:t>
            </a:r>
            <a:r>
              <a:rPr sz="16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63666A"/>
                </a:solidFill>
                <a:latin typeface="Tahoma"/>
                <a:cs typeface="Tahoma"/>
              </a:rPr>
              <a:t>devanado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terciario</a:t>
            </a:r>
            <a:r>
              <a:rPr sz="160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Tahoma"/>
                <a:cs typeface="Tahoma"/>
              </a:rPr>
              <a:t>oculto</a:t>
            </a:r>
            <a:endParaRPr sz="1600">
              <a:latin typeface="Tahoma"/>
              <a:cs typeface="Tahoma"/>
            </a:endParaRPr>
          </a:p>
          <a:p>
            <a:pPr marL="145415" indent="-132715">
              <a:lnSpc>
                <a:spcPct val="100000"/>
              </a:lnSpc>
              <a:spcBef>
                <a:spcPts val="470"/>
              </a:spcBef>
              <a:buChar char="-"/>
              <a:tabLst>
                <a:tab pos="145415" algn="l"/>
              </a:tabLst>
            </a:pP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Las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8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devanado</a:t>
            </a:r>
            <a:r>
              <a:rPr sz="18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63666A"/>
                </a:solidFill>
                <a:latin typeface="Tahoma"/>
                <a:cs typeface="Tahoma"/>
              </a:rPr>
              <a:t>primario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8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devanado</a:t>
            </a:r>
            <a:r>
              <a:rPr sz="18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secundario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3666A"/>
                </a:solidFill>
                <a:latin typeface="Tahoma"/>
                <a:cs typeface="Tahoma"/>
              </a:rPr>
              <a:t>ya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05" dirty="0">
                <a:solidFill>
                  <a:srgbClr val="63666A"/>
                </a:solidFill>
                <a:latin typeface="Tahoma"/>
                <a:cs typeface="Tahoma"/>
              </a:rPr>
              <a:t>no</a:t>
            </a:r>
            <a:r>
              <a:rPr sz="18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siguen</a:t>
            </a:r>
            <a:r>
              <a:rPr sz="1800" spc="-8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-45" dirty="0">
                <a:solidFill>
                  <a:srgbClr val="63666A"/>
                </a:solidFill>
                <a:latin typeface="Tahoma"/>
                <a:cs typeface="Tahoma"/>
              </a:rPr>
              <a:t>n</a:t>
            </a:r>
            <a:r>
              <a:rPr sz="1250" spc="-45" dirty="0">
                <a:solidFill>
                  <a:srgbClr val="63666A"/>
                </a:solidFill>
                <a:latin typeface="Tahoma"/>
                <a:cs typeface="Tahoma"/>
              </a:rPr>
              <a:t>1</a:t>
            </a:r>
            <a:r>
              <a:rPr sz="1800" spc="-45" dirty="0">
                <a:solidFill>
                  <a:srgbClr val="63666A"/>
                </a:solidFill>
                <a:latin typeface="Tahoma"/>
                <a:cs typeface="Tahoma"/>
              </a:rPr>
              <a:t>I</a:t>
            </a:r>
            <a:r>
              <a:rPr sz="1250" spc="-45" dirty="0">
                <a:solidFill>
                  <a:srgbClr val="63666A"/>
                </a:solidFill>
                <a:latin typeface="Tahoma"/>
                <a:cs typeface="Tahoma"/>
              </a:rPr>
              <a:t>1</a:t>
            </a:r>
            <a:r>
              <a:rPr sz="1800" spc="-45" dirty="0">
                <a:solidFill>
                  <a:srgbClr val="63666A"/>
                </a:solidFill>
                <a:latin typeface="Tahoma"/>
                <a:cs typeface="Tahoma"/>
              </a:rPr>
              <a:t>=</a:t>
            </a:r>
            <a:r>
              <a:rPr sz="18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63666A"/>
                </a:solidFill>
                <a:latin typeface="Tahoma"/>
                <a:cs typeface="Tahoma"/>
              </a:rPr>
              <a:t>norte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2</a:t>
            </a:r>
            <a:r>
              <a:rPr sz="1800" spc="40" dirty="0">
                <a:solidFill>
                  <a:srgbClr val="63666A"/>
                </a:solidFill>
                <a:latin typeface="Tahoma"/>
                <a:cs typeface="Tahoma"/>
              </a:rPr>
              <a:t>I</a:t>
            </a:r>
            <a:r>
              <a:rPr sz="1250" spc="40" dirty="0">
                <a:solidFill>
                  <a:srgbClr val="63666A"/>
                </a:solidFill>
                <a:latin typeface="Tahoma"/>
                <a:cs typeface="Tahoma"/>
              </a:rPr>
              <a:t>2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28900" y="1776984"/>
            <a:ext cx="7222490" cy="4782820"/>
            <a:chOff x="2628900" y="1776984"/>
            <a:chExt cx="7222490" cy="47828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8900" y="1776984"/>
              <a:ext cx="7222367" cy="47825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498585" y="2490977"/>
              <a:ext cx="473709" cy="6985"/>
            </a:xfrm>
            <a:custGeom>
              <a:avLst/>
              <a:gdLst/>
              <a:ahLst/>
              <a:cxnLst/>
              <a:rect l="l" t="t" r="r" b="b"/>
              <a:pathLst>
                <a:path w="473709" h="6985">
                  <a:moveTo>
                    <a:pt x="0" y="0"/>
                  </a:moveTo>
                  <a:lnTo>
                    <a:pt x="473405" y="6985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58451" y="2458907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40" h="78105">
                  <a:moveTo>
                    <a:pt x="1155" y="0"/>
                  </a:moveTo>
                  <a:lnTo>
                    <a:pt x="0" y="77711"/>
                  </a:lnTo>
                  <a:lnTo>
                    <a:pt x="78295" y="4000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57194" y="4597145"/>
              <a:ext cx="27305" cy="530860"/>
            </a:xfrm>
            <a:custGeom>
              <a:avLst/>
              <a:gdLst/>
              <a:ahLst/>
              <a:cxnLst/>
              <a:rect l="l" t="t" r="r" b="b"/>
              <a:pathLst>
                <a:path w="27304" h="530860">
                  <a:moveTo>
                    <a:pt x="0" y="0"/>
                  </a:moveTo>
                  <a:lnTo>
                    <a:pt x="26885" y="530618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44615" y="5112868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77622" y="0"/>
                  </a:moveTo>
                  <a:lnTo>
                    <a:pt x="0" y="3924"/>
                  </a:lnTo>
                  <a:lnTo>
                    <a:pt x="42735" y="79590"/>
                  </a:lnTo>
                  <a:lnTo>
                    <a:pt x="7762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64602" y="5005577"/>
              <a:ext cx="473709" cy="8890"/>
            </a:xfrm>
            <a:custGeom>
              <a:avLst/>
              <a:gdLst/>
              <a:ahLst/>
              <a:cxnLst/>
              <a:rect l="l" t="t" r="r" b="b"/>
              <a:pathLst>
                <a:path w="473709" h="8889">
                  <a:moveTo>
                    <a:pt x="0" y="0"/>
                  </a:moveTo>
                  <a:lnTo>
                    <a:pt x="473405" y="8382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24358" y="4974868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40" h="78104">
                  <a:moveTo>
                    <a:pt x="1384" y="0"/>
                  </a:moveTo>
                  <a:lnTo>
                    <a:pt x="0" y="77711"/>
                  </a:lnTo>
                  <a:lnTo>
                    <a:pt x="78409" y="40233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74898" y="2647950"/>
              <a:ext cx="473709" cy="6985"/>
            </a:xfrm>
            <a:custGeom>
              <a:avLst/>
              <a:gdLst/>
              <a:ahLst/>
              <a:cxnLst/>
              <a:rect l="l" t="t" r="r" b="b"/>
              <a:pathLst>
                <a:path w="473710" h="6985">
                  <a:moveTo>
                    <a:pt x="0" y="0"/>
                  </a:moveTo>
                  <a:lnTo>
                    <a:pt x="473405" y="6985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34763" y="2615879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1155" y="0"/>
                  </a:moveTo>
                  <a:lnTo>
                    <a:pt x="0" y="77711"/>
                  </a:lnTo>
                  <a:lnTo>
                    <a:pt x="78295" y="4000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66900" y="322136"/>
            <a:ext cx="611124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200" dirty="0">
                <a:solidFill>
                  <a:srgbClr val="63666A"/>
                </a:solidFill>
                <a:latin typeface="Arial Black"/>
                <a:cs typeface="Arial Black"/>
              </a:rPr>
              <a:t>Compensación</a:t>
            </a:r>
            <a:r>
              <a:rPr sz="2900" spc="-1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900" spc="-145" dirty="0">
                <a:solidFill>
                  <a:srgbClr val="63666A"/>
                </a:solidFill>
                <a:latin typeface="Arial Black"/>
                <a:cs typeface="Arial Black"/>
              </a:rPr>
              <a:t>diferencial</a:t>
            </a:r>
            <a:r>
              <a:rPr sz="2900" spc="-1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2900" spc="-275" dirty="0">
                <a:solidFill>
                  <a:srgbClr val="63666A"/>
                </a:solidFill>
                <a:latin typeface="Arial Black"/>
                <a:cs typeface="Arial Black"/>
              </a:rPr>
              <a:t>clásica</a:t>
            </a:r>
            <a:endParaRPr sz="29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675313" y="1903361"/>
            <a:ext cx="1141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>
                <a:solidFill>
                  <a:srgbClr val="4057AC"/>
                </a:solidFill>
                <a:latin typeface="Tahoma"/>
                <a:cs typeface="Tahoma"/>
              </a:rPr>
              <a:t>2081A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841375" y="2089101"/>
            <a:ext cx="9829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65" dirty="0">
                <a:solidFill>
                  <a:srgbClr val="4057AC"/>
                </a:solidFill>
                <a:latin typeface="Tahoma"/>
                <a:cs typeface="Tahoma"/>
              </a:rPr>
              <a:t>251A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98300" y="4081411"/>
            <a:ext cx="10248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4057AC"/>
                </a:solidFill>
                <a:latin typeface="Tahoma"/>
                <a:cs typeface="Tahoma"/>
              </a:rPr>
              <a:t>4.18A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43602" y="4470544"/>
            <a:ext cx="10248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4057AC"/>
                </a:solidFill>
                <a:latin typeface="Tahoma"/>
                <a:cs typeface="Tahoma"/>
              </a:rPr>
              <a:t>9.01A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537959" y="2202179"/>
            <a:ext cx="135890" cy="571500"/>
            <a:chOff x="6537959" y="2202179"/>
            <a:chExt cx="135890" cy="571500"/>
          </a:xfrm>
        </p:grpSpPr>
        <p:sp>
          <p:nvSpPr>
            <p:cNvPr id="4" name="object 4"/>
            <p:cNvSpPr/>
            <p:nvPr/>
          </p:nvSpPr>
          <p:spPr>
            <a:xfrm>
              <a:off x="6553199" y="2217419"/>
              <a:ext cx="105410" cy="271780"/>
            </a:xfrm>
            <a:custGeom>
              <a:avLst/>
              <a:gdLst/>
              <a:ahLst/>
              <a:cxnLst/>
              <a:rect l="l" t="t" r="r" b="b"/>
              <a:pathLst>
                <a:path w="105409" h="271780">
                  <a:moveTo>
                    <a:pt x="105155" y="271272"/>
                  </a:moveTo>
                  <a:lnTo>
                    <a:pt x="53924" y="232854"/>
                  </a:lnTo>
                  <a:lnTo>
                    <a:pt x="20218" y="194437"/>
                  </a:lnTo>
                  <a:lnTo>
                    <a:pt x="2692" y="154851"/>
                  </a:lnTo>
                  <a:lnTo>
                    <a:pt x="0" y="135051"/>
                  </a:lnTo>
                  <a:lnTo>
                    <a:pt x="2692" y="115265"/>
                  </a:lnTo>
                  <a:lnTo>
                    <a:pt x="20218" y="76835"/>
                  </a:lnTo>
                  <a:lnTo>
                    <a:pt x="53924" y="38417"/>
                  </a:lnTo>
                  <a:lnTo>
                    <a:pt x="76847" y="19786"/>
                  </a:lnTo>
                  <a:lnTo>
                    <a:pt x="105155" y="0"/>
                  </a:lnTo>
                </a:path>
              </a:pathLst>
            </a:custGeom>
            <a:ln w="30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53199" y="2488691"/>
              <a:ext cx="105410" cy="269875"/>
            </a:xfrm>
            <a:custGeom>
              <a:avLst/>
              <a:gdLst/>
              <a:ahLst/>
              <a:cxnLst/>
              <a:rect l="l" t="t" r="r" b="b"/>
              <a:pathLst>
                <a:path w="105409" h="269875">
                  <a:moveTo>
                    <a:pt x="105155" y="269748"/>
                  </a:moveTo>
                  <a:lnTo>
                    <a:pt x="53924" y="231546"/>
                  </a:lnTo>
                  <a:lnTo>
                    <a:pt x="20218" y="193344"/>
                  </a:lnTo>
                  <a:lnTo>
                    <a:pt x="2692" y="153974"/>
                  </a:lnTo>
                  <a:lnTo>
                    <a:pt x="0" y="134289"/>
                  </a:lnTo>
                  <a:lnTo>
                    <a:pt x="2692" y="114617"/>
                  </a:lnTo>
                  <a:lnTo>
                    <a:pt x="20218" y="76403"/>
                  </a:lnTo>
                  <a:lnTo>
                    <a:pt x="53924" y="38201"/>
                  </a:lnTo>
                  <a:lnTo>
                    <a:pt x="76847" y="18529"/>
                  </a:lnTo>
                  <a:lnTo>
                    <a:pt x="105155" y="0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330696" y="2202179"/>
            <a:ext cx="134620" cy="571500"/>
            <a:chOff x="6330696" y="2202179"/>
            <a:chExt cx="134620" cy="571500"/>
          </a:xfrm>
        </p:grpSpPr>
        <p:sp>
          <p:nvSpPr>
            <p:cNvPr id="7" name="object 7"/>
            <p:cNvSpPr/>
            <p:nvPr/>
          </p:nvSpPr>
          <p:spPr>
            <a:xfrm>
              <a:off x="6345936" y="2217419"/>
              <a:ext cx="104139" cy="271780"/>
            </a:xfrm>
            <a:custGeom>
              <a:avLst/>
              <a:gdLst/>
              <a:ahLst/>
              <a:cxnLst/>
              <a:rect l="l" t="t" r="r" b="b"/>
              <a:pathLst>
                <a:path w="104139" h="271780">
                  <a:moveTo>
                    <a:pt x="0" y="271272"/>
                  </a:moveTo>
                  <a:lnTo>
                    <a:pt x="50482" y="232854"/>
                  </a:lnTo>
                  <a:lnTo>
                    <a:pt x="83705" y="194437"/>
                  </a:lnTo>
                  <a:lnTo>
                    <a:pt x="100977" y="154851"/>
                  </a:lnTo>
                  <a:lnTo>
                    <a:pt x="103632" y="135051"/>
                  </a:lnTo>
                  <a:lnTo>
                    <a:pt x="100977" y="115265"/>
                  </a:lnTo>
                  <a:lnTo>
                    <a:pt x="83705" y="76835"/>
                  </a:lnTo>
                  <a:lnTo>
                    <a:pt x="50482" y="38417"/>
                  </a:lnTo>
                  <a:lnTo>
                    <a:pt x="27901" y="19786"/>
                  </a:lnTo>
                  <a:lnTo>
                    <a:pt x="0" y="0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45936" y="2488691"/>
              <a:ext cx="104139" cy="269875"/>
            </a:xfrm>
            <a:custGeom>
              <a:avLst/>
              <a:gdLst/>
              <a:ahLst/>
              <a:cxnLst/>
              <a:rect l="l" t="t" r="r" b="b"/>
              <a:pathLst>
                <a:path w="104139" h="269875">
                  <a:moveTo>
                    <a:pt x="0" y="269748"/>
                  </a:moveTo>
                  <a:lnTo>
                    <a:pt x="50482" y="231546"/>
                  </a:lnTo>
                  <a:lnTo>
                    <a:pt x="83705" y="193344"/>
                  </a:lnTo>
                  <a:lnTo>
                    <a:pt x="100977" y="153974"/>
                  </a:lnTo>
                  <a:lnTo>
                    <a:pt x="103632" y="134289"/>
                  </a:lnTo>
                  <a:lnTo>
                    <a:pt x="100977" y="114617"/>
                  </a:lnTo>
                  <a:lnTo>
                    <a:pt x="83705" y="76403"/>
                  </a:lnTo>
                  <a:lnTo>
                    <a:pt x="50482" y="38201"/>
                  </a:lnTo>
                  <a:lnTo>
                    <a:pt x="27901" y="18529"/>
                  </a:lnTo>
                  <a:lnTo>
                    <a:pt x="0" y="0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658356" y="2488692"/>
            <a:ext cx="2086610" cy="1905"/>
          </a:xfrm>
          <a:custGeom>
            <a:avLst/>
            <a:gdLst/>
            <a:ahLst/>
            <a:cxnLst/>
            <a:rect l="l" t="t" r="r" b="b"/>
            <a:pathLst>
              <a:path w="2086609" h="1905">
                <a:moveTo>
                  <a:pt x="0" y="0"/>
                </a:moveTo>
                <a:lnTo>
                  <a:pt x="2086356" y="1524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043171" y="2435351"/>
            <a:ext cx="2310765" cy="151130"/>
            <a:chOff x="4043171" y="2435351"/>
            <a:chExt cx="2310765" cy="151130"/>
          </a:xfrm>
        </p:grpSpPr>
        <p:sp>
          <p:nvSpPr>
            <p:cNvPr id="11" name="object 11"/>
            <p:cNvSpPr/>
            <p:nvPr/>
          </p:nvSpPr>
          <p:spPr>
            <a:xfrm>
              <a:off x="4050791" y="2488691"/>
              <a:ext cx="2295525" cy="1905"/>
            </a:xfrm>
            <a:custGeom>
              <a:avLst/>
              <a:gdLst/>
              <a:ahLst/>
              <a:cxnLst/>
              <a:rect l="l" t="t" r="r" b="b"/>
              <a:pathLst>
                <a:path w="2295525" h="1905">
                  <a:moveTo>
                    <a:pt x="2295143" y="0"/>
                  </a:moveTo>
                  <a:lnTo>
                    <a:pt x="0" y="1524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8323" y="2435351"/>
              <a:ext cx="431292" cy="150876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7995" y="2435351"/>
            <a:ext cx="432816" cy="15087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884420" y="2578607"/>
            <a:ext cx="1045844" cy="1079500"/>
            <a:chOff x="4884420" y="2578607"/>
            <a:chExt cx="1045844" cy="1079500"/>
          </a:xfrm>
        </p:grpSpPr>
        <p:sp>
          <p:nvSpPr>
            <p:cNvPr id="15" name="object 15"/>
            <p:cNvSpPr/>
            <p:nvPr/>
          </p:nvSpPr>
          <p:spPr>
            <a:xfrm>
              <a:off x="4885944" y="2578607"/>
              <a:ext cx="0" cy="1076325"/>
            </a:xfrm>
            <a:custGeom>
              <a:avLst/>
              <a:gdLst/>
              <a:ahLst/>
              <a:cxnLst/>
              <a:rect l="l" t="t" r="r" b="b"/>
              <a:pathLst>
                <a:path h="1076325">
                  <a:moveTo>
                    <a:pt x="0" y="0"/>
                  </a:moveTo>
                  <a:lnTo>
                    <a:pt x="0" y="10759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85944" y="3654551"/>
              <a:ext cx="1042669" cy="1905"/>
            </a:xfrm>
            <a:custGeom>
              <a:avLst/>
              <a:gdLst/>
              <a:ahLst/>
              <a:cxnLst/>
              <a:rect l="l" t="t" r="r" b="b"/>
              <a:pathLst>
                <a:path w="1042670" h="1904">
                  <a:moveTo>
                    <a:pt x="0" y="0"/>
                  </a:moveTo>
                  <a:lnTo>
                    <a:pt x="1042416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969252" y="2577083"/>
            <a:ext cx="1047115" cy="1080770"/>
            <a:chOff x="6969252" y="2577083"/>
            <a:chExt cx="1047115" cy="1080770"/>
          </a:xfrm>
        </p:grpSpPr>
        <p:sp>
          <p:nvSpPr>
            <p:cNvPr id="18" name="object 18"/>
            <p:cNvSpPr/>
            <p:nvPr/>
          </p:nvSpPr>
          <p:spPr>
            <a:xfrm>
              <a:off x="8013192" y="2578607"/>
              <a:ext cx="1905" cy="1076325"/>
            </a:xfrm>
            <a:custGeom>
              <a:avLst/>
              <a:gdLst/>
              <a:ahLst/>
              <a:cxnLst/>
              <a:rect l="l" t="t" r="r" b="b"/>
              <a:pathLst>
                <a:path w="1904" h="1076325">
                  <a:moveTo>
                    <a:pt x="0" y="0"/>
                  </a:moveTo>
                  <a:lnTo>
                    <a:pt x="1524" y="10759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70776" y="3654551"/>
              <a:ext cx="1042669" cy="1905"/>
            </a:xfrm>
            <a:custGeom>
              <a:avLst/>
              <a:gdLst/>
              <a:ahLst/>
              <a:cxnLst/>
              <a:rect l="l" t="t" r="r" b="b"/>
              <a:pathLst>
                <a:path w="1042670" h="1904">
                  <a:moveTo>
                    <a:pt x="0" y="0"/>
                  </a:moveTo>
                  <a:lnTo>
                    <a:pt x="1042416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95616" y="2578607"/>
              <a:ext cx="1905" cy="896619"/>
            </a:xfrm>
            <a:custGeom>
              <a:avLst/>
              <a:gdLst/>
              <a:ahLst/>
              <a:cxnLst/>
              <a:rect l="l" t="t" r="r" b="b"/>
              <a:pathLst>
                <a:path w="1904" h="896620">
                  <a:moveTo>
                    <a:pt x="0" y="0"/>
                  </a:moveTo>
                  <a:lnTo>
                    <a:pt x="1524" y="8961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5300471" y="2577083"/>
            <a:ext cx="629920" cy="901065"/>
            <a:chOff x="5300471" y="2577083"/>
            <a:chExt cx="629920" cy="901065"/>
          </a:xfrm>
        </p:grpSpPr>
        <p:sp>
          <p:nvSpPr>
            <p:cNvPr id="22" name="object 22"/>
            <p:cNvSpPr/>
            <p:nvPr/>
          </p:nvSpPr>
          <p:spPr>
            <a:xfrm>
              <a:off x="5301995" y="2578607"/>
              <a:ext cx="1905" cy="896619"/>
            </a:xfrm>
            <a:custGeom>
              <a:avLst/>
              <a:gdLst/>
              <a:ahLst/>
              <a:cxnLst/>
              <a:rect l="l" t="t" r="r" b="b"/>
              <a:pathLst>
                <a:path w="1904" h="896620">
                  <a:moveTo>
                    <a:pt x="0" y="0"/>
                  </a:moveTo>
                  <a:lnTo>
                    <a:pt x="1524" y="8961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01995" y="3474719"/>
              <a:ext cx="626745" cy="1905"/>
            </a:xfrm>
            <a:custGeom>
              <a:avLst/>
              <a:gdLst/>
              <a:ahLst/>
              <a:cxnLst/>
              <a:rect l="l" t="t" r="r" b="b"/>
              <a:pathLst>
                <a:path w="626745" h="1904">
                  <a:moveTo>
                    <a:pt x="626363" y="0"/>
                  </a:moveTo>
                  <a:lnTo>
                    <a:pt x="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928360" y="3386328"/>
            <a:ext cx="1668780" cy="487680"/>
            <a:chOff x="5928360" y="3386328"/>
            <a:chExt cx="1668780" cy="487680"/>
          </a:xfrm>
        </p:grpSpPr>
        <p:sp>
          <p:nvSpPr>
            <p:cNvPr id="25" name="object 25"/>
            <p:cNvSpPr/>
            <p:nvPr/>
          </p:nvSpPr>
          <p:spPr>
            <a:xfrm>
              <a:off x="6970775" y="3474720"/>
              <a:ext cx="624840" cy="1905"/>
            </a:xfrm>
            <a:custGeom>
              <a:avLst/>
              <a:gdLst/>
              <a:ahLst/>
              <a:cxnLst/>
              <a:rect l="l" t="t" r="r" b="b"/>
              <a:pathLst>
                <a:path w="624840" h="1904">
                  <a:moveTo>
                    <a:pt x="624840" y="0"/>
                  </a:moveTo>
                  <a:lnTo>
                    <a:pt x="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8360" y="3386328"/>
              <a:ext cx="1039367" cy="48767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617207" y="4908803"/>
            <a:ext cx="135890" cy="571500"/>
            <a:chOff x="6617207" y="4908803"/>
            <a:chExt cx="135890" cy="571500"/>
          </a:xfrm>
        </p:grpSpPr>
        <p:sp>
          <p:nvSpPr>
            <p:cNvPr id="28" name="object 28"/>
            <p:cNvSpPr/>
            <p:nvPr/>
          </p:nvSpPr>
          <p:spPr>
            <a:xfrm>
              <a:off x="6632447" y="4924043"/>
              <a:ext cx="105410" cy="271780"/>
            </a:xfrm>
            <a:custGeom>
              <a:avLst/>
              <a:gdLst/>
              <a:ahLst/>
              <a:cxnLst/>
              <a:rect l="l" t="t" r="r" b="b"/>
              <a:pathLst>
                <a:path w="105409" h="271779">
                  <a:moveTo>
                    <a:pt x="105155" y="271271"/>
                  </a:moveTo>
                  <a:lnTo>
                    <a:pt x="53924" y="232854"/>
                  </a:lnTo>
                  <a:lnTo>
                    <a:pt x="20218" y="194436"/>
                  </a:lnTo>
                  <a:lnTo>
                    <a:pt x="2692" y="154851"/>
                  </a:lnTo>
                  <a:lnTo>
                    <a:pt x="0" y="135051"/>
                  </a:lnTo>
                  <a:lnTo>
                    <a:pt x="2692" y="115265"/>
                  </a:lnTo>
                  <a:lnTo>
                    <a:pt x="20218" y="76834"/>
                  </a:lnTo>
                  <a:lnTo>
                    <a:pt x="53924" y="38417"/>
                  </a:lnTo>
                  <a:lnTo>
                    <a:pt x="76847" y="19786"/>
                  </a:lnTo>
                  <a:lnTo>
                    <a:pt x="105155" y="0"/>
                  </a:lnTo>
                </a:path>
              </a:pathLst>
            </a:custGeom>
            <a:ln w="30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32447" y="5195315"/>
              <a:ext cx="105410" cy="269875"/>
            </a:xfrm>
            <a:custGeom>
              <a:avLst/>
              <a:gdLst/>
              <a:ahLst/>
              <a:cxnLst/>
              <a:rect l="l" t="t" r="r" b="b"/>
              <a:pathLst>
                <a:path w="105409" h="269875">
                  <a:moveTo>
                    <a:pt x="105155" y="269748"/>
                  </a:moveTo>
                  <a:lnTo>
                    <a:pt x="53924" y="231546"/>
                  </a:lnTo>
                  <a:lnTo>
                    <a:pt x="20218" y="193344"/>
                  </a:lnTo>
                  <a:lnTo>
                    <a:pt x="2692" y="153974"/>
                  </a:lnTo>
                  <a:lnTo>
                    <a:pt x="0" y="134289"/>
                  </a:lnTo>
                  <a:lnTo>
                    <a:pt x="2692" y="114617"/>
                  </a:lnTo>
                  <a:lnTo>
                    <a:pt x="20218" y="76403"/>
                  </a:lnTo>
                  <a:lnTo>
                    <a:pt x="53924" y="38201"/>
                  </a:lnTo>
                  <a:lnTo>
                    <a:pt x="76847" y="18529"/>
                  </a:lnTo>
                  <a:lnTo>
                    <a:pt x="105155" y="0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6409944" y="4908803"/>
            <a:ext cx="134620" cy="571500"/>
            <a:chOff x="6409944" y="4908803"/>
            <a:chExt cx="134620" cy="571500"/>
          </a:xfrm>
        </p:grpSpPr>
        <p:sp>
          <p:nvSpPr>
            <p:cNvPr id="31" name="object 31"/>
            <p:cNvSpPr/>
            <p:nvPr/>
          </p:nvSpPr>
          <p:spPr>
            <a:xfrm>
              <a:off x="6425184" y="4924043"/>
              <a:ext cx="104139" cy="271780"/>
            </a:xfrm>
            <a:custGeom>
              <a:avLst/>
              <a:gdLst/>
              <a:ahLst/>
              <a:cxnLst/>
              <a:rect l="l" t="t" r="r" b="b"/>
              <a:pathLst>
                <a:path w="104140" h="271779">
                  <a:moveTo>
                    <a:pt x="0" y="271271"/>
                  </a:moveTo>
                  <a:lnTo>
                    <a:pt x="50482" y="232854"/>
                  </a:lnTo>
                  <a:lnTo>
                    <a:pt x="83705" y="194436"/>
                  </a:lnTo>
                  <a:lnTo>
                    <a:pt x="100977" y="154851"/>
                  </a:lnTo>
                  <a:lnTo>
                    <a:pt x="103632" y="135051"/>
                  </a:lnTo>
                  <a:lnTo>
                    <a:pt x="100977" y="115265"/>
                  </a:lnTo>
                  <a:lnTo>
                    <a:pt x="83705" y="76834"/>
                  </a:lnTo>
                  <a:lnTo>
                    <a:pt x="50482" y="38417"/>
                  </a:lnTo>
                  <a:lnTo>
                    <a:pt x="27901" y="19786"/>
                  </a:lnTo>
                  <a:lnTo>
                    <a:pt x="0" y="0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425184" y="5195315"/>
              <a:ext cx="104139" cy="269875"/>
            </a:xfrm>
            <a:custGeom>
              <a:avLst/>
              <a:gdLst/>
              <a:ahLst/>
              <a:cxnLst/>
              <a:rect l="l" t="t" r="r" b="b"/>
              <a:pathLst>
                <a:path w="104140" h="269875">
                  <a:moveTo>
                    <a:pt x="0" y="269748"/>
                  </a:moveTo>
                  <a:lnTo>
                    <a:pt x="50482" y="231546"/>
                  </a:lnTo>
                  <a:lnTo>
                    <a:pt x="83705" y="193344"/>
                  </a:lnTo>
                  <a:lnTo>
                    <a:pt x="100977" y="153974"/>
                  </a:lnTo>
                  <a:lnTo>
                    <a:pt x="103632" y="134289"/>
                  </a:lnTo>
                  <a:lnTo>
                    <a:pt x="100977" y="114617"/>
                  </a:lnTo>
                  <a:lnTo>
                    <a:pt x="83705" y="76403"/>
                  </a:lnTo>
                  <a:lnTo>
                    <a:pt x="50482" y="38201"/>
                  </a:lnTo>
                  <a:lnTo>
                    <a:pt x="27901" y="18529"/>
                  </a:lnTo>
                  <a:lnTo>
                    <a:pt x="0" y="0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6737604" y="5195315"/>
            <a:ext cx="2086610" cy="1905"/>
          </a:xfrm>
          <a:custGeom>
            <a:avLst/>
            <a:gdLst/>
            <a:ahLst/>
            <a:cxnLst/>
            <a:rect l="l" t="t" r="r" b="b"/>
            <a:pathLst>
              <a:path w="2086609" h="1904">
                <a:moveTo>
                  <a:pt x="0" y="0"/>
                </a:moveTo>
                <a:lnTo>
                  <a:pt x="2086356" y="1523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4122420" y="5141976"/>
            <a:ext cx="2310765" cy="151130"/>
            <a:chOff x="4122420" y="5141976"/>
            <a:chExt cx="2310765" cy="151130"/>
          </a:xfrm>
        </p:grpSpPr>
        <p:sp>
          <p:nvSpPr>
            <p:cNvPr id="35" name="object 35"/>
            <p:cNvSpPr/>
            <p:nvPr/>
          </p:nvSpPr>
          <p:spPr>
            <a:xfrm>
              <a:off x="4130040" y="5195316"/>
              <a:ext cx="2295525" cy="1905"/>
            </a:xfrm>
            <a:custGeom>
              <a:avLst/>
              <a:gdLst/>
              <a:ahLst/>
              <a:cxnLst/>
              <a:rect l="l" t="t" r="r" b="b"/>
              <a:pathLst>
                <a:path w="2295525" h="1904">
                  <a:moveTo>
                    <a:pt x="2295143" y="0"/>
                  </a:moveTo>
                  <a:lnTo>
                    <a:pt x="0" y="1523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7572" y="5141976"/>
              <a:ext cx="431292" cy="150875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67243" y="5141976"/>
            <a:ext cx="432816" cy="150875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4963667" y="5285232"/>
            <a:ext cx="1045844" cy="1079500"/>
            <a:chOff x="4963667" y="5285232"/>
            <a:chExt cx="1045844" cy="1079500"/>
          </a:xfrm>
        </p:grpSpPr>
        <p:sp>
          <p:nvSpPr>
            <p:cNvPr id="39" name="object 39"/>
            <p:cNvSpPr/>
            <p:nvPr/>
          </p:nvSpPr>
          <p:spPr>
            <a:xfrm>
              <a:off x="4965191" y="5285232"/>
              <a:ext cx="0" cy="1076325"/>
            </a:xfrm>
            <a:custGeom>
              <a:avLst/>
              <a:gdLst/>
              <a:ahLst/>
              <a:cxnLst/>
              <a:rect l="l" t="t" r="r" b="b"/>
              <a:pathLst>
                <a:path h="1076325">
                  <a:moveTo>
                    <a:pt x="0" y="0"/>
                  </a:moveTo>
                  <a:lnTo>
                    <a:pt x="0" y="10759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65191" y="6361176"/>
              <a:ext cx="1042669" cy="1905"/>
            </a:xfrm>
            <a:custGeom>
              <a:avLst/>
              <a:gdLst/>
              <a:ahLst/>
              <a:cxnLst/>
              <a:rect l="l" t="t" r="r" b="b"/>
              <a:pathLst>
                <a:path w="1042670" h="1904">
                  <a:moveTo>
                    <a:pt x="0" y="0"/>
                  </a:moveTo>
                  <a:lnTo>
                    <a:pt x="1042416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7048500" y="5283708"/>
            <a:ext cx="1047115" cy="1080770"/>
            <a:chOff x="7048500" y="5283708"/>
            <a:chExt cx="1047115" cy="1080770"/>
          </a:xfrm>
        </p:grpSpPr>
        <p:sp>
          <p:nvSpPr>
            <p:cNvPr id="42" name="object 42"/>
            <p:cNvSpPr/>
            <p:nvPr/>
          </p:nvSpPr>
          <p:spPr>
            <a:xfrm>
              <a:off x="8092439" y="5285232"/>
              <a:ext cx="1905" cy="1076325"/>
            </a:xfrm>
            <a:custGeom>
              <a:avLst/>
              <a:gdLst/>
              <a:ahLst/>
              <a:cxnLst/>
              <a:rect l="l" t="t" r="r" b="b"/>
              <a:pathLst>
                <a:path w="1904" h="1076325">
                  <a:moveTo>
                    <a:pt x="0" y="0"/>
                  </a:moveTo>
                  <a:lnTo>
                    <a:pt x="1524" y="10759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050023" y="6361176"/>
              <a:ext cx="1042669" cy="1905"/>
            </a:xfrm>
            <a:custGeom>
              <a:avLst/>
              <a:gdLst/>
              <a:ahLst/>
              <a:cxnLst/>
              <a:rect l="l" t="t" r="r" b="b"/>
              <a:pathLst>
                <a:path w="1042670" h="1904">
                  <a:moveTo>
                    <a:pt x="0" y="0"/>
                  </a:moveTo>
                  <a:lnTo>
                    <a:pt x="1042416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674863" y="5285232"/>
              <a:ext cx="3175" cy="896619"/>
            </a:xfrm>
            <a:custGeom>
              <a:avLst/>
              <a:gdLst/>
              <a:ahLst/>
              <a:cxnLst/>
              <a:rect l="l" t="t" r="r" b="b"/>
              <a:pathLst>
                <a:path w="3175" h="896620">
                  <a:moveTo>
                    <a:pt x="0" y="0"/>
                  </a:moveTo>
                  <a:lnTo>
                    <a:pt x="3048" y="8961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5379720" y="5283708"/>
            <a:ext cx="629920" cy="902335"/>
            <a:chOff x="5379720" y="5283708"/>
            <a:chExt cx="629920" cy="902335"/>
          </a:xfrm>
        </p:grpSpPr>
        <p:sp>
          <p:nvSpPr>
            <p:cNvPr id="46" name="object 46"/>
            <p:cNvSpPr/>
            <p:nvPr/>
          </p:nvSpPr>
          <p:spPr>
            <a:xfrm>
              <a:off x="5381244" y="5285232"/>
              <a:ext cx="1905" cy="896619"/>
            </a:xfrm>
            <a:custGeom>
              <a:avLst/>
              <a:gdLst/>
              <a:ahLst/>
              <a:cxnLst/>
              <a:rect l="l" t="t" r="r" b="b"/>
              <a:pathLst>
                <a:path w="1904" h="896620">
                  <a:moveTo>
                    <a:pt x="0" y="0"/>
                  </a:moveTo>
                  <a:lnTo>
                    <a:pt x="1524" y="8961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81244" y="6181344"/>
              <a:ext cx="626745" cy="3175"/>
            </a:xfrm>
            <a:custGeom>
              <a:avLst/>
              <a:gdLst/>
              <a:ahLst/>
              <a:cxnLst/>
              <a:rect l="l" t="t" r="r" b="b"/>
              <a:pathLst>
                <a:path w="626745" h="3175">
                  <a:moveTo>
                    <a:pt x="626363" y="0"/>
                  </a:moveTo>
                  <a:lnTo>
                    <a:pt x="0" y="30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6007608" y="6092952"/>
            <a:ext cx="1668780" cy="502920"/>
            <a:chOff x="6007608" y="6092952"/>
            <a:chExt cx="1668780" cy="502920"/>
          </a:xfrm>
        </p:grpSpPr>
        <p:sp>
          <p:nvSpPr>
            <p:cNvPr id="49" name="object 49"/>
            <p:cNvSpPr/>
            <p:nvPr/>
          </p:nvSpPr>
          <p:spPr>
            <a:xfrm>
              <a:off x="7050024" y="6181344"/>
              <a:ext cx="624840" cy="3175"/>
            </a:xfrm>
            <a:custGeom>
              <a:avLst/>
              <a:gdLst/>
              <a:ahLst/>
              <a:cxnLst/>
              <a:rect l="l" t="t" r="r" b="b"/>
              <a:pathLst>
                <a:path w="624840" h="3175">
                  <a:moveTo>
                    <a:pt x="624840" y="0"/>
                  </a:moveTo>
                  <a:lnTo>
                    <a:pt x="0" y="30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7608" y="6092952"/>
              <a:ext cx="1039367" cy="502919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5140452" y="2217863"/>
            <a:ext cx="483234" cy="129539"/>
            <a:chOff x="5140452" y="2217863"/>
            <a:chExt cx="483234" cy="129539"/>
          </a:xfrm>
        </p:grpSpPr>
        <p:sp>
          <p:nvSpPr>
            <p:cNvPr id="52" name="object 52"/>
            <p:cNvSpPr/>
            <p:nvPr/>
          </p:nvSpPr>
          <p:spPr>
            <a:xfrm>
              <a:off x="5153406" y="2282583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5" h="1269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93543" y="2217863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8683752" y="2310827"/>
            <a:ext cx="483234" cy="129539"/>
            <a:chOff x="8683752" y="2310827"/>
            <a:chExt cx="483234" cy="129539"/>
          </a:xfrm>
        </p:grpSpPr>
        <p:sp>
          <p:nvSpPr>
            <p:cNvPr id="55" name="object 55"/>
            <p:cNvSpPr/>
            <p:nvPr/>
          </p:nvSpPr>
          <p:spPr>
            <a:xfrm>
              <a:off x="8696706" y="2375547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5" h="1269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036843" y="2310827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4956041" y="2920745"/>
            <a:ext cx="129539" cy="655955"/>
            <a:chOff x="4956041" y="2920745"/>
            <a:chExt cx="129539" cy="655955"/>
          </a:xfrm>
        </p:grpSpPr>
        <p:sp>
          <p:nvSpPr>
            <p:cNvPr id="58" name="object 58"/>
            <p:cNvSpPr/>
            <p:nvPr/>
          </p:nvSpPr>
          <p:spPr>
            <a:xfrm>
              <a:off x="5020818" y="2920745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h="539114">
                  <a:moveTo>
                    <a:pt x="0" y="0"/>
                  </a:moveTo>
                  <a:lnTo>
                    <a:pt x="0" y="539051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56041" y="3446846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9539" y="0"/>
                  </a:moveTo>
                  <a:lnTo>
                    <a:pt x="0" y="0"/>
                  </a:lnTo>
                  <a:lnTo>
                    <a:pt x="64769" y="129539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7826721" y="2667756"/>
            <a:ext cx="129539" cy="782955"/>
            <a:chOff x="7826721" y="2667756"/>
            <a:chExt cx="129539" cy="782955"/>
          </a:xfrm>
        </p:grpSpPr>
        <p:sp>
          <p:nvSpPr>
            <p:cNvPr id="61" name="object 61"/>
            <p:cNvSpPr/>
            <p:nvPr/>
          </p:nvSpPr>
          <p:spPr>
            <a:xfrm>
              <a:off x="7891069" y="2784297"/>
              <a:ext cx="20320" cy="653415"/>
            </a:xfrm>
            <a:custGeom>
              <a:avLst/>
              <a:gdLst/>
              <a:ahLst/>
              <a:cxnLst/>
              <a:rect l="l" t="t" r="r" b="b"/>
              <a:pathLst>
                <a:path w="20320" h="653414">
                  <a:moveTo>
                    <a:pt x="20205" y="653402"/>
                  </a:moveTo>
                  <a:lnTo>
                    <a:pt x="0" y="0"/>
                  </a:lnTo>
                </a:path>
              </a:pathLst>
            </a:custGeom>
            <a:ln w="25907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826721" y="2667756"/>
              <a:ext cx="129539" cy="132080"/>
            </a:xfrm>
            <a:custGeom>
              <a:avLst/>
              <a:gdLst/>
              <a:ahLst/>
              <a:cxnLst/>
              <a:rect l="l" t="t" r="r" b="b"/>
              <a:pathLst>
                <a:path w="129540" h="132080">
                  <a:moveTo>
                    <a:pt x="60744" y="0"/>
                  </a:moveTo>
                  <a:lnTo>
                    <a:pt x="0" y="131483"/>
                  </a:lnTo>
                  <a:lnTo>
                    <a:pt x="129476" y="127482"/>
                  </a:lnTo>
                  <a:lnTo>
                    <a:pt x="6074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1313675" y="586740"/>
            <a:ext cx="64319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60" dirty="0">
                <a:solidFill>
                  <a:srgbClr val="4057AC"/>
                </a:solidFill>
              </a:rPr>
              <a:t>Compensación</a:t>
            </a:r>
            <a:r>
              <a:rPr sz="2300" spc="-145" dirty="0">
                <a:solidFill>
                  <a:srgbClr val="4057AC"/>
                </a:solidFill>
              </a:rPr>
              <a:t> de </a:t>
            </a:r>
            <a:r>
              <a:rPr sz="2300" spc="-330" dirty="0">
                <a:solidFill>
                  <a:srgbClr val="4057AC"/>
                </a:solidFill>
              </a:rPr>
              <a:t>CT</a:t>
            </a:r>
            <a:r>
              <a:rPr sz="2300" spc="-140" dirty="0">
                <a:solidFill>
                  <a:srgbClr val="4057AC"/>
                </a:solidFill>
              </a:rPr>
              <a:t> </a:t>
            </a:r>
            <a:r>
              <a:rPr sz="2300" spc="-70" dirty="0">
                <a:solidFill>
                  <a:srgbClr val="4057AC"/>
                </a:solidFill>
              </a:rPr>
              <a:t>interna</a:t>
            </a:r>
            <a:r>
              <a:rPr sz="2300" spc="-145" dirty="0">
                <a:solidFill>
                  <a:srgbClr val="4057AC"/>
                </a:solidFill>
              </a:rPr>
              <a:t> </a:t>
            </a:r>
            <a:r>
              <a:rPr sz="2300" spc="-140" dirty="0">
                <a:solidFill>
                  <a:srgbClr val="4057AC"/>
                </a:solidFill>
              </a:rPr>
              <a:t>versus</a:t>
            </a:r>
            <a:r>
              <a:rPr sz="2300" spc="-145" dirty="0">
                <a:solidFill>
                  <a:srgbClr val="4057AC"/>
                </a:solidFill>
              </a:rPr>
              <a:t> </a:t>
            </a:r>
            <a:r>
              <a:rPr sz="2300" spc="-75" dirty="0">
                <a:solidFill>
                  <a:srgbClr val="4057AC"/>
                </a:solidFill>
              </a:rPr>
              <a:t>externa</a:t>
            </a:r>
            <a:endParaRPr sz="2300"/>
          </a:p>
        </p:txBody>
      </p:sp>
      <p:sp>
        <p:nvSpPr>
          <p:cNvPr id="64" name="object 64"/>
          <p:cNvSpPr txBox="1"/>
          <p:nvPr/>
        </p:nvSpPr>
        <p:spPr>
          <a:xfrm>
            <a:off x="3598227" y="1815656"/>
            <a:ext cx="15093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4057AC"/>
                </a:solidFill>
                <a:latin typeface="Tahoma"/>
                <a:cs typeface="Tahoma"/>
              </a:rPr>
              <a:t>251A</a:t>
            </a:r>
            <a:r>
              <a:rPr sz="3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∠</a:t>
            </a:r>
            <a:r>
              <a:rPr sz="3000" spc="-10" dirty="0">
                <a:solidFill>
                  <a:srgbClr val="4057AC"/>
                </a:solidFill>
                <a:latin typeface="Tahoma"/>
                <a:cs typeface="Tahoma"/>
              </a:rPr>
              <a:t>0</a:t>
            </a:r>
            <a:r>
              <a:rPr sz="2000" spc="-10" dirty="0">
                <a:solidFill>
                  <a:srgbClr val="4057AC"/>
                </a:solidFill>
                <a:latin typeface="Tahoma"/>
                <a:cs typeface="Tahoma"/>
              </a:rPr>
              <a:t>0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276975" y="1911350"/>
            <a:ext cx="46164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40" dirty="0">
                <a:latin typeface="Arial Black"/>
                <a:cs typeface="Arial Black"/>
              </a:rPr>
              <a:t>D/A30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259003" y="1755330"/>
            <a:ext cx="22910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65" dirty="0">
                <a:solidFill>
                  <a:srgbClr val="4057AC"/>
                </a:solidFill>
                <a:latin typeface="Tahoma"/>
                <a:cs typeface="Tahoma"/>
              </a:rPr>
              <a:t>2081</a:t>
            </a:r>
            <a:r>
              <a:rPr sz="3000" spc="-15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3000" spc="-180" dirty="0">
                <a:solidFill>
                  <a:srgbClr val="4057AC"/>
                </a:solidFill>
                <a:latin typeface="Tahoma"/>
                <a:cs typeface="Tahoma"/>
              </a:rPr>
              <a:t>A</a:t>
            </a:r>
            <a:r>
              <a:rPr sz="3000" spc="-180" dirty="0">
                <a:solidFill>
                  <a:srgbClr val="4057AC"/>
                </a:solidFill>
                <a:latin typeface="Lucida Sans Unicode"/>
                <a:cs typeface="Lucida Sans Unicode"/>
              </a:rPr>
              <a:t>∠</a:t>
            </a:r>
            <a:r>
              <a:rPr sz="3000" spc="-155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3000" spc="-140" dirty="0">
                <a:solidFill>
                  <a:srgbClr val="4057AC"/>
                </a:solidFill>
                <a:latin typeface="Tahoma"/>
                <a:cs typeface="Tahoma"/>
              </a:rPr>
              <a:t>-</a:t>
            </a:r>
            <a:r>
              <a:rPr sz="3000" spc="35" dirty="0">
                <a:solidFill>
                  <a:srgbClr val="4057AC"/>
                </a:solidFill>
                <a:latin typeface="Tahoma"/>
                <a:cs typeface="Tahoma"/>
              </a:rPr>
              <a:t>30</a:t>
            </a:r>
            <a:r>
              <a:rPr sz="2000" spc="35" dirty="0">
                <a:solidFill>
                  <a:srgbClr val="4057AC"/>
                </a:solidFill>
                <a:latin typeface="Tahoma"/>
                <a:cs typeface="Tahoma"/>
              </a:rPr>
              <a:t>0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846637" y="2254377"/>
            <a:ext cx="1320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900" spc="-8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113765" y="2254377"/>
            <a:ext cx="157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158102" y="2543302"/>
            <a:ext cx="157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716462" y="2543302"/>
            <a:ext cx="157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579368" y="2818904"/>
            <a:ext cx="1383030" cy="5454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260"/>
              </a:spcBef>
            </a:pPr>
            <a:r>
              <a:rPr sz="1150" spc="-40" dirty="0">
                <a:solidFill>
                  <a:srgbClr val="1D0B7F"/>
                </a:solidFill>
                <a:latin typeface="Arial Black"/>
                <a:cs typeface="Arial Black"/>
              </a:rPr>
              <a:t>Internamente</a:t>
            </a:r>
            <a:r>
              <a:rPr sz="1150" spc="-30" dirty="0">
                <a:solidFill>
                  <a:srgbClr val="1D0B7F"/>
                </a:solidFill>
                <a:latin typeface="Arial Black"/>
                <a:cs typeface="Arial Black"/>
              </a:rPr>
              <a:t> </a:t>
            </a:r>
            <a:r>
              <a:rPr sz="1150" spc="-25" dirty="0">
                <a:solidFill>
                  <a:srgbClr val="1D0B7F"/>
                </a:solidFill>
                <a:latin typeface="Arial Black"/>
                <a:cs typeface="Arial Black"/>
              </a:rPr>
              <a:t>por</a:t>
            </a:r>
            <a:endParaRPr sz="11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900" spc="-155" dirty="0">
                <a:solidFill>
                  <a:srgbClr val="1D0B7F"/>
                </a:solidFill>
                <a:latin typeface="Arial Black"/>
                <a:cs typeface="Arial Black"/>
              </a:rPr>
              <a:t>Relé</a:t>
            </a:r>
            <a:r>
              <a:rPr sz="1900" spc="-125" dirty="0">
                <a:solidFill>
                  <a:srgbClr val="1D0B7F"/>
                </a:solidFill>
                <a:latin typeface="Arial Black"/>
                <a:cs typeface="Arial Black"/>
              </a:rPr>
              <a:t> </a:t>
            </a:r>
            <a:r>
              <a:rPr sz="1900" spc="-55" dirty="0">
                <a:solidFill>
                  <a:srgbClr val="1D0B7F"/>
                </a:solidFill>
                <a:latin typeface="Arial Black"/>
                <a:cs typeface="Arial Black"/>
              </a:rPr>
              <a:t>digital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671812" y="2811556"/>
            <a:ext cx="11823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0" dirty="0">
                <a:latin typeface="Tahoma"/>
                <a:cs typeface="Tahoma"/>
              </a:rPr>
              <a:t>Conexión</a:t>
            </a:r>
            <a:r>
              <a:rPr sz="950" spc="6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en</a:t>
            </a:r>
            <a:r>
              <a:rPr sz="950" spc="7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estrella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53251" y="2792463"/>
            <a:ext cx="11823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0" dirty="0">
                <a:latin typeface="Tahoma"/>
                <a:cs typeface="Tahoma"/>
              </a:rPr>
              <a:t>Conexión</a:t>
            </a:r>
            <a:r>
              <a:rPr sz="950" spc="6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en</a:t>
            </a:r>
            <a:r>
              <a:rPr sz="950" spc="7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estrella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292775" y="3500528"/>
            <a:ext cx="3098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30" dirty="0">
                <a:latin typeface="Arial Black"/>
                <a:cs typeface="Arial Black"/>
              </a:rPr>
              <a:t>T60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629977" y="3733355"/>
            <a:ext cx="16363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4057AC"/>
                </a:solidFill>
                <a:latin typeface="Tahoma"/>
                <a:cs typeface="Tahoma"/>
              </a:rPr>
              <a:t>4.18A</a:t>
            </a:r>
            <a:r>
              <a:rPr sz="3000" spc="-10" dirty="0">
                <a:solidFill>
                  <a:srgbClr val="4057AC"/>
                </a:solidFill>
                <a:latin typeface="Lucida Sans Unicode"/>
                <a:cs typeface="Lucida Sans Unicode"/>
              </a:rPr>
              <a:t>∠</a:t>
            </a:r>
            <a:r>
              <a:rPr sz="3000" spc="-10" dirty="0">
                <a:solidFill>
                  <a:srgbClr val="4057AC"/>
                </a:solidFill>
                <a:latin typeface="Tahoma"/>
                <a:cs typeface="Tahoma"/>
              </a:rPr>
              <a:t>0</a:t>
            </a:r>
            <a:r>
              <a:rPr sz="2000" spc="-10" dirty="0">
                <a:solidFill>
                  <a:srgbClr val="4057AC"/>
                </a:solidFill>
                <a:latin typeface="Tahoma"/>
                <a:cs typeface="Tahoma"/>
              </a:rPr>
              <a:t>0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125653" y="3741292"/>
            <a:ext cx="18586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65" dirty="0">
                <a:solidFill>
                  <a:srgbClr val="4057AC"/>
                </a:solidFill>
                <a:latin typeface="Tahoma"/>
                <a:cs typeface="Tahoma"/>
              </a:rPr>
              <a:t>5.2A</a:t>
            </a:r>
            <a:r>
              <a:rPr sz="3000" spc="-65" dirty="0">
                <a:solidFill>
                  <a:srgbClr val="4057AC"/>
                </a:solidFill>
                <a:latin typeface="Lucida Sans Unicode"/>
                <a:cs typeface="Lucida Sans Unicode"/>
              </a:rPr>
              <a:t>∠</a:t>
            </a:r>
            <a:r>
              <a:rPr sz="3000" spc="-140" dirty="0">
                <a:solidFill>
                  <a:srgbClr val="4057AC"/>
                </a:solidFill>
                <a:latin typeface="Lucida Sans Unicode"/>
                <a:cs typeface="Lucida Sans Unicode"/>
              </a:rPr>
              <a:t> </a:t>
            </a:r>
            <a:r>
              <a:rPr sz="3000" spc="-140" dirty="0">
                <a:solidFill>
                  <a:srgbClr val="4057AC"/>
                </a:solidFill>
                <a:latin typeface="Tahoma"/>
                <a:cs typeface="Tahoma"/>
              </a:rPr>
              <a:t>-</a:t>
            </a:r>
            <a:r>
              <a:rPr sz="3000" spc="35" dirty="0">
                <a:solidFill>
                  <a:srgbClr val="4057AC"/>
                </a:solidFill>
                <a:latin typeface="Tahoma"/>
                <a:cs typeface="Tahoma"/>
              </a:rPr>
              <a:t>30</a:t>
            </a:r>
            <a:r>
              <a:rPr sz="2000" spc="35" dirty="0">
                <a:solidFill>
                  <a:srgbClr val="4057AC"/>
                </a:solidFill>
                <a:latin typeface="Tahoma"/>
                <a:cs typeface="Tahoma"/>
              </a:rPr>
              <a:t>0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356350" y="4618039"/>
            <a:ext cx="46228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40" dirty="0">
                <a:latin typeface="Arial Black"/>
                <a:cs typeface="Arial Black"/>
              </a:rPr>
              <a:t>D/A30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913312" y="4961064"/>
            <a:ext cx="157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193140" y="4961064"/>
            <a:ext cx="157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212077" y="5378502"/>
            <a:ext cx="883919" cy="49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245"/>
              </a:lnSpc>
              <a:spcBef>
                <a:spcPts val="100"/>
              </a:spcBef>
            </a:pPr>
            <a:r>
              <a:rPr sz="2850" baseline="29239" dirty="0">
                <a:latin typeface="Arial Black"/>
                <a:cs typeface="Arial Black"/>
              </a:rPr>
              <a:t>*</a:t>
            </a:r>
            <a:r>
              <a:rPr sz="2850" spc="397" baseline="29239" dirty="0">
                <a:latin typeface="Arial Black"/>
                <a:cs typeface="Arial Black"/>
              </a:rPr>
              <a:t> </a:t>
            </a:r>
            <a:r>
              <a:rPr sz="1250" spc="-10" dirty="0">
                <a:latin typeface="Tahoma"/>
                <a:cs typeface="Tahoma"/>
              </a:rPr>
              <a:t>DELTA</a:t>
            </a:r>
            <a:endParaRPr sz="1250">
              <a:latin typeface="Tahoma"/>
              <a:cs typeface="Tahoma"/>
            </a:endParaRPr>
          </a:p>
          <a:p>
            <a:pPr marL="165735">
              <a:lnSpc>
                <a:spcPts val="1465"/>
              </a:lnSpc>
            </a:pPr>
            <a:r>
              <a:rPr sz="1250" spc="45" dirty="0">
                <a:latin typeface="Tahoma"/>
                <a:cs typeface="Tahoma"/>
              </a:rPr>
              <a:t>conexión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606855" y="5324750"/>
            <a:ext cx="1312545" cy="90741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730"/>
              </a:spcBef>
            </a:pPr>
            <a:r>
              <a:rPr sz="1150" spc="-10" dirty="0">
                <a:solidFill>
                  <a:srgbClr val="1D0B7F"/>
                </a:solidFill>
                <a:latin typeface="Arial Black"/>
                <a:cs typeface="Arial Black"/>
              </a:rPr>
              <a:t>Externamente</a:t>
            </a:r>
            <a:endParaRPr sz="1150">
              <a:latin typeface="Arial Black"/>
              <a:cs typeface="Arial Black"/>
            </a:endParaRPr>
          </a:p>
          <a:p>
            <a:pPr marL="16510" algn="ctr">
              <a:lnSpc>
                <a:spcPct val="100000"/>
              </a:lnSpc>
              <a:spcBef>
                <a:spcPts val="770"/>
              </a:spcBef>
            </a:pPr>
            <a:r>
              <a:rPr sz="1400" spc="-45" dirty="0">
                <a:solidFill>
                  <a:srgbClr val="1D0B7F"/>
                </a:solidFill>
                <a:latin typeface="Arial Black"/>
                <a:cs typeface="Arial Black"/>
              </a:rPr>
              <a:t>por</a:t>
            </a:r>
            <a:r>
              <a:rPr sz="1400" spc="-95" dirty="0">
                <a:solidFill>
                  <a:srgbClr val="1D0B7F"/>
                </a:solidFill>
                <a:latin typeface="Arial Black"/>
                <a:cs typeface="Arial Black"/>
              </a:rPr>
              <a:t> </a:t>
            </a:r>
            <a:r>
              <a:rPr sz="1400" spc="-25" dirty="0">
                <a:solidFill>
                  <a:srgbClr val="1D0B7F"/>
                </a:solidFill>
                <a:latin typeface="Arial Black"/>
                <a:cs typeface="Arial Black"/>
              </a:rPr>
              <a:t>TC</a:t>
            </a:r>
            <a:endParaRPr sz="14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800" spc="-110" dirty="0">
                <a:solidFill>
                  <a:srgbClr val="1D0B7F"/>
                </a:solidFill>
                <a:latin typeface="Arial Black"/>
                <a:cs typeface="Arial Black"/>
              </a:rPr>
              <a:t>conexiones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795837" y="5249989"/>
            <a:ext cx="157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latin typeface="Arial Black"/>
                <a:cs typeface="Arial Black"/>
              </a:rPr>
              <a:t>*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751188" y="5518245"/>
            <a:ext cx="11823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0" dirty="0">
                <a:latin typeface="Tahoma"/>
                <a:cs typeface="Tahoma"/>
              </a:rPr>
              <a:t>Conexión</a:t>
            </a:r>
            <a:r>
              <a:rPr sz="950" spc="6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en</a:t>
            </a:r>
            <a:r>
              <a:rPr sz="950" spc="7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estrella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372150" y="6207217"/>
            <a:ext cx="3098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30" dirty="0">
                <a:latin typeface="Arial Black"/>
                <a:cs typeface="Arial Black"/>
              </a:rPr>
              <a:t>T60</a:t>
            </a:r>
            <a:endParaRPr sz="1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9400" y="662232"/>
            <a:ext cx="3919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Beneficios</a:t>
            </a:r>
            <a:r>
              <a:rPr sz="2000" spc="-135" dirty="0"/>
              <a:t> </a:t>
            </a:r>
            <a:r>
              <a:rPr sz="2000" spc="-130" dirty="0"/>
              <a:t>de los</a:t>
            </a:r>
            <a:r>
              <a:rPr sz="2000" spc="-135" dirty="0"/>
              <a:t> </a:t>
            </a:r>
            <a:r>
              <a:rPr sz="2000" spc="-285" dirty="0"/>
              <a:t>CT</a:t>
            </a:r>
            <a:r>
              <a:rPr sz="2000" spc="-130" dirty="0"/>
              <a:t> </a:t>
            </a:r>
            <a:r>
              <a:rPr sz="2000" spc="-95" dirty="0"/>
              <a:t>en</a:t>
            </a:r>
            <a:r>
              <a:rPr sz="2000" spc="-135" dirty="0"/>
              <a:t> </a:t>
            </a:r>
            <a:r>
              <a:rPr sz="2000" spc="-75" dirty="0"/>
              <a:t>estrella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1815210" y="2498027"/>
            <a:ext cx="7096759" cy="172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indent="-167005">
              <a:lnSpc>
                <a:spcPct val="100000"/>
              </a:lnSpc>
              <a:spcBef>
                <a:spcPts val="100"/>
              </a:spcBef>
              <a:buSzPct val="160000"/>
              <a:buChar char="•"/>
              <a:tabLst>
                <a:tab pos="179705" algn="l"/>
              </a:tabLst>
            </a:pPr>
            <a:r>
              <a:rPr sz="1500" spc="60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15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5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5" dirty="0">
                <a:solidFill>
                  <a:srgbClr val="63666A"/>
                </a:solidFill>
                <a:latin typeface="Tahoma"/>
                <a:cs typeface="Tahoma"/>
              </a:rPr>
              <a:t>línea</a:t>
            </a:r>
            <a:r>
              <a:rPr sz="15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65" dirty="0">
                <a:solidFill>
                  <a:srgbClr val="63666A"/>
                </a:solidFill>
                <a:latin typeface="Tahoma"/>
                <a:cs typeface="Tahoma"/>
              </a:rPr>
              <a:t>segregadas</a:t>
            </a:r>
            <a:r>
              <a:rPr sz="15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85" dirty="0">
                <a:solidFill>
                  <a:srgbClr val="63666A"/>
                </a:solidFill>
                <a:latin typeface="Tahoma"/>
                <a:cs typeface="Tahoma"/>
              </a:rPr>
              <a:t>por</a:t>
            </a:r>
            <a:r>
              <a:rPr sz="15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fases</a:t>
            </a:r>
            <a:endParaRPr sz="1500">
              <a:latin typeface="Tahoma"/>
              <a:cs typeface="Tahoma"/>
            </a:endParaRPr>
          </a:p>
          <a:p>
            <a:pPr marL="360680" lvl="1" indent="-130175">
              <a:lnSpc>
                <a:spcPct val="100000"/>
              </a:lnSpc>
              <a:spcBef>
                <a:spcPts val="1325"/>
              </a:spcBef>
              <a:buChar char="–"/>
              <a:tabLst>
                <a:tab pos="360680" algn="l"/>
              </a:tabLst>
            </a:pP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Oscilografía</a:t>
            </a:r>
            <a:r>
              <a:rPr sz="135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5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corriente</a:t>
            </a:r>
            <a:r>
              <a:rPr sz="1350" spc="-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50" spc="-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línea</a:t>
            </a:r>
            <a:r>
              <a:rPr sz="1350" spc="-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individual</a:t>
            </a:r>
            <a:endParaRPr sz="1350">
              <a:latin typeface="Tahoma"/>
              <a:cs typeface="Tahoma"/>
            </a:endParaRPr>
          </a:p>
          <a:p>
            <a:pPr marL="346075" lvl="1" indent="-115570">
              <a:lnSpc>
                <a:spcPct val="100000"/>
              </a:lnSpc>
              <a:spcBef>
                <a:spcPts val="1410"/>
              </a:spcBef>
              <a:buChar char="–"/>
              <a:tabLst>
                <a:tab pos="346075" algn="l"/>
              </a:tabLst>
            </a:pP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Las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se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63666A"/>
                </a:solidFill>
                <a:latin typeface="Tahoma"/>
                <a:cs typeface="Tahoma"/>
              </a:rPr>
              <a:t>pueden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utilizar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fácilmente</a:t>
            </a:r>
            <a:r>
              <a:rPr sz="1200" spc="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para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medición</a:t>
            </a:r>
            <a:r>
              <a:rPr sz="1200" spc="3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63666A"/>
                </a:solidFill>
                <a:latin typeface="Tahoma"/>
                <a:cs typeface="Tahoma"/>
              </a:rPr>
              <a:t>contra</a:t>
            </a:r>
            <a:r>
              <a:rPr sz="1200" spc="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63666A"/>
                </a:solidFill>
                <a:latin typeface="Tahoma"/>
                <a:cs typeface="Tahoma"/>
              </a:rPr>
              <a:t>sobrecorriente.</a:t>
            </a:r>
            <a:endParaRPr sz="1200">
              <a:latin typeface="Tahoma"/>
              <a:cs typeface="Tahoma"/>
            </a:endParaRPr>
          </a:p>
          <a:p>
            <a:pPr marL="349885" lvl="1" indent="-119380">
              <a:lnSpc>
                <a:spcPct val="100000"/>
              </a:lnSpc>
              <a:spcBef>
                <a:spcPts val="1390"/>
              </a:spcBef>
              <a:buChar char="–"/>
              <a:tabLst>
                <a:tab pos="349885" algn="l"/>
              </a:tabLst>
            </a:pPr>
            <a:r>
              <a:rPr sz="1250" spc="75" dirty="0">
                <a:solidFill>
                  <a:srgbClr val="63666A"/>
                </a:solidFill>
                <a:latin typeface="Tahoma"/>
                <a:cs typeface="Tahoma"/>
              </a:rPr>
              <a:t>Más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dirty="0">
                <a:solidFill>
                  <a:srgbClr val="63666A"/>
                </a:solidFill>
                <a:latin typeface="Tahoma"/>
                <a:cs typeface="Tahoma"/>
              </a:rPr>
              <a:t>fácil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poner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60" dirty="0">
                <a:solidFill>
                  <a:srgbClr val="63666A"/>
                </a:solidFill>
                <a:latin typeface="Tahoma"/>
                <a:cs typeface="Tahoma"/>
              </a:rPr>
              <a:t>marcha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dirty="0">
                <a:solidFill>
                  <a:srgbClr val="63666A"/>
                </a:solidFill>
                <a:latin typeface="Tahoma"/>
                <a:cs typeface="Tahoma"/>
              </a:rPr>
              <a:t>y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5" dirty="0">
                <a:solidFill>
                  <a:srgbClr val="63666A"/>
                </a:solidFill>
                <a:latin typeface="Tahoma"/>
                <a:cs typeface="Tahoma"/>
              </a:rPr>
              <a:t>solucionar</a:t>
            </a:r>
            <a:r>
              <a:rPr sz="1250" spc="-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250" spc="50" dirty="0">
                <a:solidFill>
                  <a:srgbClr val="63666A"/>
                </a:solidFill>
                <a:latin typeface="Tahoma"/>
                <a:cs typeface="Tahoma"/>
              </a:rPr>
              <a:t>problemas</a:t>
            </a:r>
            <a:endParaRPr sz="1250">
              <a:latin typeface="Tahoma"/>
              <a:cs typeface="Tahoma"/>
            </a:endParaRPr>
          </a:p>
          <a:p>
            <a:pPr marL="360680" lvl="1" indent="-130175">
              <a:lnSpc>
                <a:spcPct val="100000"/>
              </a:lnSpc>
              <a:spcBef>
                <a:spcPts val="1280"/>
              </a:spcBef>
              <a:buChar char="–"/>
              <a:tabLst>
                <a:tab pos="360680" algn="l"/>
              </a:tabLst>
            </a:pPr>
            <a:r>
              <a:rPr sz="1350" spc="20" dirty="0">
                <a:solidFill>
                  <a:srgbClr val="63666A"/>
                </a:solidFill>
                <a:latin typeface="Tahoma"/>
                <a:cs typeface="Tahoma"/>
              </a:rPr>
              <a:t>Eliminación</a:t>
            </a:r>
            <a:r>
              <a:rPr sz="1350" spc="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Tahoma"/>
                <a:cs typeface="Tahoma"/>
              </a:rPr>
              <a:t>secuencia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cero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Tahoma"/>
                <a:cs typeface="Tahoma"/>
              </a:rPr>
              <a:t>realizada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60" dirty="0">
                <a:solidFill>
                  <a:srgbClr val="63666A"/>
                </a:solidFill>
                <a:latin typeface="Tahoma"/>
                <a:cs typeface="Tahoma"/>
              </a:rPr>
              <a:t>mediante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Tahoma"/>
                <a:cs typeface="Tahoma"/>
              </a:rPr>
              <a:t>cálculo</a:t>
            </a:r>
            <a:r>
              <a:rPr sz="1350" spc="3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20" dirty="0">
                <a:solidFill>
                  <a:srgbClr val="63666A"/>
                </a:solidFill>
                <a:latin typeface="Tahoma"/>
                <a:cs typeface="Tahoma"/>
              </a:rPr>
              <a:t>los</a:t>
            </a:r>
            <a:r>
              <a:rPr sz="1350" spc="4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Tahoma"/>
                <a:cs typeface="Tahoma"/>
              </a:rPr>
              <a:t>requeridos.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2026" y="2231523"/>
            <a:ext cx="5400274" cy="268641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51063" y="2294720"/>
            <a:ext cx="2465705" cy="2141220"/>
            <a:chOff x="8351063" y="2294720"/>
            <a:chExt cx="2465705" cy="2141220"/>
          </a:xfrm>
        </p:grpSpPr>
        <p:sp>
          <p:nvSpPr>
            <p:cNvPr id="5" name="object 5"/>
            <p:cNvSpPr/>
            <p:nvPr/>
          </p:nvSpPr>
          <p:spPr>
            <a:xfrm>
              <a:off x="9573130" y="3015386"/>
              <a:ext cx="661670" cy="0"/>
            </a:xfrm>
            <a:custGeom>
              <a:avLst/>
              <a:gdLst/>
              <a:ahLst/>
              <a:cxnLst/>
              <a:rect l="l" t="t" r="r" b="b"/>
              <a:pathLst>
                <a:path w="661670">
                  <a:moveTo>
                    <a:pt x="0" y="0"/>
                  </a:moveTo>
                  <a:lnTo>
                    <a:pt x="661486" y="0"/>
                  </a:lnTo>
                </a:path>
              </a:pathLst>
            </a:custGeom>
            <a:ln w="126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19199" y="2950892"/>
              <a:ext cx="194945" cy="130810"/>
            </a:xfrm>
            <a:custGeom>
              <a:avLst/>
              <a:gdLst/>
              <a:ahLst/>
              <a:cxnLst/>
              <a:rect l="l" t="t" r="r" b="b"/>
              <a:pathLst>
                <a:path w="194945" h="130810">
                  <a:moveTo>
                    <a:pt x="0" y="130393"/>
                  </a:moveTo>
                  <a:lnTo>
                    <a:pt x="0" y="0"/>
                  </a:lnTo>
                  <a:lnTo>
                    <a:pt x="194803" y="64494"/>
                  </a:lnTo>
                  <a:lnTo>
                    <a:pt x="0" y="13039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42387" y="3006975"/>
              <a:ext cx="330835" cy="572135"/>
            </a:xfrm>
            <a:custGeom>
              <a:avLst/>
              <a:gdLst/>
              <a:ahLst/>
              <a:cxnLst/>
              <a:rect l="l" t="t" r="r" b="b"/>
              <a:pathLst>
                <a:path w="330834" h="572135">
                  <a:moveTo>
                    <a:pt x="330743" y="0"/>
                  </a:moveTo>
                  <a:lnTo>
                    <a:pt x="0" y="572048"/>
                  </a:lnTo>
                </a:path>
              </a:pathLst>
            </a:custGeom>
            <a:ln w="126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152694" y="3532754"/>
              <a:ext cx="154305" cy="201930"/>
            </a:xfrm>
            <a:custGeom>
              <a:avLst/>
              <a:gdLst/>
              <a:ahLst/>
              <a:cxnLst/>
              <a:rect l="l" t="t" r="r" b="b"/>
              <a:pathLst>
                <a:path w="154304" h="201929">
                  <a:moveTo>
                    <a:pt x="0" y="201900"/>
                  </a:moveTo>
                  <a:lnTo>
                    <a:pt x="42043" y="0"/>
                  </a:lnTo>
                  <a:lnTo>
                    <a:pt x="154161" y="65900"/>
                  </a:lnTo>
                  <a:lnTo>
                    <a:pt x="0" y="2019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242387" y="2451752"/>
              <a:ext cx="330835" cy="574040"/>
            </a:xfrm>
            <a:custGeom>
              <a:avLst/>
              <a:gdLst/>
              <a:ahLst/>
              <a:cxnLst/>
              <a:rect l="l" t="t" r="r" b="b"/>
              <a:pathLst>
                <a:path w="330834" h="574039">
                  <a:moveTo>
                    <a:pt x="0" y="0"/>
                  </a:moveTo>
                  <a:lnTo>
                    <a:pt x="330743" y="573450"/>
                  </a:lnTo>
                </a:path>
              </a:pathLst>
            </a:custGeom>
            <a:ln w="126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52693" y="2296122"/>
              <a:ext cx="154305" cy="201930"/>
            </a:xfrm>
            <a:custGeom>
              <a:avLst/>
              <a:gdLst/>
              <a:ahLst/>
              <a:cxnLst/>
              <a:rect l="l" t="t" r="r" b="b"/>
              <a:pathLst>
                <a:path w="154304" h="201930">
                  <a:moveTo>
                    <a:pt x="42043" y="201898"/>
                  </a:moveTo>
                  <a:lnTo>
                    <a:pt x="0" y="0"/>
                  </a:lnTo>
                  <a:lnTo>
                    <a:pt x="154161" y="137403"/>
                  </a:lnTo>
                  <a:lnTo>
                    <a:pt x="42043" y="20189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581538" y="2384453"/>
              <a:ext cx="1080770" cy="626745"/>
            </a:xfrm>
            <a:custGeom>
              <a:avLst/>
              <a:gdLst/>
              <a:ahLst/>
              <a:cxnLst/>
              <a:rect l="l" t="t" r="r" b="b"/>
              <a:pathLst>
                <a:path w="1080770" h="626744">
                  <a:moveTo>
                    <a:pt x="0" y="626729"/>
                  </a:moveTo>
                  <a:lnTo>
                    <a:pt x="1080520" y="0"/>
                  </a:lnTo>
                </a:path>
              </a:pathLst>
            </a:custGeom>
            <a:ln w="126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14411" y="2294720"/>
              <a:ext cx="201930" cy="154305"/>
            </a:xfrm>
            <a:custGeom>
              <a:avLst/>
              <a:gdLst/>
              <a:ahLst/>
              <a:cxnLst/>
              <a:rect l="l" t="t" r="r" b="b"/>
              <a:pathLst>
                <a:path w="201929" h="154305">
                  <a:moveTo>
                    <a:pt x="65866" y="154230"/>
                  </a:moveTo>
                  <a:lnTo>
                    <a:pt x="0" y="42062"/>
                  </a:lnTo>
                  <a:lnTo>
                    <a:pt x="201807" y="0"/>
                  </a:lnTo>
                  <a:lnTo>
                    <a:pt x="65866" y="15423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573130" y="3006977"/>
              <a:ext cx="3175" cy="1249680"/>
            </a:xfrm>
            <a:custGeom>
              <a:avLst/>
              <a:gdLst/>
              <a:ahLst/>
              <a:cxnLst/>
              <a:rect l="l" t="t" r="r" b="b"/>
              <a:pathLst>
                <a:path w="3175" h="1249679">
                  <a:moveTo>
                    <a:pt x="0" y="0"/>
                  </a:moveTo>
                  <a:lnTo>
                    <a:pt x="2802" y="1249253"/>
                  </a:lnTo>
                </a:path>
              </a:pathLst>
            </a:custGeom>
            <a:ln w="126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510066" y="4239406"/>
              <a:ext cx="130810" cy="196850"/>
            </a:xfrm>
            <a:custGeom>
              <a:avLst/>
              <a:gdLst/>
              <a:ahLst/>
              <a:cxnLst/>
              <a:rect l="l" t="t" r="r" b="b"/>
              <a:pathLst>
                <a:path w="130809" h="196850">
                  <a:moveTo>
                    <a:pt x="65868" y="196291"/>
                  </a:moveTo>
                  <a:lnTo>
                    <a:pt x="0" y="0"/>
                  </a:lnTo>
                  <a:lnTo>
                    <a:pt x="130335" y="0"/>
                  </a:lnTo>
                  <a:lnTo>
                    <a:pt x="65868" y="19629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06623" y="2395671"/>
              <a:ext cx="1069340" cy="615950"/>
            </a:xfrm>
            <a:custGeom>
              <a:avLst/>
              <a:gdLst/>
              <a:ahLst/>
              <a:cxnLst/>
              <a:rect l="l" t="t" r="r" b="b"/>
              <a:pathLst>
                <a:path w="1069340" h="615950">
                  <a:moveTo>
                    <a:pt x="0" y="0"/>
                  </a:moveTo>
                  <a:lnTo>
                    <a:pt x="1069309" y="615513"/>
                  </a:lnTo>
                </a:path>
              </a:pathLst>
            </a:custGeom>
            <a:ln w="126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51063" y="2305939"/>
              <a:ext cx="201930" cy="154305"/>
            </a:xfrm>
            <a:custGeom>
              <a:avLst/>
              <a:gdLst/>
              <a:ahLst/>
              <a:cxnLst/>
              <a:rect l="l" t="t" r="r" b="b"/>
              <a:pathLst>
                <a:path w="201929" h="154305">
                  <a:moveTo>
                    <a:pt x="137341" y="154227"/>
                  </a:moveTo>
                  <a:lnTo>
                    <a:pt x="0" y="0"/>
                  </a:lnTo>
                  <a:lnTo>
                    <a:pt x="201807" y="40660"/>
                  </a:lnTo>
                  <a:lnTo>
                    <a:pt x="137341" y="15422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867372" y="2931967"/>
            <a:ext cx="422275" cy="167005"/>
            <a:chOff x="10867372" y="2931967"/>
            <a:chExt cx="422275" cy="167005"/>
          </a:xfrm>
        </p:grpSpPr>
        <p:sp>
          <p:nvSpPr>
            <p:cNvPr id="18" name="object 18"/>
            <p:cNvSpPr/>
            <p:nvPr/>
          </p:nvSpPr>
          <p:spPr>
            <a:xfrm>
              <a:off x="10868074" y="2932667"/>
              <a:ext cx="421005" cy="165735"/>
            </a:xfrm>
            <a:custGeom>
              <a:avLst/>
              <a:gdLst/>
              <a:ahLst/>
              <a:cxnLst/>
              <a:rect l="l" t="t" r="r" b="b"/>
              <a:pathLst>
                <a:path w="421004" h="165735">
                  <a:moveTo>
                    <a:pt x="40642" y="165445"/>
                  </a:moveTo>
                  <a:lnTo>
                    <a:pt x="0" y="82722"/>
                  </a:lnTo>
                  <a:lnTo>
                    <a:pt x="40642" y="0"/>
                  </a:lnTo>
                  <a:lnTo>
                    <a:pt x="40642" y="42062"/>
                  </a:lnTo>
                  <a:lnTo>
                    <a:pt x="420434" y="42062"/>
                  </a:lnTo>
                  <a:lnTo>
                    <a:pt x="420434" y="124785"/>
                  </a:lnTo>
                  <a:lnTo>
                    <a:pt x="40642" y="124785"/>
                  </a:lnTo>
                  <a:lnTo>
                    <a:pt x="40642" y="165445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868073" y="2932668"/>
              <a:ext cx="421005" cy="165735"/>
            </a:xfrm>
            <a:custGeom>
              <a:avLst/>
              <a:gdLst/>
              <a:ahLst/>
              <a:cxnLst/>
              <a:rect l="l" t="t" r="r" b="b"/>
              <a:pathLst>
                <a:path w="421004" h="165735">
                  <a:moveTo>
                    <a:pt x="420436" y="124785"/>
                  </a:moveTo>
                  <a:lnTo>
                    <a:pt x="420436" y="42062"/>
                  </a:lnTo>
                  <a:lnTo>
                    <a:pt x="40642" y="42062"/>
                  </a:lnTo>
                  <a:lnTo>
                    <a:pt x="40642" y="0"/>
                  </a:lnTo>
                  <a:lnTo>
                    <a:pt x="0" y="82722"/>
                  </a:lnTo>
                  <a:lnTo>
                    <a:pt x="40642" y="165445"/>
                  </a:lnTo>
                  <a:lnTo>
                    <a:pt x="40642" y="124785"/>
                  </a:lnTo>
                  <a:lnTo>
                    <a:pt x="420436" y="124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353159" y="3856638"/>
            <a:ext cx="2442210" cy="912494"/>
            <a:chOff x="8353159" y="3856638"/>
            <a:chExt cx="2442210" cy="912494"/>
          </a:xfrm>
        </p:grpSpPr>
        <p:sp>
          <p:nvSpPr>
            <p:cNvPr id="21" name="object 21"/>
            <p:cNvSpPr/>
            <p:nvPr/>
          </p:nvSpPr>
          <p:spPr>
            <a:xfrm>
              <a:off x="8365076" y="3909918"/>
              <a:ext cx="2352040" cy="847090"/>
            </a:xfrm>
            <a:custGeom>
              <a:avLst/>
              <a:gdLst/>
              <a:ahLst/>
              <a:cxnLst/>
              <a:rect l="l" t="t" r="r" b="b"/>
              <a:pathLst>
                <a:path w="2352040" h="847089">
                  <a:moveTo>
                    <a:pt x="2351639" y="141610"/>
                  </a:moveTo>
                  <a:lnTo>
                    <a:pt x="2312398" y="214518"/>
                  </a:lnTo>
                  <a:lnTo>
                    <a:pt x="2267552" y="284622"/>
                  </a:lnTo>
                  <a:lnTo>
                    <a:pt x="2218501" y="351922"/>
                  </a:lnTo>
                  <a:lnTo>
                    <a:pt x="2165246" y="416417"/>
                  </a:lnTo>
                  <a:lnTo>
                    <a:pt x="2109188" y="476707"/>
                  </a:lnTo>
                  <a:lnTo>
                    <a:pt x="2047524" y="532790"/>
                  </a:lnTo>
                  <a:lnTo>
                    <a:pt x="1983057" y="584667"/>
                  </a:lnTo>
                  <a:lnTo>
                    <a:pt x="1915787" y="633740"/>
                  </a:lnTo>
                  <a:lnTo>
                    <a:pt x="1845714" y="677204"/>
                  </a:lnTo>
                  <a:lnTo>
                    <a:pt x="1772839" y="716462"/>
                  </a:lnTo>
                  <a:lnTo>
                    <a:pt x="1697160" y="750112"/>
                  </a:lnTo>
                  <a:lnTo>
                    <a:pt x="1618679" y="779556"/>
                  </a:lnTo>
                  <a:lnTo>
                    <a:pt x="1540197" y="803391"/>
                  </a:lnTo>
                  <a:lnTo>
                    <a:pt x="1458913" y="823020"/>
                  </a:lnTo>
                  <a:lnTo>
                    <a:pt x="1377629" y="835639"/>
                  </a:lnTo>
                  <a:lnTo>
                    <a:pt x="1294943" y="844052"/>
                  </a:lnTo>
                  <a:lnTo>
                    <a:pt x="1212257" y="846856"/>
                  </a:lnTo>
                  <a:lnTo>
                    <a:pt x="1128170" y="845454"/>
                  </a:lnTo>
                  <a:lnTo>
                    <a:pt x="1045484" y="837041"/>
                  </a:lnTo>
                  <a:lnTo>
                    <a:pt x="964200" y="824423"/>
                  </a:lnTo>
                  <a:lnTo>
                    <a:pt x="882915" y="806195"/>
                  </a:lnTo>
                  <a:lnTo>
                    <a:pt x="804434" y="782360"/>
                  </a:lnTo>
                  <a:lnTo>
                    <a:pt x="725953" y="754319"/>
                  </a:lnTo>
                  <a:lnTo>
                    <a:pt x="650274" y="720669"/>
                  </a:lnTo>
                  <a:lnTo>
                    <a:pt x="575997" y="682812"/>
                  </a:lnTo>
                  <a:lnTo>
                    <a:pt x="505924" y="639348"/>
                  </a:lnTo>
                  <a:lnTo>
                    <a:pt x="437253" y="591677"/>
                  </a:lnTo>
                  <a:lnTo>
                    <a:pt x="372786" y="539800"/>
                  </a:lnTo>
                  <a:lnTo>
                    <a:pt x="311122" y="483717"/>
                  </a:lnTo>
                  <a:lnTo>
                    <a:pt x="253663" y="423428"/>
                  </a:lnTo>
                  <a:lnTo>
                    <a:pt x="200407" y="360334"/>
                  </a:lnTo>
                  <a:lnTo>
                    <a:pt x="151357" y="294436"/>
                  </a:lnTo>
                  <a:lnTo>
                    <a:pt x="106510" y="224332"/>
                  </a:lnTo>
                  <a:lnTo>
                    <a:pt x="65868" y="151424"/>
                  </a:lnTo>
                  <a:lnTo>
                    <a:pt x="30831" y="77114"/>
                  </a:lnTo>
                  <a:lnTo>
                    <a:pt x="0" y="0"/>
                  </a:lnTo>
                </a:path>
              </a:pathLst>
            </a:custGeom>
            <a:ln w="238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638234" y="3856638"/>
              <a:ext cx="157480" cy="241300"/>
            </a:xfrm>
            <a:custGeom>
              <a:avLst/>
              <a:gdLst/>
              <a:ahLst/>
              <a:cxnLst/>
              <a:rect l="l" t="t" r="r" b="b"/>
              <a:pathLst>
                <a:path w="157479" h="241300">
                  <a:moveTo>
                    <a:pt x="141548" y="241157"/>
                  </a:moveTo>
                  <a:lnTo>
                    <a:pt x="0" y="183675"/>
                  </a:lnTo>
                  <a:lnTo>
                    <a:pt x="156964" y="0"/>
                  </a:lnTo>
                  <a:lnTo>
                    <a:pt x="141548" y="2411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152144" y="2430136"/>
            <a:ext cx="483234" cy="129539"/>
            <a:chOff x="1152144" y="2430136"/>
            <a:chExt cx="483234" cy="129539"/>
          </a:xfrm>
        </p:grpSpPr>
        <p:sp>
          <p:nvSpPr>
            <p:cNvPr id="24" name="object 24"/>
            <p:cNvSpPr/>
            <p:nvPr/>
          </p:nvSpPr>
          <p:spPr>
            <a:xfrm>
              <a:off x="1165098" y="2494813"/>
              <a:ext cx="353695" cy="2540"/>
            </a:xfrm>
            <a:custGeom>
              <a:avLst/>
              <a:gdLst/>
              <a:ahLst/>
              <a:cxnLst/>
              <a:rect l="l" t="t" r="r" b="b"/>
              <a:pathLst>
                <a:path w="353694" h="2539">
                  <a:moveTo>
                    <a:pt x="0" y="2387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05024" y="2430136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876" y="129539"/>
                  </a:lnTo>
                  <a:lnTo>
                    <a:pt x="129971" y="638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123188" y="3056063"/>
            <a:ext cx="483234" cy="129539"/>
            <a:chOff x="1123188" y="3056063"/>
            <a:chExt cx="483234" cy="129539"/>
          </a:xfrm>
        </p:grpSpPr>
        <p:sp>
          <p:nvSpPr>
            <p:cNvPr id="27" name="object 27"/>
            <p:cNvSpPr/>
            <p:nvPr/>
          </p:nvSpPr>
          <p:spPr>
            <a:xfrm>
              <a:off x="1136142" y="3120783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4" h="1269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76279" y="3056063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126236" y="3610799"/>
            <a:ext cx="483234" cy="129539"/>
            <a:chOff x="1126236" y="3610799"/>
            <a:chExt cx="483234" cy="129539"/>
          </a:xfrm>
        </p:grpSpPr>
        <p:sp>
          <p:nvSpPr>
            <p:cNvPr id="30" name="object 30"/>
            <p:cNvSpPr/>
            <p:nvPr/>
          </p:nvSpPr>
          <p:spPr>
            <a:xfrm>
              <a:off x="1139190" y="3675519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4" h="1270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79327" y="3610799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155435" y="2429699"/>
            <a:ext cx="483234" cy="129539"/>
            <a:chOff x="6155435" y="2429699"/>
            <a:chExt cx="483234" cy="129539"/>
          </a:xfrm>
        </p:grpSpPr>
        <p:sp>
          <p:nvSpPr>
            <p:cNvPr id="33" name="object 33"/>
            <p:cNvSpPr/>
            <p:nvPr/>
          </p:nvSpPr>
          <p:spPr>
            <a:xfrm>
              <a:off x="6168389" y="2494419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5" h="1269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08527" y="2429699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6214871" y="3068255"/>
            <a:ext cx="483234" cy="129539"/>
            <a:chOff x="6214871" y="3068255"/>
            <a:chExt cx="483234" cy="129539"/>
          </a:xfrm>
        </p:grpSpPr>
        <p:sp>
          <p:nvSpPr>
            <p:cNvPr id="36" name="object 36"/>
            <p:cNvSpPr/>
            <p:nvPr/>
          </p:nvSpPr>
          <p:spPr>
            <a:xfrm>
              <a:off x="6227825" y="3132975"/>
              <a:ext cx="353695" cy="1270"/>
            </a:xfrm>
            <a:custGeom>
              <a:avLst/>
              <a:gdLst/>
              <a:ahLst/>
              <a:cxnLst/>
              <a:rect l="l" t="t" r="r" b="b"/>
              <a:pathLst>
                <a:path w="353695" h="1269">
                  <a:moveTo>
                    <a:pt x="0" y="1193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67963" y="3068255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444" y="129539"/>
                  </a:lnTo>
                  <a:lnTo>
                    <a:pt x="129755" y="6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6245352" y="3609710"/>
            <a:ext cx="483234" cy="129539"/>
            <a:chOff x="6245352" y="3609710"/>
            <a:chExt cx="483234" cy="129539"/>
          </a:xfrm>
        </p:grpSpPr>
        <p:sp>
          <p:nvSpPr>
            <p:cNvPr id="39" name="object 39"/>
            <p:cNvSpPr/>
            <p:nvPr/>
          </p:nvSpPr>
          <p:spPr>
            <a:xfrm>
              <a:off x="6258306" y="3674389"/>
              <a:ext cx="353695" cy="2540"/>
            </a:xfrm>
            <a:custGeom>
              <a:avLst/>
              <a:gdLst/>
              <a:ahLst/>
              <a:cxnLst/>
              <a:rect l="l" t="t" r="r" b="b"/>
              <a:pathLst>
                <a:path w="353695" h="2539">
                  <a:moveTo>
                    <a:pt x="0" y="2387"/>
                  </a:moveTo>
                  <a:lnTo>
                    <a:pt x="35331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598233" y="3609710"/>
              <a:ext cx="130175" cy="129539"/>
            </a:xfrm>
            <a:custGeom>
              <a:avLst/>
              <a:gdLst/>
              <a:ahLst/>
              <a:cxnLst/>
              <a:rect l="l" t="t" r="r" b="b"/>
              <a:pathLst>
                <a:path w="130175" h="129539">
                  <a:moveTo>
                    <a:pt x="0" y="0"/>
                  </a:moveTo>
                  <a:lnTo>
                    <a:pt x="876" y="129540"/>
                  </a:lnTo>
                  <a:lnTo>
                    <a:pt x="129971" y="638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0413238" y="2345434"/>
            <a:ext cx="989330" cy="1073150"/>
            <a:chOff x="10413238" y="2345434"/>
            <a:chExt cx="989330" cy="1073150"/>
          </a:xfrm>
        </p:grpSpPr>
        <p:sp>
          <p:nvSpPr>
            <p:cNvPr id="42" name="object 42"/>
            <p:cNvSpPr/>
            <p:nvPr/>
          </p:nvSpPr>
          <p:spPr>
            <a:xfrm>
              <a:off x="10419588" y="2445612"/>
              <a:ext cx="324485" cy="590550"/>
            </a:xfrm>
            <a:custGeom>
              <a:avLst/>
              <a:gdLst/>
              <a:ahLst/>
              <a:cxnLst/>
              <a:rect l="l" t="t" r="r" b="b"/>
              <a:pathLst>
                <a:path w="324484" h="590550">
                  <a:moveTo>
                    <a:pt x="0" y="590384"/>
                  </a:moveTo>
                  <a:lnTo>
                    <a:pt x="32437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682189" y="2345434"/>
              <a:ext cx="116839" cy="142240"/>
            </a:xfrm>
            <a:custGeom>
              <a:avLst/>
              <a:gdLst/>
              <a:ahLst/>
              <a:cxnLst/>
              <a:rect l="l" t="t" r="r" b="b"/>
              <a:pathLst>
                <a:path w="116840" h="142239">
                  <a:moveTo>
                    <a:pt x="116814" y="0"/>
                  </a:moveTo>
                  <a:lnTo>
                    <a:pt x="0" y="80733"/>
                  </a:lnTo>
                  <a:lnTo>
                    <a:pt x="111315" y="141884"/>
                  </a:lnTo>
                  <a:lnTo>
                    <a:pt x="1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817352" y="2956559"/>
              <a:ext cx="585470" cy="462280"/>
            </a:xfrm>
            <a:custGeom>
              <a:avLst/>
              <a:gdLst/>
              <a:ahLst/>
              <a:cxnLst/>
              <a:rect l="l" t="t" r="r" b="b"/>
              <a:pathLst>
                <a:path w="585470" h="462279">
                  <a:moveTo>
                    <a:pt x="5852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585216" y="461772"/>
                  </a:lnTo>
                  <a:lnTo>
                    <a:pt x="5852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8369809" y="2274041"/>
            <a:ext cx="814705" cy="127000"/>
            <a:chOff x="8369809" y="2274041"/>
            <a:chExt cx="814705" cy="127000"/>
          </a:xfrm>
        </p:grpSpPr>
        <p:sp>
          <p:nvSpPr>
            <p:cNvPr id="46" name="object 46"/>
            <p:cNvSpPr/>
            <p:nvPr/>
          </p:nvSpPr>
          <p:spPr>
            <a:xfrm>
              <a:off x="8484106" y="2337409"/>
              <a:ext cx="694055" cy="6985"/>
            </a:xfrm>
            <a:custGeom>
              <a:avLst/>
              <a:gdLst/>
              <a:ahLst/>
              <a:cxnLst/>
              <a:rect l="l" t="t" r="r" b="b"/>
              <a:pathLst>
                <a:path w="694054" h="6985">
                  <a:moveTo>
                    <a:pt x="693737" y="681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369809" y="2274041"/>
              <a:ext cx="127635" cy="127000"/>
            </a:xfrm>
            <a:custGeom>
              <a:avLst/>
              <a:gdLst/>
              <a:ahLst/>
              <a:cxnLst/>
              <a:rect l="l" t="t" r="r" b="b"/>
              <a:pathLst>
                <a:path w="127634" h="127000">
                  <a:moveTo>
                    <a:pt x="127622" y="0"/>
                  </a:moveTo>
                  <a:lnTo>
                    <a:pt x="0" y="62255"/>
                  </a:lnTo>
                  <a:lnTo>
                    <a:pt x="126365" y="127000"/>
                  </a:lnTo>
                  <a:lnTo>
                    <a:pt x="1276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177528" y="3691121"/>
            <a:ext cx="389255" cy="704850"/>
            <a:chOff x="9177528" y="3691121"/>
            <a:chExt cx="389255" cy="704850"/>
          </a:xfrm>
        </p:grpSpPr>
        <p:sp>
          <p:nvSpPr>
            <p:cNvPr id="49" name="object 49"/>
            <p:cNvSpPr/>
            <p:nvPr/>
          </p:nvSpPr>
          <p:spPr>
            <a:xfrm>
              <a:off x="9232430" y="3791381"/>
              <a:ext cx="328295" cy="598805"/>
            </a:xfrm>
            <a:custGeom>
              <a:avLst/>
              <a:gdLst/>
              <a:ahLst/>
              <a:cxnLst/>
              <a:rect l="l" t="t" r="r" b="b"/>
              <a:pathLst>
                <a:path w="328295" h="598804">
                  <a:moveTo>
                    <a:pt x="327685" y="59824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177528" y="3691121"/>
              <a:ext cx="116839" cy="142240"/>
            </a:xfrm>
            <a:custGeom>
              <a:avLst/>
              <a:gdLst/>
              <a:ahLst/>
              <a:cxnLst/>
              <a:rect l="l" t="t" r="r" b="b"/>
              <a:pathLst>
                <a:path w="116840" h="142239">
                  <a:moveTo>
                    <a:pt x="0" y="0"/>
                  </a:moveTo>
                  <a:lnTo>
                    <a:pt x="5308" y="141897"/>
                  </a:lnTo>
                  <a:lnTo>
                    <a:pt x="116700" y="80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0488168" y="2936748"/>
            <a:ext cx="216535" cy="462280"/>
          </a:xfrm>
          <a:custGeom>
            <a:avLst/>
            <a:gdLst/>
            <a:ahLst/>
            <a:cxnLst/>
            <a:rect l="l" t="t" r="r" b="b"/>
            <a:pathLst>
              <a:path w="216534" h="462279">
                <a:moveTo>
                  <a:pt x="216407" y="0"/>
                </a:moveTo>
                <a:lnTo>
                  <a:pt x="0" y="0"/>
                </a:lnTo>
                <a:lnTo>
                  <a:pt x="0" y="461772"/>
                </a:lnTo>
                <a:lnTo>
                  <a:pt x="216407" y="461772"/>
                </a:lnTo>
                <a:lnTo>
                  <a:pt x="2164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968740" y="3706367"/>
            <a:ext cx="216535" cy="462280"/>
          </a:xfrm>
          <a:custGeom>
            <a:avLst/>
            <a:gdLst/>
            <a:ahLst/>
            <a:cxnLst/>
            <a:rect l="l" t="t" r="r" b="b"/>
            <a:pathLst>
              <a:path w="216534" h="462279">
                <a:moveTo>
                  <a:pt x="216407" y="0"/>
                </a:moveTo>
                <a:lnTo>
                  <a:pt x="0" y="0"/>
                </a:lnTo>
                <a:lnTo>
                  <a:pt x="0" y="461771"/>
                </a:lnTo>
                <a:lnTo>
                  <a:pt x="216407" y="461771"/>
                </a:lnTo>
                <a:lnTo>
                  <a:pt x="2164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3752488" y="430399"/>
            <a:ext cx="4572000" cy="90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>
              <a:lnSpc>
                <a:spcPts val="3470"/>
              </a:lnSpc>
              <a:spcBef>
                <a:spcPts val="100"/>
              </a:spcBef>
            </a:pPr>
            <a:r>
              <a:rPr sz="2900" spc="-295" dirty="0"/>
              <a:t>15</a:t>
            </a:r>
            <a:r>
              <a:rPr sz="2900" spc="-215" dirty="0"/>
              <a:t> </a:t>
            </a:r>
            <a:r>
              <a:rPr sz="2900" spc="-204" dirty="0"/>
              <a:t>MVA;</a:t>
            </a:r>
            <a:r>
              <a:rPr sz="2900" spc="-210" dirty="0"/>
              <a:t> </a:t>
            </a:r>
            <a:r>
              <a:rPr sz="2900" spc="-254" dirty="0"/>
              <a:t>34,5</a:t>
            </a:r>
            <a:r>
              <a:rPr sz="2900" spc="-210" dirty="0"/>
              <a:t> </a:t>
            </a:r>
            <a:r>
              <a:rPr sz="2900" spc="-50" dirty="0"/>
              <a:t>kV/</a:t>
            </a:r>
            <a:r>
              <a:rPr sz="2900" spc="-215" dirty="0"/>
              <a:t> </a:t>
            </a:r>
            <a:r>
              <a:rPr sz="2900" spc="-254" dirty="0"/>
              <a:t>4,16</a:t>
            </a:r>
            <a:r>
              <a:rPr sz="2900" spc="-210" dirty="0"/>
              <a:t> </a:t>
            </a:r>
            <a:r>
              <a:rPr sz="2900" spc="-300" dirty="0"/>
              <a:t>kV</a:t>
            </a:r>
            <a:endParaRPr sz="2900"/>
          </a:p>
          <a:p>
            <a:pPr marL="12700">
              <a:lnSpc>
                <a:spcPts val="3470"/>
              </a:lnSpc>
            </a:pPr>
            <a:r>
              <a:rPr sz="2900" spc="-350" dirty="0"/>
              <a:t>AT</a:t>
            </a:r>
            <a:r>
              <a:rPr sz="2900" spc="-210" dirty="0"/>
              <a:t> </a:t>
            </a:r>
            <a:r>
              <a:rPr sz="2900" spc="-415" dirty="0"/>
              <a:t>CT</a:t>
            </a:r>
            <a:r>
              <a:rPr sz="2900" spc="-210" dirty="0"/>
              <a:t> </a:t>
            </a:r>
            <a:r>
              <a:rPr sz="2900" spc="-245" dirty="0"/>
              <a:t>300:5;</a:t>
            </a:r>
            <a:r>
              <a:rPr sz="2900" spc="-210" dirty="0"/>
              <a:t> </a:t>
            </a:r>
            <a:r>
              <a:rPr sz="2900" spc="-370" dirty="0"/>
              <a:t>BT</a:t>
            </a:r>
            <a:r>
              <a:rPr sz="2900" spc="-210" dirty="0"/>
              <a:t> </a:t>
            </a:r>
            <a:r>
              <a:rPr sz="2900" spc="-415" dirty="0"/>
              <a:t>CT</a:t>
            </a:r>
            <a:r>
              <a:rPr sz="2900" spc="-204" dirty="0"/>
              <a:t> </a:t>
            </a:r>
            <a:r>
              <a:rPr sz="2900" spc="-280" dirty="0"/>
              <a:t>2000:5</a:t>
            </a:r>
            <a:endParaRPr sz="2900"/>
          </a:p>
        </p:txBody>
      </p:sp>
      <p:sp>
        <p:nvSpPr>
          <p:cNvPr id="54" name="object 54"/>
          <p:cNvSpPr txBox="1"/>
          <p:nvPr/>
        </p:nvSpPr>
        <p:spPr>
          <a:xfrm>
            <a:off x="1255074" y="2164586"/>
            <a:ext cx="200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90" dirty="0">
                <a:solidFill>
                  <a:srgbClr val="4057AC"/>
                </a:solidFill>
                <a:latin typeface="Tahoma"/>
                <a:cs typeface="Tahoma"/>
              </a:rPr>
              <a:t>Ia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66813" y="2166936"/>
            <a:ext cx="188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77201" y="2123851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627425" y="2188019"/>
            <a:ext cx="6902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30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sz="550" spc="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550" dirty="0">
                <a:solidFill>
                  <a:srgbClr val="FF0000"/>
                </a:solidFill>
                <a:latin typeface="Tahoma"/>
                <a:cs typeface="Tahoma"/>
              </a:rPr>
              <a:t>aire</a:t>
            </a:r>
            <a:r>
              <a:rPr sz="550" spc="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550" spc="-10" dirty="0">
                <a:solidFill>
                  <a:srgbClr val="FF0000"/>
                </a:solidFill>
                <a:latin typeface="Tahoma"/>
                <a:cs typeface="Tahoma"/>
              </a:rPr>
              <a:t>acondicionado</a:t>
            </a:r>
            <a:endParaRPr sz="5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055174" y="2306636"/>
            <a:ext cx="325755" cy="858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solidFill>
                  <a:srgbClr val="4057AC"/>
                </a:solidFill>
                <a:latin typeface="Tahoma"/>
                <a:cs typeface="Tahoma"/>
              </a:rPr>
              <a:t>H1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50" dirty="0">
                <a:solidFill>
                  <a:srgbClr val="4057AC"/>
                </a:solidFill>
                <a:latin typeface="Tahoma"/>
                <a:cs typeface="Tahoma"/>
              </a:rPr>
              <a:t>H2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22350" y="2255887"/>
            <a:ext cx="29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X1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73550" y="2407094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0000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794362" y="2080386"/>
            <a:ext cx="238760" cy="662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FF"/>
                </a:solidFill>
                <a:latin typeface="Tahoma"/>
                <a:cs typeface="Tahoma"/>
              </a:rPr>
              <a:t>A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1400" spc="-70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sz="1400" spc="-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270949" y="2831336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70" dirty="0">
                <a:solidFill>
                  <a:srgbClr val="4057AC"/>
                </a:solidFill>
                <a:latin typeface="Tahoma"/>
                <a:cs typeface="Tahoma"/>
              </a:rPr>
              <a:t>Ib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42374" y="3375848"/>
            <a:ext cx="199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95" dirty="0">
                <a:solidFill>
                  <a:srgbClr val="4057AC"/>
                </a:solidFill>
                <a:latin typeface="Tahoma"/>
                <a:cs typeface="Tahoma"/>
              </a:rPr>
              <a:t>Ic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522350" y="2865334"/>
            <a:ext cx="29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X2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322374" y="2850386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476984" y="2869758"/>
            <a:ext cx="1257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099001" y="3062725"/>
            <a:ext cx="1257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054463" y="3188143"/>
            <a:ext cx="135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5" dirty="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319199" y="3341686"/>
            <a:ext cx="199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95" dirty="0">
                <a:solidFill>
                  <a:srgbClr val="FF0000"/>
                </a:solidFill>
                <a:latin typeface="Tahoma"/>
                <a:cs typeface="Tahoma"/>
              </a:rPr>
              <a:t>Ic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55174" y="3475011"/>
            <a:ext cx="32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solidFill>
                  <a:srgbClr val="4057AC"/>
                </a:solidFill>
                <a:latin typeface="Tahoma"/>
                <a:cs typeface="Tahoma"/>
              </a:rPr>
              <a:t>H3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22350" y="3475011"/>
            <a:ext cx="29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Tahoma"/>
                <a:cs typeface="Tahoma"/>
              </a:rPr>
              <a:t>X3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058712" y="3590739"/>
            <a:ext cx="343535" cy="6394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400" spc="35" dirty="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1400">
              <a:latin typeface="Tahoma"/>
              <a:cs typeface="Tahoma"/>
            </a:endParaRPr>
          </a:p>
          <a:p>
            <a:pPr marL="114300">
              <a:lnSpc>
                <a:spcPct val="100000"/>
              </a:lnSpc>
              <a:spcBef>
                <a:spcPts val="740"/>
              </a:spcBef>
            </a:pPr>
            <a:r>
              <a:rPr sz="1400" spc="-70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sz="1400" spc="-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spc="-50" dirty="0">
                <a:solidFill>
                  <a:srgbClr val="FF0000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31174" y="4198682"/>
            <a:ext cx="64833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4057AC"/>
                </a:solidFill>
                <a:latin typeface="Tahoma"/>
                <a:cs typeface="Tahoma"/>
              </a:rPr>
              <a:t>alto</a:t>
            </a:r>
            <a:r>
              <a:rPr sz="950" spc="10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4057AC"/>
                </a:solidFill>
                <a:latin typeface="Tahoma"/>
                <a:cs typeface="Tahoma"/>
              </a:rPr>
              <a:t>voltaje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31975" y="4014532"/>
            <a:ext cx="368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0000"/>
                </a:solidFill>
                <a:latin typeface="Tahoma"/>
                <a:cs typeface="Tahoma"/>
              </a:rPr>
              <a:t>LV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051165" y="4428870"/>
            <a:ext cx="3118485" cy="194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5405" algn="ctr">
              <a:lnSpc>
                <a:spcPct val="100000"/>
              </a:lnSpc>
              <a:spcBef>
                <a:spcPts val="100"/>
              </a:spcBef>
            </a:pPr>
            <a:r>
              <a:rPr sz="1400" spc="30" dirty="0">
                <a:solidFill>
                  <a:srgbClr val="0000FF"/>
                </a:solidFill>
                <a:latin typeface="Tahoma"/>
                <a:cs typeface="Tahoma"/>
              </a:rPr>
              <a:t>B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00" spc="-170" dirty="0">
                <a:latin typeface="Arial Black"/>
                <a:cs typeface="Arial Black"/>
              </a:rPr>
              <a:t>El</a:t>
            </a:r>
            <a:r>
              <a:rPr sz="1700" spc="-110" dirty="0">
                <a:latin typeface="Arial Black"/>
                <a:cs typeface="Arial Black"/>
              </a:rPr>
              <a:t> </a:t>
            </a:r>
            <a:r>
              <a:rPr sz="1700" spc="-85" dirty="0">
                <a:latin typeface="Arial Black"/>
                <a:cs typeface="Arial Black"/>
              </a:rPr>
              <a:t>relé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10" dirty="0">
                <a:latin typeface="Arial Black"/>
                <a:cs typeface="Arial Black"/>
              </a:rPr>
              <a:t>calcula:</a:t>
            </a:r>
            <a:endParaRPr sz="1700">
              <a:latin typeface="Arial Black"/>
              <a:cs typeface="Arial Black"/>
            </a:endParaRPr>
          </a:p>
          <a:p>
            <a:pPr marL="299085" indent="-286385">
              <a:lnSpc>
                <a:spcPct val="100000"/>
              </a:lnSpc>
              <a:spcBef>
                <a:spcPts val="2180"/>
              </a:spcBef>
              <a:buSzPct val="112500"/>
              <a:buFont typeface="Tahoma"/>
              <a:buChar char="-"/>
              <a:tabLst>
                <a:tab pos="299085" algn="l"/>
              </a:tabLst>
            </a:pPr>
            <a:r>
              <a:rPr sz="1600" spc="-35" dirty="0">
                <a:latin typeface="Arial Black"/>
                <a:cs typeface="Arial Black"/>
              </a:rPr>
              <a:t>I</a:t>
            </a:r>
            <a:r>
              <a:rPr sz="1050" spc="-35" dirty="0">
                <a:latin typeface="Arial Black"/>
                <a:cs typeface="Arial Black"/>
              </a:rPr>
              <a:t>a</a:t>
            </a:r>
            <a:r>
              <a:rPr sz="1600" spc="-35" dirty="0">
                <a:latin typeface="Arial Black"/>
                <a:cs typeface="Arial Black"/>
              </a:rPr>
              <a:t>-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40" dirty="0">
                <a:latin typeface="Arial Black"/>
                <a:cs typeface="Arial Black"/>
              </a:rPr>
              <a:t>I</a:t>
            </a:r>
            <a:r>
              <a:rPr sz="1050" spc="-40" dirty="0">
                <a:latin typeface="Arial Black"/>
                <a:cs typeface="Arial Black"/>
              </a:rPr>
              <a:t>b</a:t>
            </a:r>
            <a:r>
              <a:rPr sz="1600" spc="-40" dirty="0">
                <a:latin typeface="Arial Black"/>
                <a:cs typeface="Arial Black"/>
              </a:rPr>
              <a:t>y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155" dirty="0">
                <a:latin typeface="Arial Black"/>
                <a:cs typeface="Arial Black"/>
              </a:rPr>
              <a:t>se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95" dirty="0">
                <a:latin typeface="Arial Black"/>
                <a:cs typeface="Arial Black"/>
              </a:rPr>
              <a:t>compara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65" dirty="0">
                <a:latin typeface="Arial Black"/>
                <a:cs typeface="Arial Black"/>
              </a:rPr>
              <a:t>conmigo</a:t>
            </a:r>
            <a:r>
              <a:rPr sz="1050" spc="-65" dirty="0">
                <a:latin typeface="Arial Black"/>
                <a:cs typeface="Arial Black"/>
              </a:rPr>
              <a:t>A</a:t>
            </a:r>
            <a:endParaRPr sz="1050">
              <a:latin typeface="Arial Black"/>
              <a:cs typeface="Arial Black"/>
            </a:endParaRPr>
          </a:p>
          <a:p>
            <a:pPr marL="299085" indent="-286385">
              <a:lnSpc>
                <a:spcPct val="100000"/>
              </a:lnSpc>
              <a:buSzPct val="112500"/>
              <a:buFont typeface="Tahoma"/>
              <a:buChar char="-"/>
              <a:tabLst>
                <a:tab pos="299085" algn="l"/>
              </a:tabLst>
            </a:pPr>
            <a:r>
              <a:rPr sz="1600" spc="-30" dirty="0">
                <a:latin typeface="Arial Black"/>
                <a:cs typeface="Arial Black"/>
              </a:rPr>
              <a:t>I</a:t>
            </a:r>
            <a:r>
              <a:rPr sz="1050" spc="-30" dirty="0">
                <a:latin typeface="Arial Black"/>
                <a:cs typeface="Arial Black"/>
              </a:rPr>
              <a:t>b</a:t>
            </a:r>
            <a:r>
              <a:rPr sz="1600" spc="-30" dirty="0">
                <a:latin typeface="Arial Black"/>
                <a:cs typeface="Arial Black"/>
              </a:rPr>
              <a:t>-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75" dirty="0">
                <a:latin typeface="Arial Black"/>
                <a:cs typeface="Arial Black"/>
              </a:rPr>
              <a:t>I</a:t>
            </a:r>
            <a:r>
              <a:rPr sz="1050" spc="-75" dirty="0">
                <a:latin typeface="Arial Black"/>
                <a:cs typeface="Arial Black"/>
              </a:rPr>
              <a:t>C</a:t>
            </a:r>
            <a:r>
              <a:rPr sz="1600" spc="-75" dirty="0">
                <a:latin typeface="Arial Black"/>
                <a:cs typeface="Arial Black"/>
              </a:rPr>
              <a:t>y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155" dirty="0">
                <a:latin typeface="Arial Black"/>
                <a:cs typeface="Arial Black"/>
              </a:rPr>
              <a:t>se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95" dirty="0">
                <a:latin typeface="Arial Black"/>
                <a:cs typeface="Arial Black"/>
              </a:rPr>
              <a:t>compara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70" dirty="0">
                <a:latin typeface="Arial Black"/>
                <a:cs typeface="Arial Black"/>
              </a:rPr>
              <a:t>conmigo</a:t>
            </a:r>
            <a:r>
              <a:rPr sz="1050" spc="-70" dirty="0">
                <a:latin typeface="Arial Black"/>
                <a:cs typeface="Arial Black"/>
              </a:rPr>
              <a:t>B</a:t>
            </a:r>
            <a:endParaRPr sz="1050">
              <a:latin typeface="Arial Black"/>
              <a:cs typeface="Arial Black"/>
            </a:endParaRPr>
          </a:p>
          <a:p>
            <a:pPr marL="299085" indent="-286385">
              <a:lnSpc>
                <a:spcPct val="100000"/>
              </a:lnSpc>
              <a:buSzPct val="112500"/>
              <a:buFont typeface="Tahoma"/>
              <a:buChar char="-"/>
              <a:tabLst>
                <a:tab pos="299085" algn="l"/>
              </a:tabLst>
            </a:pPr>
            <a:r>
              <a:rPr sz="1600" spc="-65" dirty="0">
                <a:latin typeface="Arial Black"/>
                <a:cs typeface="Arial Black"/>
              </a:rPr>
              <a:t>I</a:t>
            </a:r>
            <a:r>
              <a:rPr sz="1050" spc="-65" dirty="0">
                <a:latin typeface="Arial Black"/>
                <a:cs typeface="Arial Black"/>
              </a:rPr>
              <a:t>C</a:t>
            </a:r>
            <a:r>
              <a:rPr sz="1600" spc="-65" dirty="0">
                <a:latin typeface="Arial Black"/>
                <a:cs typeface="Arial Black"/>
              </a:rPr>
              <a:t>-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I</a:t>
            </a:r>
            <a:r>
              <a:rPr sz="1050" spc="-50" dirty="0">
                <a:latin typeface="Arial Black"/>
                <a:cs typeface="Arial Black"/>
              </a:rPr>
              <a:t>a</a:t>
            </a:r>
            <a:r>
              <a:rPr sz="1600" spc="-50" dirty="0">
                <a:latin typeface="Arial Black"/>
                <a:cs typeface="Arial Black"/>
              </a:rPr>
              <a:t>y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155" dirty="0">
                <a:latin typeface="Arial Black"/>
                <a:cs typeface="Arial Black"/>
              </a:rPr>
              <a:t>se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95" dirty="0">
                <a:latin typeface="Arial Black"/>
                <a:cs typeface="Arial Black"/>
              </a:rPr>
              <a:t>compara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70" dirty="0">
                <a:latin typeface="Arial Black"/>
                <a:cs typeface="Arial Black"/>
              </a:rPr>
              <a:t>conmigo</a:t>
            </a:r>
            <a:r>
              <a:rPr sz="1050" spc="-70" dirty="0">
                <a:latin typeface="Arial Black"/>
                <a:cs typeface="Arial Black"/>
              </a:rPr>
              <a:t>C</a:t>
            </a:r>
            <a:endParaRPr sz="10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110" y="2382774"/>
            <a:ext cx="5296217" cy="22288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2728" rIns="0" bIns="0" rtlCol="0">
            <a:spAutoFit/>
          </a:bodyPr>
          <a:lstStyle/>
          <a:p>
            <a:pPr marL="836930">
              <a:lnSpc>
                <a:spcPct val="100000"/>
              </a:lnSpc>
              <a:spcBef>
                <a:spcPts val="100"/>
              </a:spcBef>
            </a:pPr>
            <a:r>
              <a:rPr sz="2500" spc="-235" dirty="0"/>
              <a:t>COMPENSACIONES</a:t>
            </a:r>
            <a:r>
              <a:rPr sz="2500" spc="-130" dirty="0"/>
              <a:t> </a:t>
            </a:r>
            <a:r>
              <a:rPr sz="2500" spc="-265" dirty="0"/>
              <a:t>DE</a:t>
            </a:r>
            <a:r>
              <a:rPr sz="2500" spc="-130" dirty="0"/>
              <a:t> </a:t>
            </a:r>
            <a:r>
              <a:rPr sz="2500" spc="-365" dirty="0"/>
              <a:t>FASE</a:t>
            </a:r>
            <a:endParaRPr sz="250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1181" y="2211254"/>
            <a:ext cx="7465642" cy="445929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85872" y="100380"/>
            <a:ext cx="6247130" cy="9163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R="297180" algn="ctr">
              <a:lnSpc>
                <a:spcPct val="100000"/>
              </a:lnSpc>
              <a:spcBef>
                <a:spcPts val="325"/>
              </a:spcBef>
            </a:pPr>
            <a:r>
              <a:rPr spc="-245" dirty="0">
                <a:solidFill>
                  <a:srgbClr val="4057AC"/>
                </a:solidFill>
              </a:rPr>
              <a:t>T60/T35</a:t>
            </a:r>
            <a:r>
              <a:rPr spc="-204" dirty="0">
                <a:solidFill>
                  <a:srgbClr val="4057AC"/>
                </a:solidFill>
              </a:rPr>
              <a:t> </a:t>
            </a:r>
            <a:r>
              <a:rPr spc="-155" dirty="0">
                <a:solidFill>
                  <a:srgbClr val="4057AC"/>
                </a:solidFill>
              </a:rPr>
              <a:t>y</a:t>
            </a:r>
            <a:r>
              <a:rPr spc="-200" dirty="0">
                <a:solidFill>
                  <a:srgbClr val="4057AC"/>
                </a:solidFill>
              </a:rPr>
              <a:t> </a:t>
            </a:r>
            <a:r>
              <a:rPr spc="-325" dirty="0">
                <a:solidFill>
                  <a:srgbClr val="4057AC"/>
                </a:solidFill>
              </a:rPr>
              <a:t>845</a:t>
            </a: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2500" spc="-175" dirty="0">
                <a:solidFill>
                  <a:srgbClr val="4057AC"/>
                </a:solidFill>
              </a:rPr>
              <a:t>Compensación</a:t>
            </a:r>
            <a:r>
              <a:rPr sz="2500" spc="-150" dirty="0">
                <a:solidFill>
                  <a:srgbClr val="4057AC"/>
                </a:solidFill>
              </a:rPr>
              <a:t> </a:t>
            </a:r>
            <a:r>
              <a:rPr sz="2500" spc="-140" dirty="0">
                <a:solidFill>
                  <a:srgbClr val="4057AC"/>
                </a:solidFill>
              </a:rPr>
              <a:t>de</a:t>
            </a:r>
            <a:r>
              <a:rPr sz="2500" spc="-150" dirty="0">
                <a:solidFill>
                  <a:srgbClr val="4057AC"/>
                </a:solidFill>
              </a:rPr>
              <a:t> </a:t>
            </a:r>
            <a:r>
              <a:rPr sz="2500" spc="-170" dirty="0">
                <a:solidFill>
                  <a:srgbClr val="4057AC"/>
                </a:solidFill>
              </a:rPr>
              <a:t>fase</a:t>
            </a:r>
            <a:r>
              <a:rPr sz="2500" spc="-150" dirty="0">
                <a:solidFill>
                  <a:srgbClr val="4057AC"/>
                </a:solidFill>
              </a:rPr>
              <a:t> </a:t>
            </a:r>
            <a:r>
              <a:rPr sz="2500" spc="-114" dirty="0">
                <a:solidFill>
                  <a:srgbClr val="4057AC"/>
                </a:solidFill>
              </a:rPr>
              <a:t>y</a:t>
            </a:r>
            <a:r>
              <a:rPr sz="2500" spc="-150" dirty="0">
                <a:solidFill>
                  <a:srgbClr val="4057AC"/>
                </a:solidFill>
              </a:rPr>
              <a:t> </a:t>
            </a:r>
            <a:r>
              <a:rPr sz="2500" spc="-190" dirty="0">
                <a:solidFill>
                  <a:srgbClr val="4057AC"/>
                </a:solidFill>
              </a:rPr>
              <a:t>secuencia</a:t>
            </a:r>
            <a:r>
              <a:rPr sz="2500" spc="-145" dirty="0">
                <a:solidFill>
                  <a:srgbClr val="4057AC"/>
                </a:solidFill>
              </a:rPr>
              <a:t> </a:t>
            </a:r>
            <a:r>
              <a:rPr sz="2500" spc="-85" dirty="0">
                <a:solidFill>
                  <a:srgbClr val="4057AC"/>
                </a:solidFill>
              </a:rPr>
              <a:t>cero</a:t>
            </a:r>
            <a:endParaRPr sz="250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8686" y="2400932"/>
            <a:ext cx="3221313" cy="15836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68501" y="-24384"/>
            <a:ext cx="700722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270" dirty="0"/>
              <a:t>COMPENSACIÓN</a:t>
            </a:r>
            <a:r>
              <a:rPr sz="3500" spc="-245" dirty="0"/>
              <a:t> </a:t>
            </a:r>
            <a:r>
              <a:rPr sz="3500" spc="-370" dirty="0"/>
              <a:t>DE</a:t>
            </a:r>
            <a:r>
              <a:rPr sz="3500" spc="-240" dirty="0"/>
              <a:t> </a:t>
            </a:r>
            <a:r>
              <a:rPr sz="3500" spc="-200" dirty="0"/>
              <a:t>MAGNITUD</a:t>
            </a:r>
            <a:endParaRPr sz="3500"/>
          </a:p>
        </p:txBody>
      </p:sp>
      <p:sp>
        <p:nvSpPr>
          <p:cNvPr id="5" name="object 5"/>
          <p:cNvSpPr txBox="1"/>
          <p:nvPr/>
        </p:nvSpPr>
        <p:spPr>
          <a:xfrm>
            <a:off x="2887511" y="1951135"/>
            <a:ext cx="2133600" cy="48895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305"/>
              </a:spcBef>
            </a:pPr>
            <a:r>
              <a:rPr sz="1350" spc="-135" dirty="0">
                <a:solidFill>
                  <a:srgbClr val="4057AC"/>
                </a:solidFill>
                <a:latin typeface="Arial Black"/>
                <a:cs typeface="Arial Black"/>
              </a:rPr>
              <a:t>15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00" dirty="0">
                <a:solidFill>
                  <a:srgbClr val="4057AC"/>
                </a:solidFill>
                <a:latin typeface="Arial Black"/>
                <a:cs typeface="Arial Black"/>
              </a:rPr>
              <a:t>MVA;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25" dirty="0">
                <a:solidFill>
                  <a:srgbClr val="4057AC"/>
                </a:solidFill>
                <a:latin typeface="Arial Black"/>
                <a:cs typeface="Arial Black"/>
              </a:rPr>
              <a:t>34,5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25" dirty="0">
                <a:solidFill>
                  <a:srgbClr val="4057AC"/>
                </a:solidFill>
                <a:latin typeface="Arial Black"/>
                <a:cs typeface="Arial Black"/>
              </a:rPr>
              <a:t>kV/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25" dirty="0">
                <a:solidFill>
                  <a:srgbClr val="4057AC"/>
                </a:solidFill>
                <a:latin typeface="Arial Black"/>
                <a:cs typeface="Arial Black"/>
              </a:rPr>
              <a:t>4,16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45" dirty="0">
                <a:solidFill>
                  <a:srgbClr val="4057AC"/>
                </a:solidFill>
                <a:latin typeface="Arial Black"/>
                <a:cs typeface="Arial Black"/>
              </a:rPr>
              <a:t>kV</a:t>
            </a:r>
            <a:endParaRPr sz="13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350" spc="-165" dirty="0">
                <a:solidFill>
                  <a:srgbClr val="4057AC"/>
                </a:solidFill>
                <a:latin typeface="Arial Black"/>
                <a:cs typeface="Arial Black"/>
              </a:rPr>
              <a:t>AT</a:t>
            </a:r>
            <a:r>
              <a:rPr sz="1350" spc="-9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95" dirty="0">
                <a:solidFill>
                  <a:srgbClr val="4057AC"/>
                </a:solidFill>
                <a:latin typeface="Arial Black"/>
                <a:cs typeface="Arial Black"/>
              </a:rPr>
              <a:t>CT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20" dirty="0">
                <a:solidFill>
                  <a:srgbClr val="4057AC"/>
                </a:solidFill>
                <a:latin typeface="Arial Black"/>
                <a:cs typeface="Arial Black"/>
              </a:rPr>
              <a:t>300:5;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75" dirty="0">
                <a:solidFill>
                  <a:srgbClr val="4057AC"/>
                </a:solidFill>
                <a:latin typeface="Arial Black"/>
                <a:cs typeface="Arial Black"/>
              </a:rPr>
              <a:t>BT</a:t>
            </a:r>
            <a:r>
              <a:rPr sz="1350" spc="-90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195" dirty="0">
                <a:solidFill>
                  <a:srgbClr val="4057AC"/>
                </a:solidFill>
                <a:latin typeface="Arial Black"/>
                <a:cs typeface="Arial Black"/>
              </a:rPr>
              <a:t>CT</a:t>
            </a:r>
            <a:r>
              <a:rPr sz="1350" spc="-85" dirty="0">
                <a:solidFill>
                  <a:srgbClr val="4057AC"/>
                </a:solidFill>
                <a:latin typeface="Arial Black"/>
                <a:cs typeface="Arial Black"/>
              </a:rPr>
              <a:t> </a:t>
            </a:r>
            <a:r>
              <a:rPr sz="1350" spc="-95" dirty="0">
                <a:solidFill>
                  <a:srgbClr val="4057AC"/>
                </a:solidFill>
                <a:latin typeface="Arial Black"/>
                <a:cs typeface="Arial Black"/>
              </a:rPr>
              <a:t>2000:5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6952" y="2982086"/>
            <a:ext cx="7090409" cy="370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90" dirty="0">
                <a:solidFill>
                  <a:srgbClr val="0000FF"/>
                </a:solidFill>
                <a:latin typeface="Tahoma"/>
                <a:cs typeface="Tahoma"/>
              </a:rPr>
              <a:t>Devanado</a:t>
            </a:r>
            <a:r>
              <a:rPr sz="2100" spc="-9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100" dirty="0">
                <a:solidFill>
                  <a:srgbClr val="0000FF"/>
                </a:solidFill>
                <a:latin typeface="Tahoma"/>
                <a:cs typeface="Tahoma"/>
              </a:rPr>
              <a:t>BT</a:t>
            </a:r>
            <a:r>
              <a:rPr sz="2100" spc="-8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0000FF"/>
                </a:solidFill>
                <a:latin typeface="Tahoma"/>
                <a:cs typeface="Tahoma"/>
              </a:rPr>
              <a:t>elegido</a:t>
            </a:r>
            <a:r>
              <a:rPr sz="2100" spc="-9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0000FF"/>
                </a:solidFill>
                <a:latin typeface="Tahoma"/>
                <a:cs typeface="Tahoma"/>
              </a:rPr>
              <a:t>como</a:t>
            </a:r>
            <a:r>
              <a:rPr sz="2100" spc="-8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100" spc="60" dirty="0">
                <a:solidFill>
                  <a:srgbClr val="0000FF"/>
                </a:solidFill>
                <a:latin typeface="Tahoma"/>
                <a:cs typeface="Tahoma"/>
              </a:rPr>
              <a:t>referencia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500" dirty="0">
                <a:solidFill>
                  <a:srgbClr val="0000FF"/>
                </a:solidFill>
                <a:latin typeface="Tahoma"/>
                <a:cs typeface="Tahoma"/>
              </a:rPr>
              <a:t>DIFF</a:t>
            </a:r>
            <a:r>
              <a:rPr sz="25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500" spc="-405" dirty="0">
                <a:solidFill>
                  <a:srgbClr val="0000FF"/>
                </a:solidFill>
                <a:latin typeface="Tahoma"/>
                <a:cs typeface="Tahoma"/>
              </a:rPr>
              <a:t>=</a:t>
            </a:r>
            <a:r>
              <a:rPr sz="25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500" spc="125" dirty="0">
                <a:solidFill>
                  <a:srgbClr val="0000FF"/>
                </a:solidFill>
                <a:latin typeface="Tahoma"/>
                <a:cs typeface="Tahoma"/>
              </a:rPr>
              <a:t>Bobinado</a:t>
            </a:r>
            <a:r>
              <a:rPr sz="25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0000FF"/>
                </a:solidFill>
                <a:latin typeface="Tahoma"/>
                <a:cs typeface="Tahoma"/>
              </a:rPr>
              <a:t>BT</a:t>
            </a:r>
            <a:r>
              <a:rPr sz="25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500" spc="-50" dirty="0">
                <a:solidFill>
                  <a:srgbClr val="0000FF"/>
                </a:solidFill>
                <a:latin typeface="Tahoma"/>
                <a:cs typeface="Tahoma"/>
              </a:rPr>
              <a:t>–</a:t>
            </a:r>
            <a:endParaRPr sz="2500">
              <a:latin typeface="Tahoma"/>
              <a:cs typeface="Tahoma"/>
            </a:endParaRPr>
          </a:p>
          <a:p>
            <a:pPr marL="12700" marR="5080" indent="99060">
              <a:lnSpc>
                <a:spcPts val="4390"/>
              </a:lnSpc>
              <a:spcBef>
                <a:spcPts val="380"/>
              </a:spcBef>
            </a:pPr>
            <a:r>
              <a:rPr sz="2200" spc="95" dirty="0">
                <a:solidFill>
                  <a:srgbClr val="0000FF"/>
                </a:solidFill>
                <a:latin typeface="Tahoma"/>
                <a:cs typeface="Tahoma"/>
              </a:rPr>
              <a:t>Devanado</a:t>
            </a:r>
            <a:r>
              <a:rPr sz="22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AT</a:t>
            </a:r>
            <a:r>
              <a:rPr sz="22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*</a:t>
            </a:r>
            <a:r>
              <a:rPr sz="22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-25" dirty="0">
                <a:solidFill>
                  <a:srgbClr val="0000FF"/>
                </a:solidFill>
                <a:latin typeface="Tahoma"/>
                <a:cs typeface="Tahoma"/>
              </a:rPr>
              <a:t>(kV</a:t>
            </a:r>
            <a:r>
              <a:rPr sz="22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95" dirty="0">
                <a:solidFill>
                  <a:srgbClr val="0000FF"/>
                </a:solidFill>
                <a:latin typeface="Tahoma"/>
                <a:cs typeface="Tahoma"/>
              </a:rPr>
              <a:t>Devanado</a:t>
            </a:r>
            <a:r>
              <a:rPr sz="22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AT</a:t>
            </a:r>
            <a:r>
              <a:rPr sz="22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/</a:t>
            </a:r>
            <a:r>
              <a:rPr sz="22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kV</a:t>
            </a:r>
            <a:r>
              <a:rPr sz="22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95" dirty="0">
                <a:solidFill>
                  <a:srgbClr val="0000FF"/>
                </a:solidFill>
                <a:latin typeface="Tahoma"/>
                <a:cs typeface="Tahoma"/>
              </a:rPr>
              <a:t>Devanado</a:t>
            </a:r>
            <a:r>
              <a:rPr sz="22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-45" dirty="0">
                <a:solidFill>
                  <a:srgbClr val="0000FF"/>
                </a:solidFill>
                <a:latin typeface="Tahoma"/>
                <a:cs typeface="Tahoma"/>
              </a:rPr>
              <a:t>BT)</a:t>
            </a:r>
            <a:r>
              <a:rPr sz="2200" spc="-1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-50" dirty="0">
                <a:solidFill>
                  <a:srgbClr val="0000FF"/>
                </a:solidFill>
                <a:latin typeface="Tahoma"/>
                <a:cs typeface="Tahoma"/>
              </a:rPr>
              <a:t>*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(Relación</a:t>
            </a:r>
            <a:r>
              <a:rPr sz="2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CT</a:t>
            </a:r>
            <a:r>
              <a:rPr sz="2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95" dirty="0">
                <a:solidFill>
                  <a:srgbClr val="0000FF"/>
                </a:solidFill>
                <a:latin typeface="Tahoma"/>
                <a:cs typeface="Tahoma"/>
              </a:rPr>
              <a:t>Devanado</a:t>
            </a:r>
            <a:r>
              <a:rPr sz="2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AT</a:t>
            </a:r>
            <a:r>
              <a:rPr sz="2200" spc="-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/</a:t>
            </a:r>
            <a:r>
              <a:rPr sz="2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70" dirty="0">
                <a:solidFill>
                  <a:srgbClr val="0000FF"/>
                </a:solidFill>
                <a:latin typeface="Tahoma"/>
                <a:cs typeface="Tahoma"/>
              </a:rPr>
              <a:t>Relación</a:t>
            </a:r>
            <a:r>
              <a:rPr sz="2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FF"/>
                </a:solidFill>
                <a:latin typeface="Tahoma"/>
                <a:cs typeface="Tahoma"/>
              </a:rPr>
              <a:t>CT</a:t>
            </a:r>
            <a:r>
              <a:rPr sz="2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95" dirty="0">
                <a:solidFill>
                  <a:srgbClr val="0000FF"/>
                </a:solidFill>
                <a:latin typeface="Tahoma"/>
                <a:cs typeface="Tahoma"/>
              </a:rPr>
              <a:t>Devanado</a:t>
            </a:r>
            <a:r>
              <a:rPr sz="2200" spc="-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200" spc="-25" dirty="0">
                <a:solidFill>
                  <a:srgbClr val="0000FF"/>
                </a:solidFill>
                <a:latin typeface="Tahoma"/>
                <a:cs typeface="Tahoma"/>
              </a:rPr>
              <a:t>BT)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2600" spc="-420" dirty="0">
                <a:solidFill>
                  <a:srgbClr val="0000FF"/>
                </a:solidFill>
                <a:latin typeface="Tahoma"/>
                <a:cs typeface="Tahoma"/>
              </a:rPr>
              <a:t>=</a:t>
            </a:r>
            <a:r>
              <a:rPr sz="2600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0000FF"/>
                </a:solidFill>
                <a:latin typeface="Tahoma"/>
                <a:cs typeface="Tahoma"/>
              </a:rPr>
              <a:t>5,2–</a:t>
            </a:r>
            <a:r>
              <a:rPr sz="2600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4,18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*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30" dirty="0">
                <a:solidFill>
                  <a:srgbClr val="0000FF"/>
                </a:solidFill>
                <a:latin typeface="Tahoma"/>
                <a:cs typeface="Tahoma"/>
              </a:rPr>
              <a:t>(34,5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/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30" dirty="0">
                <a:solidFill>
                  <a:srgbClr val="0000FF"/>
                </a:solidFill>
                <a:latin typeface="Tahoma"/>
                <a:cs typeface="Tahoma"/>
              </a:rPr>
              <a:t>4,16)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*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(300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/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2000)</a:t>
            </a:r>
            <a:r>
              <a:rPr sz="2600" spc="-1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470" dirty="0">
                <a:solidFill>
                  <a:srgbClr val="0000FF"/>
                </a:solidFill>
                <a:latin typeface="Tahoma"/>
                <a:cs typeface="Tahoma"/>
              </a:rPr>
              <a:t>=</a:t>
            </a:r>
            <a:endParaRPr sz="2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5,2</a:t>
            </a:r>
            <a:r>
              <a:rPr sz="26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135" dirty="0">
                <a:solidFill>
                  <a:srgbClr val="0000FF"/>
                </a:solidFill>
                <a:latin typeface="Tahoma"/>
                <a:cs typeface="Tahoma"/>
              </a:rPr>
              <a:t>–</a:t>
            </a:r>
            <a:r>
              <a:rPr sz="26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4,18</a:t>
            </a:r>
            <a:r>
              <a:rPr sz="2600" spc="-10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*</a:t>
            </a:r>
            <a:r>
              <a:rPr sz="26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FF"/>
                </a:solidFill>
                <a:latin typeface="Tahoma"/>
                <a:cs typeface="Tahoma"/>
              </a:rPr>
              <a:t>1,244</a:t>
            </a:r>
            <a:r>
              <a:rPr sz="2600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420" dirty="0">
                <a:solidFill>
                  <a:srgbClr val="0000FF"/>
                </a:solidFill>
                <a:latin typeface="Tahoma"/>
                <a:cs typeface="Tahoma"/>
              </a:rPr>
              <a:t>=</a:t>
            </a:r>
            <a:r>
              <a:rPr sz="2600" spc="-10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2600" spc="-5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676412"/>
            <a:ext cx="8305799" cy="434338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09800" y="558291"/>
            <a:ext cx="2901950" cy="0"/>
          </a:xfrm>
          <a:custGeom>
            <a:avLst/>
            <a:gdLst/>
            <a:ahLst/>
            <a:cxnLst/>
            <a:rect l="l" t="t" r="r" b="b"/>
            <a:pathLst>
              <a:path w="2901950">
                <a:moveTo>
                  <a:pt x="0" y="0"/>
                </a:moveTo>
                <a:lnTo>
                  <a:pt x="1877161" y="0"/>
                </a:lnTo>
              </a:path>
              <a:path w="2901950">
                <a:moveTo>
                  <a:pt x="1877161" y="0"/>
                </a:moveTo>
                <a:lnTo>
                  <a:pt x="2463190" y="0"/>
                </a:lnTo>
              </a:path>
              <a:path w="2901950">
                <a:moveTo>
                  <a:pt x="2463190" y="0"/>
                </a:moveTo>
                <a:lnTo>
                  <a:pt x="2901695" y="0"/>
                </a:lnTo>
              </a:path>
            </a:pathLst>
          </a:custGeom>
          <a:ln w="127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97100" y="57911"/>
            <a:ext cx="53752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0" dirty="0">
                <a:latin typeface="Tahoma"/>
                <a:cs typeface="Tahoma"/>
              </a:rPr>
              <a:t>Irrupción</a:t>
            </a:r>
            <a:r>
              <a:rPr sz="3200" spc="-155" dirty="0">
                <a:latin typeface="Tahoma"/>
                <a:cs typeface="Tahoma"/>
              </a:rPr>
              <a:t> </a:t>
            </a:r>
            <a:r>
              <a:rPr sz="3200" spc="135" dirty="0">
                <a:latin typeface="Tahoma"/>
                <a:cs typeface="Tahoma"/>
              </a:rPr>
              <a:t>en</a:t>
            </a:r>
            <a:r>
              <a:rPr sz="3200" spc="-155" dirty="0">
                <a:latin typeface="Tahoma"/>
                <a:cs typeface="Tahoma"/>
              </a:rPr>
              <a:t> </a:t>
            </a:r>
            <a:r>
              <a:rPr sz="3200" spc="95" dirty="0">
                <a:latin typeface="Tahoma"/>
                <a:cs typeface="Tahoma"/>
              </a:rPr>
              <a:t>la</a:t>
            </a:r>
            <a:r>
              <a:rPr sz="3200" spc="-155" dirty="0">
                <a:latin typeface="Tahoma"/>
                <a:cs typeface="Tahoma"/>
              </a:rPr>
              <a:t> </a:t>
            </a:r>
            <a:r>
              <a:rPr sz="3200" spc="120" dirty="0">
                <a:latin typeface="Tahoma"/>
                <a:cs typeface="Tahoma"/>
              </a:rPr>
              <a:t>energización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11495" y="558291"/>
            <a:ext cx="2448560" cy="0"/>
          </a:xfrm>
          <a:custGeom>
            <a:avLst/>
            <a:gdLst/>
            <a:ahLst/>
            <a:cxnLst/>
            <a:rect l="l" t="t" r="r" b="b"/>
            <a:pathLst>
              <a:path w="2448559">
                <a:moveTo>
                  <a:pt x="0" y="0"/>
                </a:moveTo>
                <a:lnTo>
                  <a:pt x="2448153" y="0"/>
                </a:lnTo>
              </a:path>
            </a:pathLst>
          </a:custGeom>
          <a:ln w="12700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1143000"/>
            <a:ext cx="4876799" cy="24993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7999" y="4235196"/>
            <a:ext cx="4876799" cy="17846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162303" y="1645157"/>
            <a:ext cx="78105" cy="360045"/>
            <a:chOff x="3162303" y="1645157"/>
            <a:chExt cx="78105" cy="360045"/>
          </a:xfrm>
        </p:grpSpPr>
        <p:sp>
          <p:nvSpPr>
            <p:cNvPr id="5" name="object 5"/>
            <p:cNvSpPr/>
            <p:nvPr/>
          </p:nvSpPr>
          <p:spPr>
            <a:xfrm>
              <a:off x="3201162" y="1645157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294894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62303" y="1927095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5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401568" y="1991867"/>
            <a:ext cx="318135" cy="104775"/>
            <a:chOff x="6401568" y="1991867"/>
            <a:chExt cx="318135" cy="104775"/>
          </a:xfrm>
        </p:grpSpPr>
        <p:sp>
          <p:nvSpPr>
            <p:cNvPr id="8" name="object 8"/>
            <p:cNvSpPr/>
            <p:nvPr/>
          </p:nvSpPr>
          <p:spPr>
            <a:xfrm>
              <a:off x="6464617" y="2004821"/>
              <a:ext cx="241935" cy="57150"/>
            </a:xfrm>
            <a:custGeom>
              <a:avLst/>
              <a:gdLst/>
              <a:ahLst/>
              <a:cxnLst/>
              <a:rect l="l" t="t" r="r" b="b"/>
              <a:pathLst>
                <a:path w="241934" h="57150">
                  <a:moveTo>
                    <a:pt x="241744" y="0"/>
                  </a:moveTo>
                  <a:lnTo>
                    <a:pt x="0" y="56807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01568" y="2020834"/>
              <a:ext cx="85090" cy="76200"/>
            </a:xfrm>
            <a:custGeom>
              <a:avLst/>
              <a:gdLst/>
              <a:ahLst/>
              <a:cxnLst/>
              <a:rect l="l" t="t" r="r" b="b"/>
              <a:pathLst>
                <a:path w="85089" h="76200">
                  <a:moveTo>
                    <a:pt x="66763" y="0"/>
                  </a:moveTo>
                  <a:lnTo>
                    <a:pt x="0" y="55613"/>
                  </a:lnTo>
                  <a:lnTo>
                    <a:pt x="84543" y="75666"/>
                  </a:lnTo>
                  <a:lnTo>
                    <a:pt x="66763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020563" y="1345691"/>
            <a:ext cx="775335" cy="180340"/>
            <a:chOff x="6020563" y="1345691"/>
            <a:chExt cx="775335" cy="180340"/>
          </a:xfrm>
        </p:grpSpPr>
        <p:sp>
          <p:nvSpPr>
            <p:cNvPr id="11" name="object 11"/>
            <p:cNvSpPr/>
            <p:nvPr/>
          </p:nvSpPr>
          <p:spPr>
            <a:xfrm>
              <a:off x="6084214" y="1358645"/>
              <a:ext cx="698500" cy="131445"/>
            </a:xfrm>
            <a:custGeom>
              <a:avLst/>
              <a:gdLst/>
              <a:ahLst/>
              <a:cxnLst/>
              <a:rect l="l" t="t" r="r" b="b"/>
              <a:pathLst>
                <a:path w="698500" h="131444">
                  <a:moveTo>
                    <a:pt x="698347" y="0"/>
                  </a:moveTo>
                  <a:lnTo>
                    <a:pt x="0" y="131292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20563" y="1449345"/>
              <a:ext cx="83820" cy="76835"/>
            </a:xfrm>
            <a:custGeom>
              <a:avLst/>
              <a:gdLst/>
              <a:ahLst/>
              <a:cxnLst/>
              <a:rect l="l" t="t" r="r" b="b"/>
              <a:pathLst>
                <a:path w="83820" h="76834">
                  <a:moveTo>
                    <a:pt x="69202" y="0"/>
                  </a:moveTo>
                  <a:lnTo>
                    <a:pt x="0" y="52552"/>
                  </a:lnTo>
                  <a:lnTo>
                    <a:pt x="83566" y="76390"/>
                  </a:lnTo>
                  <a:lnTo>
                    <a:pt x="6920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934967" y="3282698"/>
            <a:ext cx="546735" cy="113030"/>
            <a:chOff x="6934967" y="3282698"/>
            <a:chExt cx="546735" cy="113030"/>
          </a:xfrm>
        </p:grpSpPr>
        <p:sp>
          <p:nvSpPr>
            <p:cNvPr id="14" name="object 14"/>
            <p:cNvSpPr/>
            <p:nvPr/>
          </p:nvSpPr>
          <p:spPr>
            <a:xfrm>
              <a:off x="6999155" y="3295652"/>
              <a:ext cx="469265" cy="63500"/>
            </a:xfrm>
            <a:custGeom>
              <a:avLst/>
              <a:gdLst/>
              <a:ahLst/>
              <a:cxnLst/>
              <a:rect l="l" t="t" r="r" b="b"/>
              <a:pathLst>
                <a:path w="469265" h="63500">
                  <a:moveTo>
                    <a:pt x="0" y="63004"/>
                  </a:moveTo>
                  <a:lnTo>
                    <a:pt x="469201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34967" y="3318419"/>
              <a:ext cx="82550" cy="77470"/>
            </a:xfrm>
            <a:custGeom>
              <a:avLst/>
              <a:gdLst/>
              <a:ahLst/>
              <a:cxnLst/>
              <a:rect l="l" t="t" r="r" b="b"/>
              <a:pathLst>
                <a:path w="82550" h="77470">
                  <a:moveTo>
                    <a:pt x="71856" y="0"/>
                  </a:moveTo>
                  <a:lnTo>
                    <a:pt x="0" y="48856"/>
                  </a:lnTo>
                  <a:lnTo>
                    <a:pt x="82194" y="77038"/>
                  </a:lnTo>
                  <a:lnTo>
                    <a:pt x="7185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4801367" y="3367283"/>
            <a:ext cx="394335" cy="443230"/>
            <a:chOff x="4801367" y="3367283"/>
            <a:chExt cx="394335" cy="443230"/>
          </a:xfrm>
        </p:grpSpPr>
        <p:sp>
          <p:nvSpPr>
            <p:cNvPr id="17" name="object 17"/>
            <p:cNvSpPr/>
            <p:nvPr/>
          </p:nvSpPr>
          <p:spPr>
            <a:xfrm>
              <a:off x="4844328" y="3415743"/>
              <a:ext cx="338455" cy="381635"/>
            </a:xfrm>
            <a:custGeom>
              <a:avLst/>
              <a:gdLst/>
              <a:ahLst/>
              <a:cxnLst/>
              <a:rect l="l" t="t" r="r" b="b"/>
              <a:pathLst>
                <a:path w="338454" h="381635">
                  <a:moveTo>
                    <a:pt x="0" y="0"/>
                  </a:moveTo>
                  <a:lnTo>
                    <a:pt x="338035" y="381304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01367" y="3367283"/>
              <a:ext cx="80645" cy="84455"/>
            </a:xfrm>
            <a:custGeom>
              <a:avLst/>
              <a:gdLst/>
              <a:ahLst/>
              <a:cxnLst/>
              <a:rect l="l" t="t" r="r" b="b"/>
              <a:pathLst>
                <a:path w="80645" h="84454">
                  <a:moveTo>
                    <a:pt x="0" y="0"/>
                  </a:moveTo>
                  <a:lnTo>
                    <a:pt x="22478" y="83934"/>
                  </a:lnTo>
                  <a:lnTo>
                    <a:pt x="80632" y="32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658364" y="4287009"/>
            <a:ext cx="622935" cy="114300"/>
            <a:chOff x="3658364" y="4287009"/>
            <a:chExt cx="622935" cy="114300"/>
          </a:xfrm>
        </p:grpSpPr>
        <p:sp>
          <p:nvSpPr>
            <p:cNvPr id="20" name="object 20"/>
            <p:cNvSpPr/>
            <p:nvPr/>
          </p:nvSpPr>
          <p:spPr>
            <a:xfrm>
              <a:off x="3722690" y="4299963"/>
              <a:ext cx="545465" cy="64135"/>
            </a:xfrm>
            <a:custGeom>
              <a:avLst/>
              <a:gdLst/>
              <a:ahLst/>
              <a:cxnLst/>
              <a:rect l="l" t="t" r="r" b="b"/>
              <a:pathLst>
                <a:path w="545464" h="64135">
                  <a:moveTo>
                    <a:pt x="0" y="64071"/>
                  </a:moveTo>
                  <a:lnTo>
                    <a:pt x="545274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58364" y="4323931"/>
              <a:ext cx="81915" cy="77470"/>
            </a:xfrm>
            <a:custGeom>
              <a:avLst/>
              <a:gdLst/>
              <a:ahLst/>
              <a:cxnLst/>
              <a:rect l="l" t="t" r="r" b="b"/>
              <a:pathLst>
                <a:path w="81914" h="77470">
                  <a:moveTo>
                    <a:pt x="72656" y="0"/>
                  </a:moveTo>
                  <a:lnTo>
                    <a:pt x="0" y="47663"/>
                  </a:lnTo>
                  <a:lnTo>
                    <a:pt x="81724" y="77190"/>
                  </a:lnTo>
                  <a:lnTo>
                    <a:pt x="7265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544564" y="4716779"/>
            <a:ext cx="775335" cy="657860"/>
            <a:chOff x="7544564" y="4716779"/>
            <a:chExt cx="775335" cy="657860"/>
          </a:xfrm>
        </p:grpSpPr>
        <p:sp>
          <p:nvSpPr>
            <p:cNvPr id="23" name="object 23"/>
            <p:cNvSpPr/>
            <p:nvPr/>
          </p:nvSpPr>
          <p:spPr>
            <a:xfrm>
              <a:off x="7594010" y="4729733"/>
              <a:ext cx="713105" cy="603250"/>
            </a:xfrm>
            <a:custGeom>
              <a:avLst/>
              <a:gdLst/>
              <a:ahLst/>
              <a:cxnLst/>
              <a:rect l="l" t="t" r="r" b="b"/>
              <a:pathLst>
                <a:path w="713104" h="603250">
                  <a:moveTo>
                    <a:pt x="0" y="602818"/>
                  </a:moveTo>
                  <a:lnTo>
                    <a:pt x="712546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44564" y="5294518"/>
              <a:ext cx="84455" cy="80010"/>
            </a:xfrm>
            <a:custGeom>
              <a:avLst/>
              <a:gdLst/>
              <a:ahLst/>
              <a:cxnLst/>
              <a:rect l="l" t="t" r="r" b="b"/>
              <a:pathLst>
                <a:path w="84454" h="80010">
                  <a:moveTo>
                    <a:pt x="34239" y="0"/>
                  </a:moveTo>
                  <a:lnTo>
                    <a:pt x="0" y="79870"/>
                  </a:lnTo>
                  <a:lnTo>
                    <a:pt x="84442" y="59334"/>
                  </a:lnTo>
                  <a:lnTo>
                    <a:pt x="34239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745739" y="1312343"/>
            <a:ext cx="11804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</a:tabLst>
            </a:pPr>
            <a:r>
              <a:rPr sz="2000" spc="20" dirty="0">
                <a:solidFill>
                  <a:srgbClr val="4057AC"/>
                </a:solidFill>
                <a:latin typeface="Tahoma"/>
                <a:cs typeface="Tahoma"/>
              </a:rPr>
              <a:t>A</a:t>
            </a:r>
            <a:r>
              <a:rPr sz="2000" dirty="0">
                <a:solidFill>
                  <a:srgbClr val="4057AC"/>
                </a:solidFill>
                <a:latin typeface="Tahoma"/>
                <a:cs typeface="Tahoma"/>
              </a:rPr>
              <a:t>	</a:t>
            </a:r>
            <a:r>
              <a:rPr sz="1900" spc="-10" dirty="0">
                <a:solidFill>
                  <a:srgbClr val="4057AC"/>
                </a:solidFill>
                <a:latin typeface="Tahoma"/>
                <a:cs typeface="Tahoma"/>
              </a:rPr>
              <a:t>Voltaje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08140" y="1264158"/>
            <a:ext cx="1877695" cy="865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sz="1250" spc="20" dirty="0">
                <a:solidFill>
                  <a:srgbClr val="4057AC"/>
                </a:solidFill>
                <a:latin typeface="Tahoma"/>
                <a:cs typeface="Tahoma"/>
              </a:rPr>
              <a:t>corriente</a:t>
            </a:r>
            <a:r>
              <a:rPr sz="1250" spc="18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250" spc="45" dirty="0">
                <a:solidFill>
                  <a:srgbClr val="4057AC"/>
                </a:solidFill>
                <a:latin typeface="Tahoma"/>
                <a:cs typeface="Tahoma"/>
              </a:rPr>
              <a:t>emocionante</a:t>
            </a:r>
            <a:endParaRPr sz="1250">
              <a:latin typeface="Tahoma"/>
              <a:cs typeface="Tahoma"/>
            </a:endParaRPr>
          </a:p>
          <a:p>
            <a:pPr marL="165100">
              <a:lnSpc>
                <a:spcPct val="100000"/>
              </a:lnSpc>
              <a:spcBef>
                <a:spcPts val="1050"/>
              </a:spcBef>
            </a:pPr>
            <a:r>
              <a:rPr sz="1100" dirty="0">
                <a:solidFill>
                  <a:srgbClr val="4057AC"/>
                </a:solidFill>
                <a:latin typeface="Tahoma"/>
                <a:cs typeface="Tahoma"/>
              </a:rPr>
              <a:t>para</a:t>
            </a:r>
            <a:r>
              <a:rPr sz="1100" spc="4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100" spc="50" dirty="0">
                <a:solidFill>
                  <a:srgbClr val="4057AC"/>
                </a:solidFill>
                <a:latin typeface="Tahoma"/>
                <a:cs typeface="Tahoma"/>
              </a:rPr>
              <a:t>proporcionar</a:t>
            </a:r>
            <a:r>
              <a:rPr sz="1100" spc="4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4057AC"/>
                </a:solidFill>
                <a:latin typeface="Tahoma"/>
                <a:cs typeface="Tahoma"/>
              </a:rPr>
              <a:t>flujo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400" spc="80" dirty="0">
                <a:solidFill>
                  <a:srgbClr val="4057AC"/>
                </a:solidFill>
                <a:latin typeface="Tahoma"/>
                <a:cs typeface="Tahoma"/>
              </a:rPr>
              <a:t>Onda</a:t>
            </a:r>
            <a:r>
              <a:rPr sz="1400" spc="-1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400" spc="65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400" spc="-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4057AC"/>
                </a:solidFill>
                <a:latin typeface="Tahoma"/>
                <a:cs typeface="Tahoma"/>
              </a:rPr>
              <a:t>flujo</a:t>
            </a:r>
            <a:r>
              <a:rPr sz="1400" spc="-10" dirty="0">
                <a:solidFill>
                  <a:srgbClr val="4057AC"/>
                </a:solidFill>
                <a:latin typeface="Tahoma"/>
                <a:cs typeface="Tahoma"/>
              </a:rPr>
              <a:t> inicial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36540" y="3168959"/>
            <a:ext cx="4142104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solidFill>
                  <a:srgbClr val="4057AC"/>
                </a:solidFill>
                <a:latin typeface="Tahoma"/>
                <a:cs typeface="Tahoma"/>
              </a:rPr>
              <a:t>Onda</a:t>
            </a:r>
            <a:r>
              <a:rPr sz="150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500" spc="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4057AC"/>
                </a:solidFill>
                <a:latin typeface="Tahoma"/>
                <a:cs typeface="Tahoma"/>
              </a:rPr>
              <a:t>flujo</a:t>
            </a:r>
            <a:r>
              <a:rPr sz="1500" spc="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4057AC"/>
                </a:solidFill>
                <a:latin typeface="Tahoma"/>
                <a:cs typeface="Tahoma"/>
              </a:rPr>
              <a:t>normal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55" dirty="0">
                <a:solidFill>
                  <a:srgbClr val="4057AC"/>
                </a:solidFill>
                <a:latin typeface="Tahoma"/>
                <a:cs typeface="Tahoma"/>
              </a:rPr>
              <a:t>energizado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69897" y="4217349"/>
            <a:ext cx="152336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20" dirty="0">
                <a:solidFill>
                  <a:srgbClr val="4057AC"/>
                </a:solidFill>
                <a:latin typeface="Tahoma"/>
                <a:cs typeface="Tahoma"/>
              </a:rPr>
              <a:t>corriente</a:t>
            </a:r>
            <a:r>
              <a:rPr sz="1150" spc="65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4057AC"/>
                </a:solidFill>
                <a:latin typeface="Tahoma"/>
                <a:cs typeface="Tahoma"/>
              </a:rPr>
              <a:t>de</a:t>
            </a:r>
            <a:r>
              <a:rPr sz="1150" spc="70" dirty="0">
                <a:solidFill>
                  <a:srgbClr val="4057AC"/>
                </a:solidFill>
                <a:latin typeface="Tahoma"/>
                <a:cs typeface="Tahoma"/>
              </a:rPr>
              <a:t> </a:t>
            </a:r>
            <a:r>
              <a:rPr sz="1150" spc="40" dirty="0">
                <a:solidFill>
                  <a:srgbClr val="4057AC"/>
                </a:solidFill>
                <a:latin typeface="Tahoma"/>
                <a:cs typeface="Tahoma"/>
              </a:rPr>
              <a:t>irrupción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45739" y="4252674"/>
            <a:ext cx="190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5" dirty="0">
                <a:solidFill>
                  <a:srgbClr val="4057AC"/>
                </a:solidFill>
                <a:latin typeface="Tahoma"/>
                <a:cs typeface="Tahoma"/>
              </a:rPr>
              <a:t>B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08430" y="4480700"/>
            <a:ext cx="79946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solidFill>
                  <a:srgbClr val="4057AC"/>
                </a:solidFill>
                <a:latin typeface="Tahoma"/>
                <a:cs typeface="Tahoma"/>
              </a:rPr>
              <a:t>Voltaje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533400"/>
            <a:ext cx="9143999" cy="6324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16882" y="114300"/>
            <a:ext cx="193040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20" dirty="0">
                <a:latin typeface="Arial Black"/>
                <a:cs typeface="Arial Black"/>
              </a:rPr>
              <a:t>Viaje</a:t>
            </a:r>
            <a:r>
              <a:rPr sz="1700" spc="-110" dirty="0">
                <a:latin typeface="Arial Black"/>
                <a:cs typeface="Arial Black"/>
              </a:rPr>
              <a:t> </a:t>
            </a:r>
            <a:r>
              <a:rPr sz="1700" spc="-80" dirty="0">
                <a:latin typeface="Arial Black"/>
                <a:cs typeface="Arial Black"/>
              </a:rPr>
              <a:t>en</a:t>
            </a:r>
            <a:r>
              <a:rPr sz="1700" spc="-110" dirty="0">
                <a:latin typeface="Arial Black"/>
                <a:cs typeface="Arial Black"/>
              </a:rPr>
              <a:t> </a:t>
            </a:r>
            <a:r>
              <a:rPr sz="1700" spc="-55" dirty="0">
                <a:latin typeface="Arial Black"/>
                <a:cs typeface="Arial Black"/>
              </a:rPr>
              <a:t>irrupción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6600" y="2209812"/>
            <a:ext cx="5638799" cy="32765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2541" y="859029"/>
            <a:ext cx="40449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>
                <a:solidFill>
                  <a:srgbClr val="1E4091"/>
                </a:solidFill>
              </a:rPr>
              <a:t>Restricción</a:t>
            </a:r>
            <a:r>
              <a:rPr spc="-180" dirty="0">
                <a:solidFill>
                  <a:srgbClr val="1E4091"/>
                </a:solidFill>
              </a:rPr>
              <a:t> </a:t>
            </a:r>
            <a:r>
              <a:rPr spc="-135" dirty="0">
                <a:solidFill>
                  <a:srgbClr val="1E4091"/>
                </a:solidFill>
              </a:rPr>
              <a:t>armónica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9611" y="1239011"/>
            <a:ext cx="8028206" cy="54681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2600" y="572038"/>
            <a:ext cx="6851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5" dirty="0">
                <a:solidFill>
                  <a:srgbClr val="63666A"/>
                </a:solidFill>
                <a:latin typeface="Tahoma"/>
                <a:cs typeface="Tahoma"/>
              </a:rPr>
              <a:t>Energización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63666A"/>
                </a:solidFill>
                <a:latin typeface="Tahoma"/>
                <a:cs typeface="Tahoma"/>
              </a:rPr>
              <a:t>un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63666A"/>
                </a:solidFill>
                <a:latin typeface="Tahoma"/>
                <a:cs typeface="Tahoma"/>
              </a:rPr>
              <a:t>motor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63666A"/>
                </a:solidFill>
                <a:latin typeface="Tahoma"/>
                <a:cs typeface="Tahoma"/>
              </a:rPr>
              <a:t>grande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través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63666A"/>
                </a:solidFill>
                <a:latin typeface="Tahoma"/>
                <a:cs typeface="Tahoma"/>
              </a:rPr>
              <a:t>un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transformador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2011" y="1203960"/>
            <a:ext cx="7429499" cy="52014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68500" y="170358"/>
            <a:ext cx="6851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5" dirty="0">
                <a:solidFill>
                  <a:srgbClr val="63666A"/>
                </a:solidFill>
                <a:latin typeface="Tahoma"/>
                <a:cs typeface="Tahoma"/>
              </a:rPr>
              <a:t>Energización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63666A"/>
                </a:solidFill>
                <a:latin typeface="Tahoma"/>
                <a:cs typeface="Tahoma"/>
              </a:rPr>
              <a:t>un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63666A"/>
                </a:solidFill>
                <a:latin typeface="Tahoma"/>
                <a:cs typeface="Tahoma"/>
              </a:rPr>
              <a:t>motor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63666A"/>
                </a:solidFill>
                <a:latin typeface="Tahoma"/>
                <a:cs typeface="Tahoma"/>
              </a:rPr>
              <a:t>grande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a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63666A"/>
                </a:solidFill>
                <a:latin typeface="Tahoma"/>
                <a:cs typeface="Tahoma"/>
              </a:rPr>
              <a:t>través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63666A"/>
                </a:solidFill>
                <a:latin typeface="Tahoma"/>
                <a:cs typeface="Tahoma"/>
              </a:rPr>
              <a:t>un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63666A"/>
                </a:solidFill>
                <a:latin typeface="Tahoma"/>
                <a:cs typeface="Tahoma"/>
              </a:rPr>
              <a:t>transformador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B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171" y="-20319"/>
            <a:ext cx="287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63666A"/>
                </a:solidFill>
                <a:latin typeface="Tahoma"/>
                <a:cs typeface="Tahoma"/>
              </a:rPr>
              <a:t>08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2600" y="1643824"/>
            <a:ext cx="3325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10" dirty="0">
                <a:solidFill>
                  <a:srgbClr val="FFFFFF"/>
                </a:solidFill>
                <a:latin typeface="Tahoma"/>
                <a:cs typeface="Tahoma"/>
              </a:rPr>
              <a:t>Fundamental: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2002303"/>
            <a:ext cx="4715510" cy="1560830"/>
          </a:xfrm>
          <a:prstGeom prst="rect">
            <a:avLst/>
          </a:prstGeom>
        </p:spPr>
        <p:txBody>
          <a:bodyPr vert="horz" wrap="square" lIns="0" tIns="325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60"/>
              </a:spcBef>
            </a:pPr>
            <a:r>
              <a:rPr sz="3900" spc="110" dirty="0">
                <a:solidFill>
                  <a:srgbClr val="FFFFFF"/>
                </a:solidFill>
                <a:latin typeface="Tahoma"/>
                <a:cs typeface="Tahoma"/>
              </a:rPr>
              <a:t>Tipos</a:t>
            </a:r>
            <a:r>
              <a:rPr sz="39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900" spc="18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390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900" spc="90" dirty="0">
                <a:solidFill>
                  <a:srgbClr val="FFFFFF"/>
                </a:solidFill>
                <a:latin typeface="Tahoma"/>
                <a:cs typeface="Tahoma"/>
              </a:rPr>
              <a:t>Protección:</a:t>
            </a:r>
            <a:endParaRPr sz="3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2700" spc="90" dirty="0">
                <a:solidFill>
                  <a:srgbClr val="FFFFFF"/>
                </a:solidFill>
                <a:latin typeface="Tahoma"/>
                <a:cs typeface="Tahoma"/>
              </a:rPr>
              <a:t>Diferencial</a:t>
            </a:r>
            <a:r>
              <a:rPr sz="27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7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25" dirty="0">
                <a:solidFill>
                  <a:srgbClr val="FFFFFF"/>
                </a:solidFill>
                <a:latin typeface="Tahoma"/>
                <a:cs typeface="Tahoma"/>
              </a:rPr>
              <a:t>autobús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73659" y="727256"/>
            <a:ext cx="51669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220" dirty="0">
                <a:solidFill>
                  <a:srgbClr val="63666A"/>
                </a:solidFill>
                <a:latin typeface="Arial Black"/>
                <a:cs typeface="Arial Black"/>
              </a:rPr>
              <a:t>Protección </a:t>
            </a:r>
            <a:r>
              <a:rPr sz="3300" spc="-204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3300" spc="-2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300" spc="-155" dirty="0">
                <a:solidFill>
                  <a:srgbClr val="63666A"/>
                </a:solidFill>
                <a:latin typeface="Arial Black"/>
                <a:cs typeface="Arial Black"/>
              </a:rPr>
              <a:t>autobuses</a:t>
            </a:r>
            <a:endParaRPr sz="33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1605" y="1902043"/>
            <a:ext cx="6402070" cy="22434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7475" marR="5080" indent="-105410">
              <a:lnSpc>
                <a:spcPct val="149200"/>
              </a:lnSpc>
              <a:spcBef>
                <a:spcPts val="130"/>
              </a:spcBef>
            </a:pPr>
            <a:r>
              <a:rPr sz="3300" spc="-254" dirty="0">
                <a:solidFill>
                  <a:srgbClr val="63666A"/>
                </a:solidFill>
                <a:latin typeface="Arial Black"/>
                <a:cs typeface="Arial Black"/>
              </a:rPr>
              <a:t>Esquemas</a:t>
            </a:r>
            <a:r>
              <a:rPr sz="3300" spc="-2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300" spc="-80" dirty="0">
                <a:solidFill>
                  <a:srgbClr val="63666A"/>
                </a:solidFill>
                <a:latin typeface="Arial Black"/>
                <a:cs typeface="Arial Black"/>
              </a:rPr>
              <a:t>entrelazados </a:t>
            </a:r>
            <a:r>
              <a:rPr sz="3200" spc="-160" dirty="0">
                <a:solidFill>
                  <a:srgbClr val="63666A"/>
                </a:solidFill>
                <a:latin typeface="Arial Black"/>
                <a:cs typeface="Arial Black"/>
              </a:rPr>
              <a:t>Diferencial</a:t>
            </a:r>
            <a:r>
              <a:rPr sz="3200" spc="-21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200" spc="-20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3200" spc="-204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200" spc="-145" dirty="0">
                <a:solidFill>
                  <a:srgbClr val="63666A"/>
                </a:solidFill>
                <a:latin typeface="Arial Black"/>
                <a:cs typeface="Arial Black"/>
              </a:rPr>
              <a:t>alta</a:t>
            </a:r>
            <a:r>
              <a:rPr sz="3200" spc="-204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200" spc="-90" dirty="0">
                <a:solidFill>
                  <a:srgbClr val="63666A"/>
                </a:solidFill>
                <a:latin typeface="Arial Black"/>
                <a:cs typeface="Arial Black"/>
              </a:rPr>
              <a:t>impedancia </a:t>
            </a:r>
            <a:r>
              <a:rPr sz="3200" spc="-160" dirty="0">
                <a:solidFill>
                  <a:srgbClr val="63666A"/>
                </a:solidFill>
                <a:latin typeface="Arial Black"/>
                <a:cs typeface="Arial Black"/>
              </a:rPr>
              <a:t>Diferencial</a:t>
            </a:r>
            <a:r>
              <a:rPr sz="3200" spc="-22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200" spc="-20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3200" spc="-21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200" spc="-170" dirty="0">
                <a:solidFill>
                  <a:srgbClr val="63666A"/>
                </a:solidFill>
                <a:latin typeface="Arial Black"/>
                <a:cs typeface="Arial Black"/>
              </a:rPr>
              <a:t>baja</a:t>
            </a:r>
            <a:r>
              <a:rPr sz="3200" spc="-22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3200" spc="-150" dirty="0">
                <a:solidFill>
                  <a:srgbClr val="63666A"/>
                </a:solidFill>
                <a:latin typeface="Arial Black"/>
                <a:cs typeface="Arial Black"/>
              </a:rPr>
              <a:t>impedancia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94754" y="2985522"/>
            <a:ext cx="472440" cy="1158240"/>
            <a:chOff x="1994754" y="2985522"/>
            <a:chExt cx="472440" cy="1158240"/>
          </a:xfrm>
        </p:grpSpPr>
        <p:sp>
          <p:nvSpPr>
            <p:cNvPr id="4" name="object 4"/>
            <p:cNvSpPr/>
            <p:nvPr/>
          </p:nvSpPr>
          <p:spPr>
            <a:xfrm>
              <a:off x="2002367" y="2993135"/>
              <a:ext cx="457200" cy="1143000"/>
            </a:xfrm>
            <a:custGeom>
              <a:avLst/>
              <a:gdLst/>
              <a:ahLst/>
              <a:cxnLst/>
              <a:rect l="l" t="t" r="r" b="b"/>
              <a:pathLst>
                <a:path w="457200" h="1143000">
                  <a:moveTo>
                    <a:pt x="0" y="1142999"/>
                  </a:moveTo>
                  <a:lnTo>
                    <a:pt x="456738" y="1142999"/>
                  </a:lnTo>
                  <a:lnTo>
                    <a:pt x="456738" y="0"/>
                  </a:lnTo>
                  <a:lnTo>
                    <a:pt x="0" y="0"/>
                  </a:lnTo>
                  <a:lnTo>
                    <a:pt x="0" y="1142999"/>
                  </a:lnTo>
                  <a:close/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25204" y="3015994"/>
              <a:ext cx="411480" cy="1097280"/>
            </a:xfrm>
            <a:custGeom>
              <a:avLst/>
              <a:gdLst/>
              <a:ahLst/>
              <a:cxnLst/>
              <a:rect l="l" t="t" r="r" b="b"/>
              <a:pathLst>
                <a:path w="411480" h="1097279">
                  <a:moveTo>
                    <a:pt x="114184" y="1097279"/>
                  </a:moveTo>
                  <a:lnTo>
                    <a:pt x="296880" y="1097279"/>
                  </a:lnTo>
                  <a:lnTo>
                    <a:pt x="322761" y="1094231"/>
                  </a:lnTo>
                  <a:lnTo>
                    <a:pt x="368435" y="1071371"/>
                  </a:lnTo>
                  <a:lnTo>
                    <a:pt x="400407" y="1031747"/>
                  </a:lnTo>
                  <a:lnTo>
                    <a:pt x="411064" y="982979"/>
                  </a:lnTo>
                  <a:lnTo>
                    <a:pt x="411064" y="114299"/>
                  </a:lnTo>
                  <a:lnTo>
                    <a:pt x="400407" y="64007"/>
                  </a:lnTo>
                  <a:lnTo>
                    <a:pt x="368435" y="24383"/>
                  </a:lnTo>
                  <a:lnTo>
                    <a:pt x="322761" y="3047"/>
                  </a:lnTo>
                  <a:lnTo>
                    <a:pt x="296880" y="0"/>
                  </a:lnTo>
                  <a:lnTo>
                    <a:pt x="114184" y="0"/>
                  </a:lnTo>
                  <a:lnTo>
                    <a:pt x="65465" y="10667"/>
                  </a:lnTo>
                  <a:lnTo>
                    <a:pt x="25881" y="42671"/>
                  </a:lnTo>
                  <a:lnTo>
                    <a:pt x="3044" y="88391"/>
                  </a:lnTo>
                  <a:lnTo>
                    <a:pt x="0" y="114299"/>
                  </a:lnTo>
                  <a:lnTo>
                    <a:pt x="0" y="982979"/>
                  </a:lnTo>
                  <a:lnTo>
                    <a:pt x="12179" y="1031747"/>
                  </a:lnTo>
                  <a:lnTo>
                    <a:pt x="44151" y="1071371"/>
                  </a:lnTo>
                  <a:lnTo>
                    <a:pt x="89825" y="1094231"/>
                  </a:lnTo>
                  <a:lnTo>
                    <a:pt x="114184" y="1097279"/>
                  </a:lnTo>
                  <a:close/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172132" y="4479033"/>
            <a:ext cx="85725" cy="342900"/>
            <a:chOff x="5172132" y="4479033"/>
            <a:chExt cx="85725" cy="342900"/>
          </a:xfrm>
        </p:grpSpPr>
        <p:sp>
          <p:nvSpPr>
            <p:cNvPr id="7" name="object 7"/>
            <p:cNvSpPr/>
            <p:nvPr/>
          </p:nvSpPr>
          <p:spPr>
            <a:xfrm>
              <a:off x="5185835" y="4535421"/>
              <a:ext cx="58419" cy="228600"/>
            </a:xfrm>
            <a:custGeom>
              <a:avLst/>
              <a:gdLst/>
              <a:ahLst/>
              <a:cxnLst/>
              <a:rect l="l" t="t" r="r" b="b"/>
              <a:pathLst>
                <a:path w="58420" h="228600">
                  <a:moveTo>
                    <a:pt x="0" y="0"/>
                  </a:moveTo>
                  <a:lnTo>
                    <a:pt x="45673" y="24383"/>
                  </a:lnTo>
                  <a:lnTo>
                    <a:pt x="56331" y="57911"/>
                  </a:lnTo>
                  <a:lnTo>
                    <a:pt x="53286" y="74675"/>
                  </a:lnTo>
                  <a:lnTo>
                    <a:pt x="45673" y="91439"/>
                  </a:lnTo>
                  <a:lnTo>
                    <a:pt x="33494" y="103631"/>
                  </a:lnTo>
                  <a:lnTo>
                    <a:pt x="16747" y="111251"/>
                  </a:lnTo>
                  <a:lnTo>
                    <a:pt x="0" y="114299"/>
                  </a:lnTo>
                  <a:lnTo>
                    <a:pt x="18269" y="117347"/>
                  </a:lnTo>
                  <a:lnTo>
                    <a:pt x="33494" y="124967"/>
                  </a:lnTo>
                  <a:lnTo>
                    <a:pt x="45673" y="138683"/>
                  </a:lnTo>
                  <a:lnTo>
                    <a:pt x="54808" y="153923"/>
                  </a:lnTo>
                  <a:lnTo>
                    <a:pt x="57853" y="172211"/>
                  </a:lnTo>
                  <a:lnTo>
                    <a:pt x="54808" y="188975"/>
                  </a:lnTo>
                  <a:lnTo>
                    <a:pt x="45673" y="205739"/>
                  </a:lnTo>
                  <a:lnTo>
                    <a:pt x="33494" y="217931"/>
                  </a:lnTo>
                  <a:lnTo>
                    <a:pt x="18269" y="227075"/>
                  </a:lnTo>
                  <a:lnTo>
                    <a:pt x="0" y="228599"/>
                  </a:lnTo>
                </a:path>
              </a:pathLst>
            </a:custGeom>
            <a:ln w="27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9537" y="4479033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899"/>
                  </a:moveTo>
                  <a:lnTo>
                    <a:pt x="0" y="0"/>
                  </a:lnTo>
                </a:path>
              </a:pathLst>
            </a:custGeom>
            <a:ln w="274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999086" y="4479032"/>
            <a:ext cx="85725" cy="342900"/>
            <a:chOff x="6999086" y="4479032"/>
            <a:chExt cx="85725" cy="342900"/>
          </a:xfrm>
        </p:grpSpPr>
        <p:sp>
          <p:nvSpPr>
            <p:cNvPr id="10" name="object 10"/>
            <p:cNvSpPr/>
            <p:nvPr/>
          </p:nvSpPr>
          <p:spPr>
            <a:xfrm>
              <a:off x="7012789" y="4535420"/>
              <a:ext cx="58419" cy="228600"/>
            </a:xfrm>
            <a:custGeom>
              <a:avLst/>
              <a:gdLst/>
              <a:ahLst/>
              <a:cxnLst/>
              <a:rect l="l" t="t" r="r" b="b"/>
              <a:pathLst>
                <a:path w="58420" h="228600">
                  <a:moveTo>
                    <a:pt x="0" y="0"/>
                  </a:moveTo>
                  <a:lnTo>
                    <a:pt x="45673" y="24383"/>
                  </a:lnTo>
                  <a:lnTo>
                    <a:pt x="56331" y="57911"/>
                  </a:lnTo>
                  <a:lnTo>
                    <a:pt x="53286" y="74675"/>
                  </a:lnTo>
                  <a:lnTo>
                    <a:pt x="45673" y="91439"/>
                  </a:lnTo>
                  <a:lnTo>
                    <a:pt x="33494" y="103631"/>
                  </a:lnTo>
                  <a:lnTo>
                    <a:pt x="18269" y="111251"/>
                  </a:lnTo>
                  <a:lnTo>
                    <a:pt x="0" y="114299"/>
                  </a:lnTo>
                  <a:lnTo>
                    <a:pt x="18269" y="117347"/>
                  </a:lnTo>
                  <a:lnTo>
                    <a:pt x="33494" y="124967"/>
                  </a:lnTo>
                  <a:lnTo>
                    <a:pt x="45673" y="138683"/>
                  </a:lnTo>
                  <a:lnTo>
                    <a:pt x="54808" y="153923"/>
                  </a:lnTo>
                  <a:lnTo>
                    <a:pt x="57853" y="172211"/>
                  </a:lnTo>
                  <a:lnTo>
                    <a:pt x="54808" y="188975"/>
                  </a:lnTo>
                  <a:lnTo>
                    <a:pt x="45673" y="205739"/>
                  </a:lnTo>
                  <a:lnTo>
                    <a:pt x="33494" y="217931"/>
                  </a:lnTo>
                  <a:lnTo>
                    <a:pt x="18269" y="227075"/>
                  </a:lnTo>
                  <a:lnTo>
                    <a:pt x="0" y="228599"/>
                  </a:lnTo>
                </a:path>
              </a:pathLst>
            </a:custGeom>
            <a:ln w="27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26491" y="4479032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899"/>
                  </a:moveTo>
                  <a:lnTo>
                    <a:pt x="0" y="0"/>
                  </a:lnTo>
                </a:path>
              </a:pathLst>
            </a:custGeom>
            <a:ln w="274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826041" y="4479031"/>
            <a:ext cx="85725" cy="342900"/>
            <a:chOff x="8826041" y="4479031"/>
            <a:chExt cx="85725" cy="342900"/>
          </a:xfrm>
        </p:grpSpPr>
        <p:sp>
          <p:nvSpPr>
            <p:cNvPr id="13" name="object 13"/>
            <p:cNvSpPr/>
            <p:nvPr/>
          </p:nvSpPr>
          <p:spPr>
            <a:xfrm>
              <a:off x="8839744" y="4535420"/>
              <a:ext cx="58419" cy="228600"/>
            </a:xfrm>
            <a:custGeom>
              <a:avLst/>
              <a:gdLst/>
              <a:ahLst/>
              <a:cxnLst/>
              <a:rect l="l" t="t" r="r" b="b"/>
              <a:pathLst>
                <a:path w="58420" h="228600">
                  <a:moveTo>
                    <a:pt x="0" y="0"/>
                  </a:moveTo>
                  <a:lnTo>
                    <a:pt x="45673" y="24383"/>
                  </a:lnTo>
                  <a:lnTo>
                    <a:pt x="56331" y="57911"/>
                  </a:lnTo>
                  <a:lnTo>
                    <a:pt x="53286" y="74675"/>
                  </a:lnTo>
                  <a:lnTo>
                    <a:pt x="45673" y="91439"/>
                  </a:lnTo>
                  <a:lnTo>
                    <a:pt x="33494" y="103631"/>
                  </a:lnTo>
                  <a:lnTo>
                    <a:pt x="18269" y="111251"/>
                  </a:lnTo>
                  <a:lnTo>
                    <a:pt x="0" y="114299"/>
                  </a:lnTo>
                  <a:lnTo>
                    <a:pt x="18269" y="117347"/>
                  </a:lnTo>
                  <a:lnTo>
                    <a:pt x="33494" y="124967"/>
                  </a:lnTo>
                  <a:lnTo>
                    <a:pt x="45673" y="138683"/>
                  </a:lnTo>
                  <a:lnTo>
                    <a:pt x="54808" y="153923"/>
                  </a:lnTo>
                  <a:lnTo>
                    <a:pt x="57853" y="172211"/>
                  </a:lnTo>
                  <a:lnTo>
                    <a:pt x="54808" y="188975"/>
                  </a:lnTo>
                  <a:lnTo>
                    <a:pt x="45673" y="205739"/>
                  </a:lnTo>
                  <a:lnTo>
                    <a:pt x="33494" y="217931"/>
                  </a:lnTo>
                  <a:lnTo>
                    <a:pt x="18269" y="227075"/>
                  </a:lnTo>
                  <a:lnTo>
                    <a:pt x="0" y="228599"/>
                  </a:lnTo>
                </a:path>
              </a:pathLst>
            </a:custGeom>
            <a:ln w="274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854968" y="4479031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899"/>
                  </a:moveTo>
                  <a:lnTo>
                    <a:pt x="0" y="0"/>
                  </a:lnTo>
                </a:path>
              </a:pathLst>
            </a:custGeom>
            <a:ln w="274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2459104" y="3221731"/>
            <a:ext cx="6053455" cy="0"/>
          </a:xfrm>
          <a:custGeom>
            <a:avLst/>
            <a:gdLst/>
            <a:ahLst/>
            <a:cxnLst/>
            <a:rect l="l" t="t" r="r" b="b"/>
            <a:pathLst>
              <a:path w="6053455">
                <a:moveTo>
                  <a:pt x="6053309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017584" y="3384801"/>
            <a:ext cx="6381115" cy="302260"/>
            <a:chOff x="2017584" y="3384801"/>
            <a:chExt cx="6381115" cy="302260"/>
          </a:xfrm>
        </p:grpSpPr>
        <p:sp>
          <p:nvSpPr>
            <p:cNvPr id="17" name="object 17"/>
            <p:cNvSpPr/>
            <p:nvPr/>
          </p:nvSpPr>
          <p:spPr>
            <a:xfrm>
              <a:off x="2025202" y="3392419"/>
              <a:ext cx="411480" cy="228600"/>
            </a:xfrm>
            <a:custGeom>
              <a:avLst/>
              <a:gdLst/>
              <a:ahLst/>
              <a:cxnLst/>
              <a:rect l="l" t="t" r="r" b="b"/>
              <a:pathLst>
                <a:path w="411480" h="228600">
                  <a:moveTo>
                    <a:pt x="411064" y="228598"/>
                  </a:moveTo>
                  <a:lnTo>
                    <a:pt x="0" y="228598"/>
                  </a:lnTo>
                  <a:lnTo>
                    <a:pt x="0" y="0"/>
                  </a:lnTo>
                  <a:lnTo>
                    <a:pt x="411064" y="0"/>
                  </a:lnTo>
                  <a:lnTo>
                    <a:pt x="411064" y="228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25202" y="3392419"/>
              <a:ext cx="411480" cy="228600"/>
            </a:xfrm>
            <a:custGeom>
              <a:avLst/>
              <a:gdLst/>
              <a:ahLst/>
              <a:cxnLst/>
              <a:rect l="l" t="t" r="r" b="b"/>
              <a:pathLst>
                <a:path w="411480" h="228600">
                  <a:moveTo>
                    <a:pt x="0" y="228599"/>
                  </a:moveTo>
                  <a:lnTo>
                    <a:pt x="411064" y="228599"/>
                  </a:lnTo>
                  <a:lnTo>
                    <a:pt x="411064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59104" y="3678930"/>
              <a:ext cx="5939155" cy="0"/>
            </a:xfrm>
            <a:custGeom>
              <a:avLst/>
              <a:gdLst/>
              <a:ahLst/>
              <a:cxnLst/>
              <a:rect l="l" t="t" r="r" b="b"/>
              <a:pathLst>
                <a:path w="5939155">
                  <a:moveTo>
                    <a:pt x="0" y="0"/>
                  </a:moveTo>
                  <a:lnTo>
                    <a:pt x="5939124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4286058" y="2764529"/>
            <a:ext cx="4911725" cy="0"/>
          </a:xfrm>
          <a:custGeom>
            <a:avLst/>
            <a:gdLst/>
            <a:ahLst/>
            <a:cxnLst/>
            <a:rect l="l" t="t" r="r" b="b"/>
            <a:pathLst>
              <a:path w="4911725">
                <a:moveTo>
                  <a:pt x="0" y="0"/>
                </a:moveTo>
                <a:lnTo>
                  <a:pt x="4911462" y="0"/>
                </a:lnTo>
              </a:path>
            </a:pathLst>
          </a:custGeom>
          <a:ln w="27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99535" y="2764529"/>
            <a:ext cx="0" cy="1371600"/>
          </a:xfrm>
          <a:custGeom>
            <a:avLst/>
            <a:gdLst/>
            <a:ahLst/>
            <a:cxnLst/>
            <a:rect l="l" t="t" r="r" b="b"/>
            <a:pathLst>
              <a:path h="1371600">
                <a:moveTo>
                  <a:pt x="0" y="0"/>
                </a:moveTo>
                <a:lnTo>
                  <a:pt x="0" y="1371599"/>
                </a:lnTo>
              </a:path>
            </a:pathLst>
          </a:custGeom>
          <a:ln w="27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99535" y="4364728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7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26489" y="2764529"/>
            <a:ext cx="0" cy="1371600"/>
          </a:xfrm>
          <a:custGeom>
            <a:avLst/>
            <a:gdLst/>
            <a:ahLst/>
            <a:cxnLst/>
            <a:rect l="l" t="t" r="r" b="b"/>
            <a:pathLst>
              <a:path h="1371600">
                <a:moveTo>
                  <a:pt x="0" y="0"/>
                </a:moveTo>
                <a:lnTo>
                  <a:pt x="0" y="1371599"/>
                </a:lnTo>
              </a:path>
            </a:pathLst>
          </a:custGeom>
          <a:ln w="27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26489" y="4364728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7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54966" y="2764528"/>
            <a:ext cx="0" cy="1371600"/>
          </a:xfrm>
          <a:custGeom>
            <a:avLst/>
            <a:gdLst/>
            <a:ahLst/>
            <a:cxnLst/>
            <a:rect l="l" t="t" r="r" b="b"/>
            <a:pathLst>
              <a:path h="1371600">
                <a:moveTo>
                  <a:pt x="0" y="0"/>
                </a:moveTo>
                <a:lnTo>
                  <a:pt x="0" y="1371599"/>
                </a:lnTo>
              </a:path>
            </a:pathLst>
          </a:custGeom>
          <a:ln w="27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54966" y="4364727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7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85350" y="413612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599"/>
                </a:moveTo>
                <a:lnTo>
                  <a:pt x="228369" y="228599"/>
                </a:lnTo>
                <a:lnTo>
                  <a:pt x="228369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74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12304" y="413612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599"/>
                </a:moveTo>
                <a:lnTo>
                  <a:pt x="228369" y="228599"/>
                </a:lnTo>
                <a:lnTo>
                  <a:pt x="228369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74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40780" y="413612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599"/>
                </a:moveTo>
                <a:lnTo>
                  <a:pt x="228369" y="228599"/>
                </a:lnTo>
                <a:lnTo>
                  <a:pt x="228369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74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398226" y="4764014"/>
            <a:ext cx="441959" cy="0"/>
          </a:xfrm>
          <a:custGeom>
            <a:avLst/>
            <a:gdLst/>
            <a:ahLst/>
            <a:cxnLst/>
            <a:rect l="l" t="t" r="r" b="b"/>
            <a:pathLst>
              <a:path w="441959">
                <a:moveTo>
                  <a:pt x="441513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12411" y="4535413"/>
            <a:ext cx="327660" cy="0"/>
          </a:xfrm>
          <a:custGeom>
            <a:avLst/>
            <a:gdLst/>
            <a:ahLst/>
            <a:cxnLst/>
            <a:rect l="l" t="t" r="r" b="b"/>
            <a:pathLst>
              <a:path w="327659">
                <a:moveTo>
                  <a:pt x="327329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98226" y="367892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55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98226" y="3992824"/>
            <a:ext cx="0" cy="771525"/>
          </a:xfrm>
          <a:custGeom>
            <a:avLst/>
            <a:gdLst/>
            <a:ahLst/>
            <a:cxnLst/>
            <a:rect l="l" t="t" r="r" b="b"/>
            <a:pathLst>
              <a:path h="771525">
                <a:moveTo>
                  <a:pt x="0" y="0"/>
                </a:moveTo>
                <a:lnTo>
                  <a:pt x="0" y="771188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12410" y="3221725"/>
            <a:ext cx="0" cy="571500"/>
          </a:xfrm>
          <a:custGeom>
            <a:avLst/>
            <a:gdLst/>
            <a:ahLst/>
            <a:cxnLst/>
            <a:rect l="l" t="t" r="r" b="b"/>
            <a:pathLst>
              <a:path h="571500">
                <a:moveTo>
                  <a:pt x="0" y="0"/>
                </a:moveTo>
                <a:lnTo>
                  <a:pt x="0" y="571454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12410" y="3992823"/>
            <a:ext cx="0" cy="542925"/>
          </a:xfrm>
          <a:custGeom>
            <a:avLst/>
            <a:gdLst/>
            <a:ahLst/>
            <a:cxnLst/>
            <a:rect l="l" t="t" r="r" b="b"/>
            <a:pathLst>
              <a:path h="542925">
                <a:moveTo>
                  <a:pt x="0" y="0"/>
                </a:moveTo>
                <a:lnTo>
                  <a:pt x="0" y="542589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69749" y="4764012"/>
            <a:ext cx="443230" cy="0"/>
          </a:xfrm>
          <a:custGeom>
            <a:avLst/>
            <a:gdLst/>
            <a:ahLst/>
            <a:cxnLst/>
            <a:rect l="l" t="t" r="r" b="b"/>
            <a:pathLst>
              <a:path w="443229">
                <a:moveTo>
                  <a:pt x="443036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83933" y="4535412"/>
            <a:ext cx="328930" cy="0"/>
          </a:xfrm>
          <a:custGeom>
            <a:avLst/>
            <a:gdLst/>
            <a:ahLst/>
            <a:cxnLst/>
            <a:rect l="l" t="t" r="r" b="b"/>
            <a:pathLst>
              <a:path w="328929">
                <a:moveTo>
                  <a:pt x="328851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69748" y="3678923"/>
            <a:ext cx="0" cy="1085215"/>
          </a:xfrm>
          <a:custGeom>
            <a:avLst/>
            <a:gdLst/>
            <a:ahLst/>
            <a:cxnLst/>
            <a:rect l="l" t="t" r="r" b="b"/>
            <a:pathLst>
              <a:path h="1085214">
                <a:moveTo>
                  <a:pt x="0" y="1085087"/>
                </a:moveTo>
                <a:lnTo>
                  <a:pt x="0" y="0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83933" y="3221723"/>
            <a:ext cx="0" cy="1313815"/>
          </a:xfrm>
          <a:custGeom>
            <a:avLst/>
            <a:gdLst/>
            <a:ahLst/>
            <a:cxnLst/>
            <a:rect l="l" t="t" r="r" b="b"/>
            <a:pathLst>
              <a:path h="1313814">
                <a:moveTo>
                  <a:pt x="0" y="1313687"/>
                </a:moveTo>
                <a:lnTo>
                  <a:pt x="0" y="0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86055" y="4764011"/>
            <a:ext cx="907415" cy="0"/>
          </a:xfrm>
          <a:custGeom>
            <a:avLst/>
            <a:gdLst/>
            <a:ahLst/>
            <a:cxnLst/>
            <a:rect l="l" t="t" r="r" b="b"/>
            <a:pathLst>
              <a:path w="907414">
                <a:moveTo>
                  <a:pt x="907387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56978" y="4535410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>
                <a:moveTo>
                  <a:pt x="336464" y="0"/>
                </a:moveTo>
                <a:lnTo>
                  <a:pt x="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286054" y="3678922"/>
            <a:ext cx="0" cy="1085215"/>
          </a:xfrm>
          <a:custGeom>
            <a:avLst/>
            <a:gdLst/>
            <a:ahLst/>
            <a:cxnLst/>
            <a:rect l="l" t="t" r="r" b="b"/>
            <a:pathLst>
              <a:path h="1085214">
                <a:moveTo>
                  <a:pt x="0" y="1085087"/>
                </a:moveTo>
                <a:lnTo>
                  <a:pt x="0" y="0"/>
                </a:lnTo>
              </a:path>
            </a:pathLst>
          </a:custGeom>
          <a:ln w="15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4825003" y="3188195"/>
            <a:ext cx="66040" cy="1347470"/>
            <a:chOff x="4825003" y="3188195"/>
            <a:chExt cx="66040" cy="1347470"/>
          </a:xfrm>
        </p:grpSpPr>
        <p:sp>
          <p:nvSpPr>
            <p:cNvPr id="44" name="object 44"/>
            <p:cNvSpPr/>
            <p:nvPr/>
          </p:nvSpPr>
          <p:spPr>
            <a:xfrm>
              <a:off x="4856977" y="3221722"/>
              <a:ext cx="0" cy="1313815"/>
            </a:xfrm>
            <a:custGeom>
              <a:avLst/>
              <a:gdLst/>
              <a:ahLst/>
              <a:cxnLst/>
              <a:rect l="l" t="t" r="r" b="b"/>
              <a:pathLst>
                <a:path h="1313814">
                  <a:moveTo>
                    <a:pt x="0" y="1313687"/>
                  </a:moveTo>
                  <a:lnTo>
                    <a:pt x="0" y="0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25003" y="3188195"/>
              <a:ext cx="65470" cy="65527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4080" y="3645395"/>
            <a:ext cx="65470" cy="6552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1957" y="3188195"/>
            <a:ext cx="65470" cy="6552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7773" y="3645394"/>
            <a:ext cx="65470" cy="6552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3888" y="4788394"/>
            <a:ext cx="66993" cy="65527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9703" y="4788394"/>
            <a:ext cx="66993" cy="6552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50841" y="4788393"/>
            <a:ext cx="66993" cy="6552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6657" y="4788393"/>
            <a:ext cx="66993" cy="6552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7796" y="4788392"/>
            <a:ext cx="66993" cy="6552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63610" y="4788392"/>
            <a:ext cx="66993" cy="65527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4343904" y="3273535"/>
            <a:ext cx="461645" cy="347980"/>
            <a:chOff x="4343904" y="3273535"/>
            <a:chExt cx="461645" cy="347980"/>
          </a:xfrm>
        </p:grpSpPr>
        <p:sp>
          <p:nvSpPr>
            <p:cNvPr id="56" name="object 56"/>
            <p:cNvSpPr/>
            <p:nvPr/>
          </p:nvSpPr>
          <p:spPr>
            <a:xfrm>
              <a:off x="4394146" y="3278105"/>
              <a:ext cx="407034" cy="306705"/>
            </a:xfrm>
            <a:custGeom>
              <a:avLst/>
              <a:gdLst/>
              <a:ahLst/>
              <a:cxnLst/>
              <a:rect l="l" t="t" r="r" b="b"/>
              <a:pathLst>
                <a:path w="407035" h="306704">
                  <a:moveTo>
                    <a:pt x="406497" y="0"/>
                  </a:moveTo>
                  <a:lnTo>
                    <a:pt x="0" y="306323"/>
                  </a:lnTo>
                </a:path>
              </a:pathLst>
            </a:custGeom>
            <a:ln w="91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3904" y="3538709"/>
              <a:ext cx="89826" cy="82297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3610061" y="2927576"/>
            <a:ext cx="1498600" cy="1282065"/>
            <a:chOff x="3610061" y="2927576"/>
            <a:chExt cx="1498600" cy="1282065"/>
          </a:xfrm>
        </p:grpSpPr>
        <p:sp>
          <p:nvSpPr>
            <p:cNvPr id="59" name="object 59"/>
            <p:cNvSpPr/>
            <p:nvPr/>
          </p:nvSpPr>
          <p:spPr>
            <a:xfrm>
              <a:off x="5099046" y="3454888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1522" y="30479"/>
                  </a:moveTo>
                  <a:lnTo>
                    <a:pt x="0" y="0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91433" y="3393927"/>
              <a:ext cx="6350" cy="30480"/>
            </a:xfrm>
            <a:custGeom>
              <a:avLst/>
              <a:gdLst/>
              <a:ahLst/>
              <a:cxnLst/>
              <a:rect l="l" t="t" r="r" b="b"/>
              <a:pathLst>
                <a:path w="6350" h="30479">
                  <a:moveTo>
                    <a:pt x="6089" y="30479"/>
                  </a:moveTo>
                  <a:lnTo>
                    <a:pt x="0" y="0"/>
                  </a:lnTo>
                </a:path>
              </a:pathLst>
            </a:custGeom>
            <a:ln w="15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77731" y="3334491"/>
              <a:ext cx="9525" cy="29209"/>
            </a:xfrm>
            <a:custGeom>
              <a:avLst/>
              <a:gdLst/>
              <a:ahLst/>
              <a:cxnLst/>
              <a:rect l="l" t="t" r="r" b="b"/>
              <a:pathLst>
                <a:path w="9525" h="29210">
                  <a:moveTo>
                    <a:pt x="9134" y="28955"/>
                  </a:moveTo>
                  <a:lnTo>
                    <a:pt x="0" y="0"/>
                  </a:lnTo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59461" y="3276579"/>
              <a:ext cx="9525" cy="29209"/>
            </a:xfrm>
            <a:custGeom>
              <a:avLst/>
              <a:gdLst/>
              <a:ahLst/>
              <a:cxnLst/>
              <a:rect l="l" t="t" r="r" b="b"/>
              <a:pathLst>
                <a:path w="9525" h="29210">
                  <a:moveTo>
                    <a:pt x="9134" y="28955"/>
                  </a:moveTo>
                  <a:lnTo>
                    <a:pt x="0" y="0"/>
                  </a:lnTo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32057" y="3223238"/>
              <a:ext cx="15240" cy="26034"/>
            </a:xfrm>
            <a:custGeom>
              <a:avLst/>
              <a:gdLst/>
              <a:ahLst/>
              <a:cxnLst/>
              <a:rect l="l" t="t" r="r" b="b"/>
              <a:pathLst>
                <a:path w="15239" h="26035">
                  <a:moveTo>
                    <a:pt x="15224" y="25907"/>
                  </a:moveTo>
                  <a:lnTo>
                    <a:pt x="0" y="0"/>
                  </a:lnTo>
                </a:path>
              </a:pathLst>
            </a:custGeom>
            <a:ln w="15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01607" y="3171422"/>
              <a:ext cx="15240" cy="26034"/>
            </a:xfrm>
            <a:custGeom>
              <a:avLst/>
              <a:gdLst/>
              <a:ahLst/>
              <a:cxnLst/>
              <a:rect l="l" t="t" r="r" b="b"/>
              <a:pathLst>
                <a:path w="15239" h="26035">
                  <a:moveTo>
                    <a:pt x="15224" y="25907"/>
                  </a:moveTo>
                  <a:lnTo>
                    <a:pt x="0" y="0"/>
                  </a:lnTo>
                </a:path>
              </a:pathLst>
            </a:custGeom>
            <a:ln w="15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63545" y="3124177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19792" y="22859"/>
                  </a:moveTo>
                  <a:lnTo>
                    <a:pt x="0" y="0"/>
                  </a:lnTo>
                </a:path>
              </a:pathLst>
            </a:custGeom>
            <a:ln w="15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920916" y="307998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314" y="21335"/>
                  </a:moveTo>
                  <a:lnTo>
                    <a:pt x="0" y="0"/>
                  </a:lnTo>
                </a:path>
              </a:pathLst>
            </a:custGeom>
            <a:ln w="15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873720" y="3040357"/>
              <a:ext cx="24765" cy="20320"/>
            </a:xfrm>
            <a:custGeom>
              <a:avLst/>
              <a:gdLst/>
              <a:ahLst/>
              <a:cxnLst/>
              <a:rect l="l" t="t" r="r" b="b"/>
              <a:pathLst>
                <a:path w="24764" h="20319">
                  <a:moveTo>
                    <a:pt x="24359" y="19811"/>
                  </a:moveTo>
                  <a:lnTo>
                    <a:pt x="0" y="0"/>
                  </a:lnTo>
                </a:path>
                <a:path w="24764" h="20319">
                  <a:moveTo>
                    <a:pt x="24359" y="19811"/>
                  </a:moveTo>
                  <a:lnTo>
                    <a:pt x="0" y="0"/>
                  </a:lnTo>
                </a:path>
              </a:pathLst>
            </a:custGeom>
            <a:ln w="15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825001" y="3009876"/>
              <a:ext cx="22860" cy="13970"/>
            </a:xfrm>
            <a:custGeom>
              <a:avLst/>
              <a:gdLst/>
              <a:ahLst/>
              <a:cxnLst/>
              <a:rect l="l" t="t" r="r" b="b"/>
              <a:pathLst>
                <a:path w="22860" h="13969">
                  <a:moveTo>
                    <a:pt x="22836" y="13715"/>
                  </a:moveTo>
                  <a:lnTo>
                    <a:pt x="0" y="0"/>
                  </a:lnTo>
                </a:path>
              </a:pathLst>
            </a:custGeom>
            <a:ln w="152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821955" y="3008351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5">
                  <a:moveTo>
                    <a:pt x="3044" y="1523"/>
                  </a:moveTo>
                  <a:lnTo>
                    <a:pt x="0" y="0"/>
                  </a:lnTo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74759" y="2982443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4">
                  <a:moveTo>
                    <a:pt x="19792" y="10667"/>
                  </a:moveTo>
                  <a:lnTo>
                    <a:pt x="0" y="0"/>
                  </a:lnTo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67146" y="2979395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12" y="3047"/>
                  </a:moveTo>
                  <a:lnTo>
                    <a:pt x="0" y="0"/>
                  </a:lnTo>
                </a:path>
              </a:pathLst>
            </a:custGeom>
            <a:ln w="152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19950" y="2962630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18269" y="6095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09292" y="2959582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5" h="3175">
                  <a:moveTo>
                    <a:pt x="10657" y="3047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65141" y="2947390"/>
              <a:ext cx="15240" cy="5080"/>
            </a:xfrm>
            <a:custGeom>
              <a:avLst/>
              <a:gdLst/>
              <a:ahLst/>
              <a:cxnLst/>
              <a:rect l="l" t="t" r="r" b="b"/>
              <a:pathLst>
                <a:path w="15239" h="5080">
                  <a:moveTo>
                    <a:pt x="15224" y="4571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651439" y="2944341"/>
              <a:ext cx="13970" cy="3175"/>
            </a:xfrm>
            <a:custGeom>
              <a:avLst/>
              <a:gdLst/>
              <a:ahLst/>
              <a:cxnLst/>
              <a:rect l="l" t="t" r="r" b="b"/>
              <a:pathLst>
                <a:path w="13970" h="3175">
                  <a:moveTo>
                    <a:pt x="13702" y="3047"/>
                  </a:moveTo>
                  <a:lnTo>
                    <a:pt x="0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608809" y="2938245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5">
                  <a:moveTo>
                    <a:pt x="12179" y="1523"/>
                  </a:moveTo>
                  <a:lnTo>
                    <a:pt x="0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90540" y="2936720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5">
                  <a:moveTo>
                    <a:pt x="18269" y="1523"/>
                  </a:moveTo>
                  <a:lnTo>
                    <a:pt x="0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50955" y="293519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134" y="0"/>
                  </a:moveTo>
                  <a:lnTo>
                    <a:pt x="0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529641" y="2935196"/>
              <a:ext cx="21590" cy="1905"/>
            </a:xfrm>
            <a:custGeom>
              <a:avLst/>
              <a:gdLst/>
              <a:ahLst/>
              <a:cxnLst/>
              <a:rect l="l" t="t" r="r" b="b"/>
              <a:pathLst>
                <a:path w="21589" h="1905">
                  <a:moveTo>
                    <a:pt x="21314" y="0"/>
                  </a:moveTo>
                  <a:lnTo>
                    <a:pt x="0" y="1523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6776" y="2930623"/>
              <a:ext cx="503945" cy="504437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001343" y="3465540"/>
              <a:ext cx="1905" cy="20320"/>
            </a:xfrm>
            <a:custGeom>
              <a:avLst/>
              <a:gdLst/>
              <a:ahLst/>
              <a:cxnLst/>
              <a:rect l="l" t="t" r="r" b="b"/>
              <a:pathLst>
                <a:path w="1904" h="20320">
                  <a:moveTo>
                    <a:pt x="1522" y="0"/>
                  </a:moveTo>
                  <a:lnTo>
                    <a:pt x="0" y="19811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01343" y="348535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67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02865" y="3526499"/>
              <a:ext cx="1905" cy="17145"/>
            </a:xfrm>
            <a:custGeom>
              <a:avLst/>
              <a:gdLst/>
              <a:ahLst/>
              <a:cxnLst/>
              <a:rect l="l" t="t" r="r" b="b"/>
              <a:pathLst>
                <a:path w="1904" h="17145">
                  <a:moveTo>
                    <a:pt x="0" y="0"/>
                  </a:moveTo>
                  <a:lnTo>
                    <a:pt x="1522" y="16763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004387" y="3543263"/>
              <a:ext cx="1905" cy="13970"/>
            </a:xfrm>
            <a:custGeom>
              <a:avLst/>
              <a:gdLst/>
              <a:ahLst/>
              <a:cxnLst/>
              <a:rect l="l" t="t" r="r" b="b"/>
              <a:pathLst>
                <a:path w="1904" h="13970">
                  <a:moveTo>
                    <a:pt x="0" y="0"/>
                  </a:moveTo>
                  <a:lnTo>
                    <a:pt x="1522" y="13715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011999" y="3587459"/>
              <a:ext cx="1905" cy="12700"/>
            </a:xfrm>
            <a:custGeom>
              <a:avLst/>
              <a:gdLst/>
              <a:ahLst/>
              <a:cxnLst/>
              <a:rect l="l" t="t" r="r" b="b"/>
              <a:pathLst>
                <a:path w="1904" h="12700">
                  <a:moveTo>
                    <a:pt x="0" y="0"/>
                  </a:moveTo>
                  <a:lnTo>
                    <a:pt x="1522" y="12191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13522" y="3599650"/>
              <a:ext cx="5080" cy="18415"/>
            </a:xfrm>
            <a:custGeom>
              <a:avLst/>
              <a:gdLst/>
              <a:ahLst/>
              <a:cxnLst/>
              <a:rect l="l" t="t" r="r" b="b"/>
              <a:pathLst>
                <a:path w="5079" h="18414">
                  <a:moveTo>
                    <a:pt x="0" y="0"/>
                  </a:moveTo>
                  <a:lnTo>
                    <a:pt x="4567" y="18287"/>
                  </a:lnTo>
                </a:path>
              </a:pathLst>
            </a:custGeom>
            <a:ln w="15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25701" y="3646894"/>
              <a:ext cx="3175" cy="9525"/>
            </a:xfrm>
            <a:custGeom>
              <a:avLst/>
              <a:gdLst/>
              <a:ahLst/>
              <a:cxnLst/>
              <a:rect l="l" t="t" r="r" b="b"/>
              <a:pathLst>
                <a:path w="3175" h="9525">
                  <a:moveTo>
                    <a:pt x="0" y="0"/>
                  </a:moveTo>
                  <a:lnTo>
                    <a:pt x="3044" y="9143"/>
                  </a:lnTo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028746" y="3656038"/>
              <a:ext cx="7620" cy="20320"/>
            </a:xfrm>
            <a:custGeom>
              <a:avLst/>
              <a:gdLst/>
              <a:ahLst/>
              <a:cxnLst/>
              <a:rect l="l" t="t" r="r" b="b"/>
              <a:pathLst>
                <a:path w="7620" h="20320">
                  <a:moveTo>
                    <a:pt x="0" y="0"/>
                  </a:moveTo>
                  <a:lnTo>
                    <a:pt x="7612" y="19811"/>
                  </a:lnTo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47015" y="3704805"/>
              <a:ext cx="1905" cy="5080"/>
            </a:xfrm>
            <a:custGeom>
              <a:avLst/>
              <a:gdLst/>
              <a:ahLst/>
              <a:cxnLst/>
              <a:rect l="l" t="t" r="r" b="b"/>
              <a:pathLst>
                <a:path w="1904" h="5079">
                  <a:moveTo>
                    <a:pt x="0" y="0"/>
                  </a:moveTo>
                  <a:lnTo>
                    <a:pt x="1522" y="4571"/>
                  </a:lnTo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48537" y="3709377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0"/>
                  </a:moveTo>
                  <a:lnTo>
                    <a:pt x="12179" y="22859"/>
                  </a:lnTo>
                </a:path>
              </a:pathLst>
            </a:custGeom>
            <a:ln w="15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074419" y="3759668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0" y="0"/>
                  </a:moveTo>
                  <a:lnTo>
                    <a:pt x="0" y="1523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074419" y="3761192"/>
              <a:ext cx="17145" cy="24765"/>
            </a:xfrm>
            <a:custGeom>
              <a:avLst/>
              <a:gdLst/>
              <a:ahLst/>
              <a:cxnLst/>
              <a:rect l="l" t="t" r="r" b="b"/>
              <a:pathLst>
                <a:path w="17145" h="24764">
                  <a:moveTo>
                    <a:pt x="0" y="0"/>
                  </a:moveTo>
                  <a:lnTo>
                    <a:pt x="16747" y="24383"/>
                  </a:lnTo>
                </a:path>
              </a:pathLst>
            </a:custGeom>
            <a:ln w="15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07913" y="3811484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0"/>
                  </a:moveTo>
                  <a:lnTo>
                    <a:pt x="19792" y="22859"/>
                  </a:lnTo>
                </a:path>
              </a:pathLst>
            </a:custGeom>
            <a:ln w="15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47497" y="3858727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0" y="0"/>
                  </a:moveTo>
                  <a:lnTo>
                    <a:pt x="21314" y="21335"/>
                  </a:lnTo>
                </a:path>
              </a:pathLst>
            </a:custGeom>
            <a:ln w="15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191648" y="3901399"/>
              <a:ext cx="24765" cy="18415"/>
            </a:xfrm>
            <a:custGeom>
              <a:avLst/>
              <a:gdLst/>
              <a:ahLst/>
              <a:cxnLst/>
              <a:rect l="l" t="t" r="r" b="b"/>
              <a:pathLst>
                <a:path w="24764" h="18414">
                  <a:moveTo>
                    <a:pt x="0" y="0"/>
                  </a:moveTo>
                  <a:lnTo>
                    <a:pt x="24359" y="18287"/>
                  </a:lnTo>
                </a:path>
              </a:pathLst>
            </a:custGeom>
            <a:ln w="15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40366" y="3937974"/>
              <a:ext cx="24765" cy="18415"/>
            </a:xfrm>
            <a:custGeom>
              <a:avLst/>
              <a:gdLst/>
              <a:ahLst/>
              <a:cxnLst/>
              <a:rect l="l" t="t" r="r" b="b"/>
              <a:pathLst>
                <a:path w="24764" h="18414">
                  <a:moveTo>
                    <a:pt x="0" y="0"/>
                  </a:moveTo>
                  <a:lnTo>
                    <a:pt x="24359" y="18287"/>
                  </a:lnTo>
                </a:path>
              </a:pathLst>
            </a:custGeom>
            <a:ln w="15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92130" y="3969978"/>
              <a:ext cx="27940" cy="13970"/>
            </a:xfrm>
            <a:custGeom>
              <a:avLst/>
              <a:gdLst/>
              <a:ahLst/>
              <a:cxnLst/>
              <a:rect l="l" t="t" r="r" b="b"/>
              <a:pathLst>
                <a:path w="27939" h="13970">
                  <a:moveTo>
                    <a:pt x="0" y="0"/>
                  </a:moveTo>
                  <a:lnTo>
                    <a:pt x="27404" y="13715"/>
                  </a:lnTo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346938" y="3995886"/>
              <a:ext cx="29209" cy="10795"/>
            </a:xfrm>
            <a:custGeom>
              <a:avLst/>
              <a:gdLst/>
              <a:ahLst/>
              <a:cxnLst/>
              <a:rect l="l" t="t" r="r" b="b"/>
              <a:pathLst>
                <a:path w="29210" h="10795">
                  <a:moveTo>
                    <a:pt x="0" y="0"/>
                  </a:moveTo>
                  <a:lnTo>
                    <a:pt x="28926" y="10667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04792" y="4014173"/>
              <a:ext cx="29209" cy="9525"/>
            </a:xfrm>
            <a:custGeom>
              <a:avLst/>
              <a:gdLst/>
              <a:ahLst/>
              <a:cxnLst/>
              <a:rect l="l" t="t" r="r" b="b"/>
              <a:pathLst>
                <a:path w="29210" h="9525">
                  <a:moveTo>
                    <a:pt x="0" y="0"/>
                  </a:moveTo>
                  <a:lnTo>
                    <a:pt x="28926" y="9143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64168" y="4027889"/>
              <a:ext cx="29209" cy="5080"/>
            </a:xfrm>
            <a:custGeom>
              <a:avLst/>
              <a:gdLst/>
              <a:ahLst/>
              <a:cxnLst/>
              <a:rect l="l" t="t" r="r" b="b"/>
              <a:pathLst>
                <a:path w="29210" h="5079">
                  <a:moveTo>
                    <a:pt x="0" y="0"/>
                  </a:moveTo>
                  <a:lnTo>
                    <a:pt x="28926" y="4571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93094" y="4032461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0" y="0"/>
                  </a:moveTo>
                  <a:lnTo>
                    <a:pt x="1522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525066" y="4033984"/>
              <a:ext cx="26034" cy="1905"/>
            </a:xfrm>
            <a:custGeom>
              <a:avLst/>
              <a:gdLst/>
              <a:ahLst/>
              <a:cxnLst/>
              <a:rect l="l" t="t" r="r" b="b"/>
              <a:pathLst>
                <a:path w="26035" h="1904">
                  <a:moveTo>
                    <a:pt x="0" y="0"/>
                  </a:moveTo>
                  <a:lnTo>
                    <a:pt x="25881" y="1523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550947" y="4035508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67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85964" y="4032459"/>
              <a:ext cx="22860" cy="1905"/>
            </a:xfrm>
            <a:custGeom>
              <a:avLst/>
              <a:gdLst/>
              <a:ahLst/>
              <a:cxnLst/>
              <a:rect l="l" t="t" r="r" b="b"/>
              <a:pathLst>
                <a:path w="22860" h="1904">
                  <a:moveTo>
                    <a:pt x="0" y="1523"/>
                  </a:moveTo>
                  <a:lnTo>
                    <a:pt x="22836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608800" y="4030935"/>
              <a:ext cx="7620" cy="1905"/>
            </a:xfrm>
            <a:custGeom>
              <a:avLst/>
              <a:gdLst/>
              <a:ahLst/>
              <a:cxnLst/>
              <a:rect l="l" t="t" r="r" b="b"/>
              <a:pathLst>
                <a:path w="7620" h="1904">
                  <a:moveTo>
                    <a:pt x="0" y="1523"/>
                  </a:moveTo>
                  <a:lnTo>
                    <a:pt x="7612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646862" y="4023315"/>
              <a:ext cx="18415" cy="3175"/>
            </a:xfrm>
            <a:custGeom>
              <a:avLst/>
              <a:gdLst/>
              <a:ahLst/>
              <a:cxnLst/>
              <a:rect l="l" t="t" r="r" b="b"/>
              <a:pathLst>
                <a:path w="18414" h="3175">
                  <a:moveTo>
                    <a:pt x="0" y="3047"/>
                  </a:moveTo>
                  <a:lnTo>
                    <a:pt x="18269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665131" y="4020266"/>
              <a:ext cx="12700" cy="3175"/>
            </a:xfrm>
            <a:custGeom>
              <a:avLst/>
              <a:gdLst/>
              <a:ahLst/>
              <a:cxnLst/>
              <a:rect l="l" t="t" r="r" b="b"/>
              <a:pathLst>
                <a:path w="12700" h="3175">
                  <a:moveTo>
                    <a:pt x="0" y="3047"/>
                  </a:moveTo>
                  <a:lnTo>
                    <a:pt x="12179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06237" y="4008074"/>
              <a:ext cx="13970" cy="3175"/>
            </a:xfrm>
            <a:custGeom>
              <a:avLst/>
              <a:gdLst/>
              <a:ahLst/>
              <a:cxnLst/>
              <a:rect l="l" t="t" r="r" b="b"/>
              <a:pathLst>
                <a:path w="13970" h="3175">
                  <a:moveTo>
                    <a:pt x="0" y="3047"/>
                  </a:moveTo>
                  <a:lnTo>
                    <a:pt x="13702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19939" y="4001977"/>
              <a:ext cx="15240" cy="6350"/>
            </a:xfrm>
            <a:custGeom>
              <a:avLst/>
              <a:gdLst/>
              <a:ahLst/>
              <a:cxnLst/>
              <a:rect l="l" t="t" r="r" b="b"/>
              <a:pathLst>
                <a:path w="15239" h="6350">
                  <a:moveTo>
                    <a:pt x="0" y="6095"/>
                  </a:moveTo>
                  <a:lnTo>
                    <a:pt x="15224" y="0"/>
                  </a:lnTo>
                </a:path>
              </a:pathLst>
            </a:custGeom>
            <a:ln w="152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764091" y="3988261"/>
              <a:ext cx="10795" cy="5080"/>
            </a:xfrm>
            <a:custGeom>
              <a:avLst/>
              <a:gdLst/>
              <a:ahLst/>
              <a:cxnLst/>
              <a:rect l="l" t="t" r="r" b="b"/>
              <a:pathLst>
                <a:path w="10795" h="5079">
                  <a:moveTo>
                    <a:pt x="0" y="4571"/>
                  </a:moveTo>
                  <a:lnTo>
                    <a:pt x="10657" y="0"/>
                  </a:lnTo>
                </a:path>
              </a:pathLst>
            </a:custGeom>
            <a:ln w="152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774748" y="3979117"/>
              <a:ext cx="17145" cy="9525"/>
            </a:xfrm>
            <a:custGeom>
              <a:avLst/>
              <a:gdLst/>
              <a:ahLst/>
              <a:cxnLst/>
              <a:rect l="l" t="t" r="r" b="b"/>
              <a:pathLst>
                <a:path w="17145" h="9525">
                  <a:moveTo>
                    <a:pt x="0" y="9143"/>
                  </a:moveTo>
                  <a:lnTo>
                    <a:pt x="16747" y="0"/>
                  </a:lnTo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18899" y="396235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47"/>
                  </a:moveTo>
                  <a:lnTo>
                    <a:pt x="6089" y="0"/>
                  </a:lnTo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24989" y="3948636"/>
              <a:ext cx="20320" cy="13970"/>
            </a:xfrm>
            <a:custGeom>
              <a:avLst/>
              <a:gdLst/>
              <a:ahLst/>
              <a:cxnLst/>
              <a:rect l="l" t="t" r="r" b="b"/>
              <a:pathLst>
                <a:path w="20320" h="13970">
                  <a:moveTo>
                    <a:pt x="0" y="13715"/>
                  </a:moveTo>
                  <a:lnTo>
                    <a:pt x="19792" y="0"/>
                  </a:lnTo>
                </a:path>
              </a:pathLst>
            </a:custGeom>
            <a:ln w="152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70662" y="3930347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0" y="1523"/>
                  </a:moveTo>
                  <a:lnTo>
                    <a:pt x="3044" y="0"/>
                  </a:lnTo>
                </a:path>
              </a:pathLst>
            </a:custGeom>
            <a:ln w="15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873707" y="3913583"/>
              <a:ext cx="21590" cy="17145"/>
            </a:xfrm>
            <a:custGeom>
              <a:avLst/>
              <a:gdLst/>
              <a:ahLst/>
              <a:cxnLst/>
              <a:rect l="l" t="t" r="r" b="b"/>
              <a:pathLst>
                <a:path w="21589" h="17145">
                  <a:moveTo>
                    <a:pt x="0" y="16763"/>
                  </a:moveTo>
                  <a:lnTo>
                    <a:pt x="21314" y="0"/>
                  </a:lnTo>
                </a:path>
              </a:pathLst>
            </a:custGeom>
            <a:ln w="15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917858" y="3872435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0" y="21335"/>
                  </a:moveTo>
                  <a:lnTo>
                    <a:pt x="21314" y="0"/>
                  </a:lnTo>
                </a:path>
              </a:pathLst>
            </a:custGeom>
            <a:ln w="15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60487" y="3828238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59"/>
                  </a:moveTo>
                  <a:lnTo>
                    <a:pt x="19792" y="0"/>
                  </a:lnTo>
                </a:path>
              </a:pathLst>
            </a:custGeom>
            <a:ln w="15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98548" y="3777946"/>
              <a:ext cx="17145" cy="26034"/>
            </a:xfrm>
            <a:custGeom>
              <a:avLst/>
              <a:gdLst/>
              <a:ahLst/>
              <a:cxnLst/>
              <a:rect l="l" t="t" r="r" b="b"/>
              <a:pathLst>
                <a:path w="17145" h="26035">
                  <a:moveTo>
                    <a:pt x="0" y="25907"/>
                  </a:moveTo>
                  <a:lnTo>
                    <a:pt x="16747" y="0"/>
                  </a:lnTo>
                </a:path>
              </a:pathLst>
            </a:custGeom>
            <a:ln w="15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030520" y="3724606"/>
              <a:ext cx="13970" cy="27940"/>
            </a:xfrm>
            <a:custGeom>
              <a:avLst/>
              <a:gdLst/>
              <a:ahLst/>
              <a:cxnLst/>
              <a:rect l="l" t="t" r="r" b="b"/>
              <a:pathLst>
                <a:path w="13970" h="27939">
                  <a:moveTo>
                    <a:pt x="0" y="27431"/>
                  </a:moveTo>
                  <a:lnTo>
                    <a:pt x="13702" y="0"/>
                  </a:lnTo>
                </a:path>
              </a:pathLst>
            </a:custGeom>
            <a:ln w="15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57924" y="3668217"/>
              <a:ext cx="10795" cy="29209"/>
            </a:xfrm>
            <a:custGeom>
              <a:avLst/>
              <a:gdLst/>
              <a:ahLst/>
              <a:cxnLst/>
              <a:rect l="l" t="t" r="r" b="b"/>
              <a:pathLst>
                <a:path w="10795" h="29210">
                  <a:moveTo>
                    <a:pt x="0" y="28955"/>
                  </a:moveTo>
                  <a:lnTo>
                    <a:pt x="10657" y="0"/>
                  </a:lnTo>
                </a:path>
              </a:pathLst>
            </a:custGeom>
            <a:ln w="15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77716" y="3610305"/>
              <a:ext cx="7620" cy="29209"/>
            </a:xfrm>
            <a:custGeom>
              <a:avLst/>
              <a:gdLst/>
              <a:ahLst/>
              <a:cxnLst/>
              <a:rect l="l" t="t" r="r" b="b"/>
              <a:pathLst>
                <a:path w="7620" h="29210">
                  <a:moveTo>
                    <a:pt x="0" y="28955"/>
                  </a:moveTo>
                  <a:lnTo>
                    <a:pt x="7612" y="0"/>
                  </a:lnTo>
                </a:path>
              </a:pathLst>
            </a:custGeom>
            <a:ln w="15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91418" y="3549344"/>
              <a:ext cx="5080" cy="30480"/>
            </a:xfrm>
            <a:custGeom>
              <a:avLst/>
              <a:gdLst/>
              <a:ahLst/>
              <a:cxnLst/>
              <a:rect l="l" t="t" r="r" b="b"/>
              <a:pathLst>
                <a:path w="5079" h="30479">
                  <a:moveTo>
                    <a:pt x="0" y="30479"/>
                  </a:moveTo>
                  <a:lnTo>
                    <a:pt x="4567" y="0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099030" y="3488384"/>
              <a:ext cx="1905" cy="30480"/>
            </a:xfrm>
            <a:custGeom>
              <a:avLst/>
              <a:gdLst/>
              <a:ahLst/>
              <a:cxnLst/>
              <a:rect l="l" t="t" r="r" b="b"/>
              <a:pathLst>
                <a:path w="1904" h="30479">
                  <a:moveTo>
                    <a:pt x="0" y="30479"/>
                  </a:moveTo>
                  <a:lnTo>
                    <a:pt x="1522" y="0"/>
                  </a:lnTo>
                </a:path>
              </a:pathLst>
            </a:custGeom>
            <a:ln w="15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611584" y="375051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6738" y="0"/>
                  </a:moveTo>
                  <a:lnTo>
                    <a:pt x="228369" y="457199"/>
                  </a:lnTo>
                  <a:lnTo>
                    <a:pt x="0" y="4571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8841227" y="4981909"/>
            <a:ext cx="426720" cy="119380"/>
            <a:chOff x="8841227" y="4981909"/>
            <a:chExt cx="426720" cy="119380"/>
          </a:xfrm>
        </p:grpSpPr>
        <p:sp>
          <p:nvSpPr>
            <p:cNvPr id="126" name="object 126"/>
            <p:cNvSpPr/>
            <p:nvPr/>
          </p:nvSpPr>
          <p:spPr>
            <a:xfrm>
              <a:off x="8854943" y="5021527"/>
              <a:ext cx="399415" cy="58419"/>
            </a:xfrm>
            <a:custGeom>
              <a:avLst/>
              <a:gdLst/>
              <a:ahLst/>
              <a:cxnLst/>
              <a:rect l="l" t="t" r="r" b="b"/>
              <a:pathLst>
                <a:path w="399415" h="58420">
                  <a:moveTo>
                    <a:pt x="0" y="28955"/>
                  </a:moveTo>
                  <a:lnTo>
                    <a:pt x="199442" y="57911"/>
                  </a:lnTo>
                  <a:lnTo>
                    <a:pt x="98960" y="0"/>
                  </a:lnTo>
                  <a:lnTo>
                    <a:pt x="398885" y="28955"/>
                  </a:lnTo>
                </a:path>
              </a:pathLst>
            </a:custGeom>
            <a:ln w="274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4203" y="4981909"/>
              <a:ext cx="123333" cy="118858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5057921" y="4564326"/>
            <a:ext cx="55244" cy="172720"/>
            <a:chOff x="5057921" y="4564326"/>
            <a:chExt cx="55244" cy="172720"/>
          </a:xfrm>
        </p:grpSpPr>
        <p:sp>
          <p:nvSpPr>
            <p:cNvPr id="129" name="object 129"/>
            <p:cNvSpPr/>
            <p:nvPr/>
          </p:nvSpPr>
          <p:spPr>
            <a:xfrm>
              <a:off x="5085326" y="4564326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h="129539">
                  <a:moveTo>
                    <a:pt x="0" y="0"/>
                  </a:moveTo>
                  <a:lnTo>
                    <a:pt x="0" y="129539"/>
                  </a:lnTo>
                </a:path>
              </a:pathLst>
            </a:custGeom>
            <a:ln w="91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057921" y="4681675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04" y="54862"/>
                  </a:moveTo>
                  <a:lnTo>
                    <a:pt x="0" y="0"/>
                  </a:lnTo>
                  <a:lnTo>
                    <a:pt x="3046" y="0"/>
                  </a:lnTo>
                  <a:lnTo>
                    <a:pt x="6091" y="1523"/>
                  </a:lnTo>
                  <a:lnTo>
                    <a:pt x="10657" y="3046"/>
                  </a:lnTo>
                  <a:lnTo>
                    <a:pt x="13703" y="4570"/>
                  </a:lnTo>
                  <a:lnTo>
                    <a:pt x="19792" y="4570"/>
                  </a:lnTo>
                  <a:lnTo>
                    <a:pt x="22838" y="6095"/>
                  </a:lnTo>
                  <a:lnTo>
                    <a:pt x="33495" y="6095"/>
                  </a:lnTo>
                  <a:lnTo>
                    <a:pt x="36539" y="4570"/>
                  </a:lnTo>
                  <a:lnTo>
                    <a:pt x="42628" y="4570"/>
                  </a:lnTo>
                  <a:lnTo>
                    <a:pt x="51763" y="0"/>
                  </a:lnTo>
                  <a:lnTo>
                    <a:pt x="54810" y="0"/>
                  </a:lnTo>
                  <a:lnTo>
                    <a:pt x="27404" y="548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6884875" y="4564325"/>
            <a:ext cx="55244" cy="172720"/>
            <a:chOff x="6884875" y="4564325"/>
            <a:chExt cx="55244" cy="172720"/>
          </a:xfrm>
        </p:grpSpPr>
        <p:sp>
          <p:nvSpPr>
            <p:cNvPr id="132" name="object 132"/>
            <p:cNvSpPr/>
            <p:nvPr/>
          </p:nvSpPr>
          <p:spPr>
            <a:xfrm>
              <a:off x="6912280" y="4564325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h="129539">
                  <a:moveTo>
                    <a:pt x="0" y="0"/>
                  </a:moveTo>
                  <a:lnTo>
                    <a:pt x="0" y="129539"/>
                  </a:lnTo>
                </a:path>
              </a:pathLst>
            </a:custGeom>
            <a:ln w="91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884875" y="4681673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04" y="54863"/>
                  </a:moveTo>
                  <a:lnTo>
                    <a:pt x="0" y="0"/>
                  </a:lnTo>
                  <a:lnTo>
                    <a:pt x="3044" y="0"/>
                  </a:lnTo>
                  <a:lnTo>
                    <a:pt x="7612" y="1523"/>
                  </a:lnTo>
                  <a:lnTo>
                    <a:pt x="13702" y="4570"/>
                  </a:lnTo>
                  <a:lnTo>
                    <a:pt x="19792" y="4570"/>
                  </a:lnTo>
                  <a:lnTo>
                    <a:pt x="22836" y="6095"/>
                  </a:lnTo>
                  <a:lnTo>
                    <a:pt x="33494" y="6095"/>
                  </a:lnTo>
                  <a:lnTo>
                    <a:pt x="36539" y="4570"/>
                  </a:lnTo>
                  <a:lnTo>
                    <a:pt x="42628" y="4570"/>
                  </a:lnTo>
                  <a:lnTo>
                    <a:pt x="51763" y="0"/>
                  </a:lnTo>
                  <a:lnTo>
                    <a:pt x="54808" y="0"/>
                  </a:lnTo>
                  <a:lnTo>
                    <a:pt x="27404" y="5486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/>
          <p:nvPr/>
        </p:nvSpPr>
        <p:spPr>
          <a:xfrm>
            <a:off x="8369274" y="3793180"/>
            <a:ext cx="56515" cy="200025"/>
          </a:xfrm>
          <a:custGeom>
            <a:avLst/>
            <a:gdLst/>
            <a:ahLst/>
            <a:cxnLst/>
            <a:rect l="l" t="t" r="r" b="b"/>
            <a:pathLst>
              <a:path w="56515" h="200025">
                <a:moveTo>
                  <a:pt x="0" y="199643"/>
                </a:moveTo>
                <a:lnTo>
                  <a:pt x="56331" y="199643"/>
                </a:lnTo>
                <a:lnTo>
                  <a:pt x="56331" y="0"/>
                </a:lnTo>
                <a:lnTo>
                  <a:pt x="0" y="0"/>
                </a:lnTo>
                <a:lnTo>
                  <a:pt x="0" y="199643"/>
                </a:lnTo>
                <a:close/>
              </a:path>
            </a:pathLst>
          </a:custGeom>
          <a:ln w="91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483457" y="3793179"/>
            <a:ext cx="56515" cy="200025"/>
          </a:xfrm>
          <a:custGeom>
            <a:avLst/>
            <a:gdLst/>
            <a:ahLst/>
            <a:cxnLst/>
            <a:rect l="l" t="t" r="r" b="b"/>
            <a:pathLst>
              <a:path w="56515" h="200025">
                <a:moveTo>
                  <a:pt x="0" y="199643"/>
                </a:moveTo>
                <a:lnTo>
                  <a:pt x="56331" y="199643"/>
                </a:lnTo>
                <a:lnTo>
                  <a:pt x="56331" y="0"/>
                </a:lnTo>
                <a:lnTo>
                  <a:pt x="0" y="0"/>
                </a:lnTo>
                <a:lnTo>
                  <a:pt x="0" y="199643"/>
                </a:lnTo>
                <a:close/>
              </a:path>
            </a:pathLst>
          </a:custGeom>
          <a:ln w="91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6" name="object 136"/>
          <p:cNvGrpSpPr/>
          <p:nvPr/>
        </p:nvGrpSpPr>
        <p:grpSpPr>
          <a:xfrm>
            <a:off x="4324064" y="3715452"/>
            <a:ext cx="4408170" cy="1621790"/>
            <a:chOff x="4324064" y="3715452"/>
            <a:chExt cx="4408170" cy="1621790"/>
          </a:xfrm>
        </p:grpSpPr>
        <p:sp>
          <p:nvSpPr>
            <p:cNvPr id="137" name="object 137"/>
            <p:cNvSpPr/>
            <p:nvPr/>
          </p:nvSpPr>
          <p:spPr>
            <a:xfrm>
              <a:off x="7483198" y="3835850"/>
              <a:ext cx="502920" cy="0"/>
            </a:xfrm>
            <a:custGeom>
              <a:avLst/>
              <a:gdLst/>
              <a:ahLst/>
              <a:cxnLst/>
              <a:rect l="l" t="t" r="r" b="b"/>
              <a:pathLst>
                <a:path w="502920">
                  <a:moveTo>
                    <a:pt x="0" y="0"/>
                  </a:moveTo>
                  <a:lnTo>
                    <a:pt x="502412" y="0"/>
                  </a:lnTo>
                </a:path>
              </a:pathLst>
            </a:custGeom>
            <a:ln w="274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64297" y="3790129"/>
              <a:ext cx="91346" cy="91441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4343875" y="3735263"/>
              <a:ext cx="4368165" cy="1087120"/>
            </a:xfrm>
            <a:custGeom>
              <a:avLst/>
              <a:gdLst/>
              <a:ahLst/>
              <a:cxnLst/>
              <a:rect l="l" t="t" r="r" b="b"/>
              <a:pathLst>
                <a:path w="4368165" h="1087120">
                  <a:moveTo>
                    <a:pt x="0" y="0"/>
                  </a:moveTo>
                  <a:lnTo>
                    <a:pt x="3996462" y="0"/>
                  </a:lnTo>
                  <a:lnTo>
                    <a:pt x="3996462" y="1086611"/>
                  </a:lnTo>
                  <a:lnTo>
                    <a:pt x="4367943" y="1086611"/>
                  </a:lnTo>
                </a:path>
              </a:pathLst>
            </a:custGeom>
            <a:ln w="39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997784" y="487826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6738" y="0"/>
                  </a:moveTo>
                  <a:lnTo>
                    <a:pt x="228369" y="457199"/>
                  </a:lnTo>
                  <a:lnTo>
                    <a:pt x="0" y="4571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 txBox="1">
            <a:spLocks noGrp="1"/>
          </p:cNvSpPr>
          <p:nvPr>
            <p:ph type="title"/>
          </p:nvPr>
        </p:nvSpPr>
        <p:spPr>
          <a:xfrm>
            <a:off x="1407160" y="636832"/>
            <a:ext cx="4358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0" dirty="0">
                <a:latin typeface="Tahoma"/>
                <a:cs typeface="Tahoma"/>
              </a:rPr>
              <a:t>Diferencial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alta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impedancia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443867" y="3079986"/>
            <a:ext cx="52260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Arial Black"/>
                <a:cs typeface="Arial Black"/>
              </a:rPr>
              <a:t>D</a:t>
            </a:r>
            <a:endParaRPr sz="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800" cap="small" spc="-25" dirty="0">
                <a:solidFill>
                  <a:srgbClr val="FF0000"/>
                </a:solidFill>
                <a:latin typeface="Arial Black"/>
                <a:cs typeface="Arial Black"/>
              </a:rPr>
              <a:t>Vr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2094715" y="3455918"/>
            <a:ext cx="26924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latin typeface="Arial Black"/>
                <a:cs typeface="Arial Black"/>
              </a:rPr>
              <a:t>Hola-</a:t>
            </a:r>
            <a:r>
              <a:rPr sz="600" spc="-50" dirty="0">
                <a:latin typeface="Arial Black"/>
                <a:cs typeface="Arial Black"/>
              </a:rPr>
              <a:t>Z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4182004" y="3651486"/>
            <a:ext cx="9588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Arial Black"/>
                <a:cs typeface="Arial Black"/>
              </a:rPr>
              <a:t>A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213460" y="3794704"/>
            <a:ext cx="1143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latin typeface="Arial Black"/>
                <a:cs typeface="Arial Black"/>
              </a:rPr>
              <a:t>R</a:t>
            </a:r>
            <a:r>
              <a:rPr sz="550" spc="-40" dirty="0">
                <a:latin typeface="Arial Black"/>
                <a:cs typeface="Arial Black"/>
              </a:rPr>
              <a:t>l</a:t>
            </a:r>
            <a:endParaRPr sz="550">
              <a:latin typeface="Arial Black"/>
              <a:cs typeface="Arial Black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8556014" y="3794702"/>
            <a:ext cx="1143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latin typeface="Arial Black"/>
                <a:cs typeface="Arial Black"/>
              </a:rPr>
              <a:t>R</a:t>
            </a:r>
            <a:r>
              <a:rPr sz="550" spc="-40" dirty="0">
                <a:latin typeface="Arial Black"/>
                <a:cs typeface="Arial Black"/>
              </a:rPr>
              <a:t>l</a:t>
            </a:r>
            <a:endParaRPr sz="550">
              <a:latin typeface="Arial Black"/>
              <a:cs typeface="Arial Black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486202" y="3861757"/>
            <a:ext cx="559435" cy="25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800" u="sng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SI</a:t>
            </a:r>
            <a:r>
              <a:rPr sz="800" spc="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200" spc="-112" baseline="-34722"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z="1200" spc="-75" baseline="-34722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700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I1</a:t>
            </a:r>
            <a:r>
              <a:rPr sz="700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 </a:t>
            </a:r>
            <a:r>
              <a:rPr sz="700" u="sng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+</a:t>
            </a:r>
            <a:r>
              <a:rPr sz="700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 </a:t>
            </a:r>
            <a:r>
              <a:rPr sz="700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I2</a:t>
            </a:r>
            <a:endParaRPr sz="700">
              <a:latin typeface="Arial Black"/>
              <a:cs typeface="Arial Black"/>
            </a:endParaRPr>
          </a:p>
          <a:p>
            <a:pPr marL="46990">
              <a:lnSpc>
                <a:spcPct val="100000"/>
              </a:lnSpc>
              <a:spcBef>
                <a:spcPts val="500"/>
              </a:spcBef>
              <a:tabLst>
                <a:tab pos="360680" algn="l"/>
              </a:tabLst>
            </a:pPr>
            <a:r>
              <a:rPr sz="300" spc="-10" dirty="0">
                <a:solidFill>
                  <a:srgbClr val="FF0000"/>
                </a:solidFill>
                <a:latin typeface="Arial Black"/>
                <a:cs typeface="Arial Black"/>
              </a:rPr>
              <a:t>norte</a:t>
            </a:r>
            <a:r>
              <a:rPr sz="300" dirty="0">
                <a:solidFill>
                  <a:srgbClr val="FF0000"/>
                </a:solidFill>
                <a:latin typeface="Arial Black"/>
                <a:cs typeface="Arial Black"/>
              </a:rPr>
              <a:t>	</a:t>
            </a:r>
            <a:r>
              <a:rPr sz="300" spc="-10" dirty="0">
                <a:solidFill>
                  <a:srgbClr val="FF0000"/>
                </a:solidFill>
                <a:latin typeface="Arial Black"/>
                <a:cs typeface="Arial Black"/>
              </a:rPr>
              <a:t>norte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2906163" y="4142941"/>
            <a:ext cx="62166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latin typeface="Tahoma"/>
                <a:cs typeface="Tahoma"/>
              </a:rPr>
              <a:t>Punto</a:t>
            </a:r>
            <a:r>
              <a:rPr sz="650" spc="75" dirty="0">
                <a:latin typeface="Tahoma"/>
                <a:cs typeface="Tahoma"/>
              </a:rPr>
              <a:t> </a:t>
            </a:r>
            <a:r>
              <a:rPr sz="650" dirty="0">
                <a:latin typeface="Tahoma"/>
                <a:cs typeface="Tahoma"/>
              </a:rPr>
              <a:t>de</a:t>
            </a:r>
            <a:r>
              <a:rPr sz="650" spc="80" dirty="0">
                <a:latin typeface="Tahoma"/>
                <a:cs typeface="Tahoma"/>
              </a:rPr>
              <a:t> </a:t>
            </a:r>
            <a:r>
              <a:rPr sz="650" spc="-10" dirty="0">
                <a:latin typeface="Tahoma"/>
                <a:cs typeface="Tahoma"/>
              </a:rPr>
              <a:t>unión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122890" y="4156956"/>
            <a:ext cx="154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latin typeface="Arial Black"/>
                <a:cs typeface="Arial Black"/>
              </a:rPr>
              <a:t>52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6949844" y="4156955"/>
            <a:ext cx="154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latin typeface="Arial Black"/>
                <a:cs typeface="Arial Black"/>
              </a:rPr>
              <a:t>52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8776798" y="4156955"/>
            <a:ext cx="154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latin typeface="Arial Black"/>
                <a:cs typeface="Arial Black"/>
              </a:rPr>
              <a:t>52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4915811" y="4504889"/>
            <a:ext cx="12318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I1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4921901" y="4690309"/>
            <a:ext cx="13081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spc="-10" dirty="0">
                <a:solidFill>
                  <a:srgbClr val="FF0000"/>
                </a:solidFill>
                <a:latin typeface="Arial Black"/>
                <a:cs typeface="Arial Black"/>
              </a:rPr>
              <a:t>norte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742765" y="4504888"/>
            <a:ext cx="12318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 Black"/>
                <a:cs typeface="Arial Black"/>
              </a:rPr>
              <a:t>I2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6748885" y="4690305"/>
            <a:ext cx="13081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spc="-10" dirty="0">
                <a:solidFill>
                  <a:srgbClr val="FF0000"/>
                </a:solidFill>
                <a:latin typeface="Arial Black"/>
                <a:cs typeface="Arial Black"/>
              </a:rPr>
              <a:t>norte</a:t>
            </a:r>
            <a:endParaRPr sz="300">
              <a:latin typeface="Arial Black"/>
              <a:cs typeface="Arial Black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5291859" y="4565849"/>
            <a:ext cx="23367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20" dirty="0">
                <a:latin typeface="Arial Black"/>
                <a:cs typeface="Arial Black"/>
              </a:rPr>
              <a:t>TC</a:t>
            </a:r>
            <a:r>
              <a:rPr sz="800" spc="-50" dirty="0">
                <a:latin typeface="Arial Black"/>
                <a:cs typeface="Arial Black"/>
              </a:rPr>
              <a:t> 1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7118858" y="4565846"/>
            <a:ext cx="23367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20" dirty="0">
                <a:latin typeface="Arial Black"/>
                <a:cs typeface="Arial Black"/>
              </a:rPr>
              <a:t>TC</a:t>
            </a:r>
            <a:r>
              <a:rPr sz="800" spc="-50" dirty="0">
                <a:latin typeface="Arial Black"/>
                <a:cs typeface="Arial Black"/>
              </a:rPr>
              <a:t> 2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8639725" y="4565893"/>
            <a:ext cx="554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375" algn="l"/>
              </a:tabLst>
            </a:pPr>
            <a:r>
              <a:rPr sz="800" spc="-25" dirty="0">
                <a:latin typeface="Arial Black"/>
                <a:cs typeface="Arial Black"/>
              </a:rPr>
              <a:t>R</a:t>
            </a:r>
            <a:r>
              <a:rPr sz="550" spc="-25" dirty="0">
                <a:latin typeface="Arial Black"/>
                <a:cs typeface="Arial Black"/>
              </a:rPr>
              <a:t>S</a:t>
            </a:r>
            <a:r>
              <a:rPr sz="550" dirty="0">
                <a:latin typeface="Arial Black"/>
                <a:cs typeface="Arial Black"/>
              </a:rPr>
              <a:t>	</a:t>
            </a:r>
            <a:r>
              <a:rPr sz="800" spc="-120" dirty="0">
                <a:latin typeface="Arial Black"/>
                <a:cs typeface="Arial Black"/>
              </a:rPr>
              <a:t>TC</a:t>
            </a:r>
            <a:r>
              <a:rPr sz="800" spc="-50" dirty="0">
                <a:latin typeface="Arial Black"/>
                <a:cs typeface="Arial Black"/>
              </a:rPr>
              <a:t> 3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6957374" y="5079010"/>
            <a:ext cx="984885" cy="5003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314960">
              <a:lnSpc>
                <a:spcPct val="105700"/>
              </a:lnSpc>
              <a:spcBef>
                <a:spcPts val="125"/>
              </a:spcBef>
            </a:pPr>
            <a:r>
              <a:rPr sz="650" dirty="0">
                <a:latin typeface="Tahoma"/>
                <a:cs typeface="Tahoma"/>
              </a:rPr>
              <a:t>Ventaja</a:t>
            </a:r>
            <a:r>
              <a:rPr sz="650" spc="70" dirty="0">
                <a:latin typeface="Tahoma"/>
                <a:cs typeface="Tahoma"/>
              </a:rPr>
              <a:t> </a:t>
            </a:r>
            <a:r>
              <a:rPr sz="650" spc="-10" dirty="0">
                <a:latin typeface="Tahoma"/>
                <a:cs typeface="Tahoma"/>
              </a:rPr>
              <a:t>máxima</a:t>
            </a:r>
            <a:r>
              <a:rPr sz="650" spc="2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longitud y </a:t>
            </a:r>
            <a:r>
              <a:rPr sz="750" spc="-10" dirty="0">
                <a:latin typeface="Tahoma"/>
                <a:cs typeface="Tahoma"/>
              </a:rPr>
              <a:t>máximo </a:t>
            </a:r>
            <a:r>
              <a:rPr sz="800" spc="10" dirty="0">
                <a:latin typeface="Tahoma"/>
                <a:cs typeface="Tahoma"/>
              </a:rPr>
              <a:t>R</a:t>
            </a:r>
            <a:r>
              <a:rPr sz="400" spc="10" dirty="0">
                <a:latin typeface="Tahoma"/>
                <a:cs typeface="Tahoma"/>
              </a:rPr>
              <a:t>l</a:t>
            </a:r>
            <a:r>
              <a:rPr sz="600" spc="10" dirty="0">
                <a:latin typeface="Tahoma"/>
                <a:cs typeface="Tahoma"/>
              </a:rPr>
              <a:t>desde</a:t>
            </a:r>
            <a:r>
              <a:rPr sz="600" spc="35" dirty="0">
                <a:latin typeface="Tahoma"/>
                <a:cs typeface="Tahoma"/>
              </a:rPr>
              <a:t> </a:t>
            </a:r>
            <a:r>
              <a:rPr sz="600" spc="10" dirty="0">
                <a:latin typeface="Tahoma"/>
                <a:cs typeface="Tahoma"/>
              </a:rPr>
              <a:t>el</a:t>
            </a:r>
            <a:r>
              <a:rPr sz="600" spc="35" dirty="0">
                <a:latin typeface="Tahoma"/>
                <a:cs typeface="Tahoma"/>
              </a:rPr>
              <a:t> </a:t>
            </a:r>
            <a:r>
              <a:rPr sz="600" spc="10" dirty="0">
                <a:latin typeface="Tahoma"/>
                <a:cs typeface="Tahoma"/>
              </a:rPr>
              <a:t>punto</a:t>
            </a:r>
            <a:r>
              <a:rPr sz="600" spc="35" dirty="0">
                <a:latin typeface="Tahoma"/>
                <a:cs typeface="Tahoma"/>
              </a:rPr>
              <a:t> </a:t>
            </a:r>
            <a:r>
              <a:rPr sz="600" spc="10" dirty="0">
                <a:latin typeface="Tahoma"/>
                <a:cs typeface="Tahoma"/>
              </a:rPr>
              <a:t>de</a:t>
            </a:r>
            <a:r>
              <a:rPr sz="600" spc="35" dirty="0">
                <a:latin typeface="Tahoma"/>
                <a:cs typeface="Tahoma"/>
              </a:rPr>
              <a:t> </a:t>
            </a:r>
            <a:r>
              <a:rPr sz="600" spc="-20" dirty="0">
                <a:latin typeface="Tahoma"/>
                <a:cs typeface="Tahoma"/>
              </a:rPr>
              <a:t>unión</a:t>
            </a:r>
            <a:endParaRPr sz="600">
              <a:latin typeface="Tahoma"/>
              <a:cs typeface="Tahoma"/>
            </a:endParaRPr>
          </a:p>
          <a:p>
            <a:pPr marL="51943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Tahoma"/>
                <a:cs typeface="Tahoma"/>
              </a:rPr>
              <a:t>al</a:t>
            </a:r>
            <a:r>
              <a:rPr sz="700" spc="45" dirty="0">
                <a:latin typeface="Tahoma"/>
                <a:cs typeface="Tahoma"/>
              </a:rPr>
              <a:t> </a:t>
            </a:r>
            <a:r>
              <a:rPr sz="700" dirty="0">
                <a:latin typeface="Tahoma"/>
                <a:cs typeface="Tahoma"/>
              </a:rPr>
              <a:t>cable</a:t>
            </a:r>
            <a:r>
              <a:rPr sz="700" spc="50" dirty="0">
                <a:latin typeface="Tahoma"/>
                <a:cs typeface="Tahoma"/>
              </a:rPr>
              <a:t> </a:t>
            </a:r>
            <a:r>
              <a:rPr sz="700" spc="-25" dirty="0">
                <a:latin typeface="Tahoma"/>
                <a:cs typeface="Tahoma"/>
              </a:rPr>
              <a:t>CT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8834628" y="5201612"/>
            <a:ext cx="25146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40" dirty="0">
                <a:latin typeface="Arial Black"/>
                <a:cs typeface="Arial Black"/>
              </a:rPr>
              <a:t>Falla</a:t>
            </a:r>
            <a:endParaRPr sz="7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9092" y="1828800"/>
            <a:ext cx="8189975" cy="48950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7014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2700" spc="-135" dirty="0"/>
              <a:t>Alta</a:t>
            </a:r>
            <a:r>
              <a:rPr sz="2700" spc="-200" dirty="0"/>
              <a:t> </a:t>
            </a:r>
            <a:r>
              <a:rPr sz="2700" spc="-135" dirty="0"/>
              <a:t>impedancia</a:t>
            </a:r>
            <a:endParaRPr sz="270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5039" y="1341120"/>
            <a:ext cx="7894993" cy="4531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466883"/>
            <a:ext cx="1854835" cy="1024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75"/>
              </a:lnSpc>
              <a:spcBef>
                <a:spcPts val="100"/>
              </a:spcBef>
            </a:pPr>
            <a:r>
              <a:rPr sz="3300" spc="-305" dirty="0"/>
              <a:t>87B:</a:t>
            </a:r>
            <a:r>
              <a:rPr sz="3300" spc="-235" dirty="0"/>
              <a:t> </a:t>
            </a:r>
            <a:r>
              <a:rPr sz="3300" spc="-80" dirty="0"/>
              <a:t>MIB</a:t>
            </a:r>
            <a:endParaRPr sz="3300"/>
          </a:p>
          <a:p>
            <a:pPr marL="12700">
              <a:lnSpc>
                <a:spcPts val="3995"/>
              </a:lnSpc>
            </a:pPr>
            <a:r>
              <a:rPr sz="3400" spc="-490" dirty="0"/>
              <a:t>Z</a:t>
            </a:r>
            <a:r>
              <a:rPr sz="3400" spc="-250" dirty="0"/>
              <a:t> </a:t>
            </a:r>
            <a:r>
              <a:rPr sz="3400" spc="-20" dirty="0"/>
              <a:t>alta</a:t>
            </a:r>
            <a:endParaRPr sz="340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1831" y="2109345"/>
            <a:ext cx="5010304" cy="450042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8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65" dirty="0">
                <a:latin typeface="Tahoma"/>
                <a:cs typeface="Tahoma"/>
              </a:rPr>
              <a:t>Módulo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alta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impedancia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-105" dirty="0">
                <a:latin typeface="Tahoma"/>
                <a:cs typeface="Tahoma"/>
              </a:rPr>
              <a:t>-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30" dirty="0">
                <a:latin typeface="Tahoma"/>
                <a:cs typeface="Tahoma"/>
              </a:rPr>
              <a:t>HID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6911" y="1445223"/>
            <a:ext cx="6531481" cy="49592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9000" y="437673"/>
            <a:ext cx="4726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65" dirty="0">
                <a:latin typeface="Tahoma"/>
                <a:cs typeface="Tahoma"/>
              </a:rPr>
              <a:t>Módulo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alta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impedancia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-105" dirty="0">
                <a:latin typeface="Tahoma"/>
                <a:cs typeface="Tahoma"/>
              </a:rPr>
              <a:t>-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30" dirty="0">
                <a:latin typeface="Tahoma"/>
                <a:cs typeface="Tahoma"/>
              </a:rPr>
              <a:t>HID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75732" y="3171380"/>
            <a:ext cx="568325" cy="0"/>
          </a:xfrm>
          <a:custGeom>
            <a:avLst/>
            <a:gdLst/>
            <a:ahLst/>
            <a:cxnLst/>
            <a:rect l="l" t="t" r="r" b="b"/>
            <a:pathLst>
              <a:path w="568325">
                <a:moveTo>
                  <a:pt x="0" y="0"/>
                </a:moveTo>
                <a:lnTo>
                  <a:pt x="567849" y="0"/>
                </a:lnTo>
              </a:path>
            </a:pathLst>
          </a:custGeom>
          <a:ln w="19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38306" y="3171380"/>
            <a:ext cx="5258435" cy="0"/>
          </a:xfrm>
          <a:custGeom>
            <a:avLst/>
            <a:gdLst/>
            <a:ahLst/>
            <a:cxnLst/>
            <a:rect l="l" t="t" r="r" b="b"/>
            <a:pathLst>
              <a:path w="5258434">
                <a:moveTo>
                  <a:pt x="0" y="0"/>
                </a:moveTo>
                <a:lnTo>
                  <a:pt x="5257885" y="0"/>
                </a:lnTo>
              </a:path>
            </a:pathLst>
          </a:custGeom>
          <a:ln w="19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92791" y="3924000"/>
            <a:ext cx="0" cy="423545"/>
          </a:xfrm>
          <a:custGeom>
            <a:avLst/>
            <a:gdLst/>
            <a:ahLst/>
            <a:cxnLst/>
            <a:rect l="l" t="t" r="r" b="b"/>
            <a:pathLst>
              <a:path h="423545">
                <a:moveTo>
                  <a:pt x="0" y="0"/>
                </a:moveTo>
                <a:lnTo>
                  <a:pt x="0" y="423350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935617" y="3171380"/>
            <a:ext cx="742950" cy="762635"/>
            <a:chOff x="3935617" y="3171380"/>
            <a:chExt cx="742950" cy="762635"/>
          </a:xfrm>
        </p:grpSpPr>
        <p:sp>
          <p:nvSpPr>
            <p:cNvPr id="6" name="object 6"/>
            <p:cNvSpPr/>
            <p:nvPr/>
          </p:nvSpPr>
          <p:spPr>
            <a:xfrm>
              <a:off x="4092791" y="3171380"/>
              <a:ext cx="0" cy="459105"/>
            </a:xfrm>
            <a:custGeom>
              <a:avLst/>
              <a:gdLst/>
              <a:ahLst/>
              <a:cxnLst/>
              <a:rect l="l" t="t" r="r" b="b"/>
              <a:pathLst>
                <a:path h="459104">
                  <a:moveTo>
                    <a:pt x="0" y="0"/>
                  </a:moveTo>
                  <a:lnTo>
                    <a:pt x="0" y="458627"/>
                  </a:lnTo>
                </a:path>
              </a:pathLst>
            </a:custGeom>
            <a:ln w="19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45429" y="3630007"/>
              <a:ext cx="295275" cy="294005"/>
            </a:xfrm>
            <a:custGeom>
              <a:avLst/>
              <a:gdLst/>
              <a:ahLst/>
              <a:cxnLst/>
              <a:rect l="l" t="t" r="r" b="b"/>
              <a:pathLst>
                <a:path w="295275" h="294004">
                  <a:moveTo>
                    <a:pt x="0" y="293992"/>
                  </a:moveTo>
                  <a:lnTo>
                    <a:pt x="294725" y="293992"/>
                  </a:lnTo>
                  <a:lnTo>
                    <a:pt x="294725" y="0"/>
                  </a:lnTo>
                  <a:lnTo>
                    <a:pt x="0" y="0"/>
                  </a:lnTo>
                  <a:lnTo>
                    <a:pt x="0" y="293992"/>
                  </a:lnTo>
                  <a:close/>
                </a:path>
              </a:pathLst>
            </a:custGeom>
            <a:ln w="19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1883" y="3312482"/>
              <a:ext cx="115924" cy="2313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92792" y="3428132"/>
              <a:ext cx="340360" cy="0"/>
            </a:xfrm>
            <a:custGeom>
              <a:avLst/>
              <a:gdLst/>
              <a:ahLst/>
              <a:cxnLst/>
              <a:rect l="l" t="t" r="r" b="b"/>
              <a:pathLst>
                <a:path w="340360">
                  <a:moveTo>
                    <a:pt x="0" y="0"/>
                  </a:moveTo>
                  <a:lnTo>
                    <a:pt x="339916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6821" y="3304647"/>
              <a:ext cx="251484" cy="248928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25990" y="4010223"/>
            <a:ext cx="117888" cy="23326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332604" y="3923996"/>
            <a:ext cx="0" cy="423545"/>
          </a:xfrm>
          <a:custGeom>
            <a:avLst/>
            <a:gdLst/>
            <a:ahLst/>
            <a:cxnLst/>
            <a:rect l="l" t="t" r="r" b="b"/>
            <a:pathLst>
              <a:path h="423545">
                <a:moveTo>
                  <a:pt x="0" y="0"/>
                </a:moveTo>
                <a:lnTo>
                  <a:pt x="0" y="423350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175430" y="3171376"/>
            <a:ext cx="742950" cy="762635"/>
            <a:chOff x="5175430" y="3171376"/>
            <a:chExt cx="742950" cy="762635"/>
          </a:xfrm>
        </p:grpSpPr>
        <p:sp>
          <p:nvSpPr>
            <p:cNvPr id="14" name="object 14"/>
            <p:cNvSpPr/>
            <p:nvPr/>
          </p:nvSpPr>
          <p:spPr>
            <a:xfrm>
              <a:off x="5332604" y="3171376"/>
              <a:ext cx="0" cy="459105"/>
            </a:xfrm>
            <a:custGeom>
              <a:avLst/>
              <a:gdLst/>
              <a:ahLst/>
              <a:cxnLst/>
              <a:rect l="l" t="t" r="r" b="b"/>
              <a:pathLst>
                <a:path h="459104">
                  <a:moveTo>
                    <a:pt x="0" y="0"/>
                  </a:moveTo>
                  <a:lnTo>
                    <a:pt x="0" y="458629"/>
                  </a:lnTo>
                </a:path>
              </a:pathLst>
            </a:custGeom>
            <a:ln w="19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85242" y="3630003"/>
              <a:ext cx="295275" cy="294005"/>
            </a:xfrm>
            <a:custGeom>
              <a:avLst/>
              <a:gdLst/>
              <a:ahLst/>
              <a:cxnLst/>
              <a:rect l="l" t="t" r="r" b="b"/>
              <a:pathLst>
                <a:path w="295275" h="294004">
                  <a:moveTo>
                    <a:pt x="0" y="293992"/>
                  </a:moveTo>
                  <a:lnTo>
                    <a:pt x="294725" y="293992"/>
                  </a:lnTo>
                  <a:lnTo>
                    <a:pt x="294725" y="0"/>
                  </a:lnTo>
                  <a:lnTo>
                    <a:pt x="0" y="0"/>
                  </a:lnTo>
                  <a:lnTo>
                    <a:pt x="0" y="293992"/>
                  </a:lnTo>
                  <a:close/>
                </a:path>
              </a:pathLst>
            </a:custGeom>
            <a:ln w="19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9732" y="3312478"/>
              <a:ext cx="117888" cy="2313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332606" y="3428127"/>
              <a:ext cx="340360" cy="0"/>
            </a:xfrm>
            <a:custGeom>
              <a:avLst/>
              <a:gdLst/>
              <a:ahLst/>
              <a:cxnLst/>
              <a:rect l="l" t="t" r="r" b="b"/>
              <a:pathLst>
                <a:path w="340360">
                  <a:moveTo>
                    <a:pt x="0" y="0"/>
                  </a:moveTo>
                  <a:lnTo>
                    <a:pt x="339916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66635" y="3304643"/>
              <a:ext cx="251484" cy="248928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65803" y="4010218"/>
            <a:ext cx="115924" cy="23326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6570453" y="3923991"/>
            <a:ext cx="0" cy="423545"/>
          </a:xfrm>
          <a:custGeom>
            <a:avLst/>
            <a:gdLst/>
            <a:ahLst/>
            <a:cxnLst/>
            <a:rect l="l" t="t" r="r" b="b"/>
            <a:pathLst>
              <a:path h="423545">
                <a:moveTo>
                  <a:pt x="0" y="0"/>
                </a:moveTo>
                <a:lnTo>
                  <a:pt x="0" y="423350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6413279" y="3171371"/>
            <a:ext cx="744855" cy="762635"/>
            <a:chOff x="6413279" y="3171371"/>
            <a:chExt cx="744855" cy="762635"/>
          </a:xfrm>
        </p:grpSpPr>
        <p:sp>
          <p:nvSpPr>
            <p:cNvPr id="22" name="object 22"/>
            <p:cNvSpPr/>
            <p:nvPr/>
          </p:nvSpPr>
          <p:spPr>
            <a:xfrm>
              <a:off x="6570453" y="3171371"/>
              <a:ext cx="0" cy="459105"/>
            </a:xfrm>
            <a:custGeom>
              <a:avLst/>
              <a:gdLst/>
              <a:ahLst/>
              <a:cxnLst/>
              <a:rect l="l" t="t" r="r" b="b"/>
              <a:pathLst>
                <a:path h="459104">
                  <a:moveTo>
                    <a:pt x="0" y="0"/>
                  </a:moveTo>
                  <a:lnTo>
                    <a:pt x="0" y="458627"/>
                  </a:lnTo>
                </a:path>
              </a:pathLst>
            </a:custGeom>
            <a:ln w="19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23091" y="3629999"/>
              <a:ext cx="295275" cy="294005"/>
            </a:xfrm>
            <a:custGeom>
              <a:avLst/>
              <a:gdLst/>
              <a:ahLst/>
              <a:cxnLst/>
              <a:rect l="l" t="t" r="r" b="b"/>
              <a:pathLst>
                <a:path w="295275" h="294004">
                  <a:moveTo>
                    <a:pt x="0" y="293992"/>
                  </a:moveTo>
                  <a:lnTo>
                    <a:pt x="294725" y="293992"/>
                  </a:lnTo>
                  <a:lnTo>
                    <a:pt x="294725" y="0"/>
                  </a:lnTo>
                  <a:lnTo>
                    <a:pt x="0" y="0"/>
                  </a:lnTo>
                  <a:lnTo>
                    <a:pt x="0" y="293992"/>
                  </a:lnTo>
                  <a:close/>
                </a:path>
              </a:pathLst>
            </a:custGeom>
            <a:ln w="19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09545" y="3312474"/>
              <a:ext cx="115924" cy="23130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70454" y="3428123"/>
              <a:ext cx="342265" cy="0"/>
            </a:xfrm>
            <a:custGeom>
              <a:avLst/>
              <a:gdLst/>
              <a:ahLst/>
              <a:cxnLst/>
              <a:rect l="l" t="t" r="r" b="b"/>
              <a:pathLst>
                <a:path w="342265">
                  <a:moveTo>
                    <a:pt x="0" y="0"/>
                  </a:moveTo>
                  <a:lnTo>
                    <a:pt x="341881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6448" y="3304638"/>
              <a:ext cx="251484" cy="248928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05616" y="4010214"/>
            <a:ext cx="115924" cy="23326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7810265" y="3923987"/>
            <a:ext cx="0" cy="423545"/>
          </a:xfrm>
          <a:custGeom>
            <a:avLst/>
            <a:gdLst/>
            <a:ahLst/>
            <a:cxnLst/>
            <a:rect l="l" t="t" r="r" b="b"/>
            <a:pathLst>
              <a:path h="423545">
                <a:moveTo>
                  <a:pt x="0" y="0"/>
                </a:moveTo>
                <a:lnTo>
                  <a:pt x="0" y="423350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7653092" y="3171367"/>
            <a:ext cx="742950" cy="762635"/>
            <a:chOff x="7653092" y="3171367"/>
            <a:chExt cx="742950" cy="762635"/>
          </a:xfrm>
        </p:grpSpPr>
        <p:sp>
          <p:nvSpPr>
            <p:cNvPr id="30" name="object 30"/>
            <p:cNvSpPr/>
            <p:nvPr/>
          </p:nvSpPr>
          <p:spPr>
            <a:xfrm>
              <a:off x="7810266" y="3171367"/>
              <a:ext cx="0" cy="459105"/>
            </a:xfrm>
            <a:custGeom>
              <a:avLst/>
              <a:gdLst/>
              <a:ahLst/>
              <a:cxnLst/>
              <a:rect l="l" t="t" r="r" b="b"/>
              <a:pathLst>
                <a:path h="459104">
                  <a:moveTo>
                    <a:pt x="0" y="0"/>
                  </a:moveTo>
                  <a:lnTo>
                    <a:pt x="0" y="458627"/>
                  </a:lnTo>
                </a:path>
              </a:pathLst>
            </a:custGeom>
            <a:ln w="19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62904" y="3629994"/>
              <a:ext cx="295275" cy="294005"/>
            </a:xfrm>
            <a:custGeom>
              <a:avLst/>
              <a:gdLst/>
              <a:ahLst/>
              <a:cxnLst/>
              <a:rect l="l" t="t" r="r" b="b"/>
              <a:pathLst>
                <a:path w="295275" h="294004">
                  <a:moveTo>
                    <a:pt x="0" y="293992"/>
                  </a:moveTo>
                  <a:lnTo>
                    <a:pt x="294725" y="293992"/>
                  </a:lnTo>
                  <a:lnTo>
                    <a:pt x="294725" y="0"/>
                  </a:lnTo>
                  <a:lnTo>
                    <a:pt x="0" y="0"/>
                  </a:lnTo>
                  <a:lnTo>
                    <a:pt x="0" y="293992"/>
                  </a:lnTo>
                  <a:close/>
                </a:path>
              </a:pathLst>
            </a:custGeom>
            <a:ln w="19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49358" y="3312469"/>
              <a:ext cx="115924" cy="2313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810267" y="3428118"/>
              <a:ext cx="340360" cy="0"/>
            </a:xfrm>
            <a:custGeom>
              <a:avLst/>
              <a:gdLst/>
              <a:ahLst/>
              <a:cxnLst/>
              <a:rect l="l" t="t" r="r" b="b"/>
              <a:pathLst>
                <a:path w="340359">
                  <a:moveTo>
                    <a:pt x="0" y="0"/>
                  </a:moveTo>
                  <a:lnTo>
                    <a:pt x="339916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44297" y="3304634"/>
              <a:ext cx="251484" cy="248928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43464" y="4010210"/>
            <a:ext cx="117888" cy="233260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6155877" y="2561805"/>
            <a:ext cx="0" cy="609600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0"/>
                </a:moveTo>
                <a:lnTo>
                  <a:pt x="0" y="609557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55877" y="2046351"/>
            <a:ext cx="0" cy="221615"/>
          </a:xfrm>
          <a:custGeom>
            <a:avLst/>
            <a:gdLst/>
            <a:ahLst/>
            <a:cxnLst/>
            <a:rect l="l" t="t" r="r" b="b"/>
            <a:pathLst>
              <a:path h="221614">
                <a:moveTo>
                  <a:pt x="0" y="0"/>
                </a:moveTo>
                <a:lnTo>
                  <a:pt x="0" y="221461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6094969" y="2814643"/>
            <a:ext cx="648970" cy="249554"/>
            <a:chOff x="6094969" y="2814643"/>
            <a:chExt cx="648970" cy="249554"/>
          </a:xfrm>
        </p:grpSpPr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94969" y="2822478"/>
              <a:ext cx="115924" cy="2313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155878" y="2938127"/>
              <a:ext cx="342265" cy="0"/>
            </a:xfrm>
            <a:custGeom>
              <a:avLst/>
              <a:gdLst/>
              <a:ahLst/>
              <a:cxnLst/>
              <a:rect l="l" t="t" r="r" b="b"/>
              <a:pathLst>
                <a:path w="342264">
                  <a:moveTo>
                    <a:pt x="0" y="0"/>
                  </a:moveTo>
                  <a:lnTo>
                    <a:pt x="341881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91872" y="2814643"/>
              <a:ext cx="251484" cy="248928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4088873" y="2871481"/>
            <a:ext cx="5814060" cy="2566035"/>
            <a:chOff x="4088873" y="2871481"/>
            <a:chExt cx="5814060" cy="2566035"/>
          </a:xfrm>
        </p:grpSpPr>
        <p:sp>
          <p:nvSpPr>
            <p:cNvPr id="43" name="object 43"/>
            <p:cNvSpPr/>
            <p:nvPr/>
          </p:nvSpPr>
          <p:spPr>
            <a:xfrm>
              <a:off x="9307474" y="2877368"/>
              <a:ext cx="589915" cy="588010"/>
            </a:xfrm>
            <a:custGeom>
              <a:avLst/>
              <a:gdLst/>
              <a:ahLst/>
              <a:cxnLst/>
              <a:rect l="l" t="t" r="r" b="b"/>
              <a:pathLst>
                <a:path w="589915" h="588010">
                  <a:moveTo>
                    <a:pt x="0" y="293992"/>
                  </a:moveTo>
                  <a:lnTo>
                    <a:pt x="3929" y="246953"/>
                  </a:lnTo>
                  <a:lnTo>
                    <a:pt x="15718" y="203834"/>
                  </a:lnTo>
                  <a:lnTo>
                    <a:pt x="33402" y="160715"/>
                  </a:lnTo>
                  <a:lnTo>
                    <a:pt x="56980" y="121516"/>
                  </a:lnTo>
                  <a:lnTo>
                    <a:pt x="86452" y="86237"/>
                  </a:lnTo>
                  <a:lnTo>
                    <a:pt x="121819" y="56838"/>
                  </a:lnTo>
                  <a:lnTo>
                    <a:pt x="161116" y="31359"/>
                  </a:lnTo>
                  <a:lnTo>
                    <a:pt x="204342" y="13719"/>
                  </a:lnTo>
                  <a:lnTo>
                    <a:pt x="249534" y="3919"/>
                  </a:lnTo>
                  <a:lnTo>
                    <a:pt x="294725" y="0"/>
                  </a:lnTo>
                  <a:lnTo>
                    <a:pt x="341881" y="3919"/>
                  </a:lnTo>
                  <a:lnTo>
                    <a:pt x="387072" y="13719"/>
                  </a:lnTo>
                  <a:lnTo>
                    <a:pt x="430298" y="31359"/>
                  </a:lnTo>
                  <a:lnTo>
                    <a:pt x="469595" y="56838"/>
                  </a:lnTo>
                  <a:lnTo>
                    <a:pt x="504962" y="86237"/>
                  </a:lnTo>
                  <a:lnTo>
                    <a:pt x="534435" y="121516"/>
                  </a:lnTo>
                  <a:lnTo>
                    <a:pt x="558013" y="160715"/>
                  </a:lnTo>
                  <a:lnTo>
                    <a:pt x="575696" y="203834"/>
                  </a:lnTo>
                  <a:lnTo>
                    <a:pt x="587485" y="246953"/>
                  </a:lnTo>
                  <a:lnTo>
                    <a:pt x="589450" y="293992"/>
                  </a:lnTo>
                  <a:lnTo>
                    <a:pt x="587485" y="339071"/>
                  </a:lnTo>
                  <a:lnTo>
                    <a:pt x="575696" y="384150"/>
                  </a:lnTo>
                  <a:lnTo>
                    <a:pt x="558013" y="427269"/>
                  </a:lnTo>
                  <a:lnTo>
                    <a:pt x="534435" y="466468"/>
                  </a:lnTo>
                  <a:lnTo>
                    <a:pt x="504962" y="501747"/>
                  </a:lnTo>
                  <a:lnTo>
                    <a:pt x="469595" y="531146"/>
                  </a:lnTo>
                  <a:lnTo>
                    <a:pt x="430298" y="556625"/>
                  </a:lnTo>
                  <a:lnTo>
                    <a:pt x="387072" y="574265"/>
                  </a:lnTo>
                  <a:lnTo>
                    <a:pt x="341881" y="584065"/>
                  </a:lnTo>
                  <a:lnTo>
                    <a:pt x="294725" y="587985"/>
                  </a:lnTo>
                  <a:lnTo>
                    <a:pt x="249534" y="584065"/>
                  </a:lnTo>
                  <a:lnTo>
                    <a:pt x="204342" y="574265"/>
                  </a:lnTo>
                  <a:lnTo>
                    <a:pt x="161116" y="556625"/>
                  </a:lnTo>
                  <a:lnTo>
                    <a:pt x="121819" y="531146"/>
                  </a:lnTo>
                  <a:lnTo>
                    <a:pt x="86452" y="501747"/>
                  </a:lnTo>
                  <a:lnTo>
                    <a:pt x="56980" y="466468"/>
                  </a:lnTo>
                  <a:lnTo>
                    <a:pt x="33402" y="427269"/>
                  </a:lnTo>
                  <a:lnTo>
                    <a:pt x="15718" y="384150"/>
                  </a:lnTo>
                  <a:lnTo>
                    <a:pt x="3929" y="339071"/>
                  </a:lnTo>
                  <a:lnTo>
                    <a:pt x="0" y="293992"/>
                  </a:lnTo>
                  <a:close/>
                </a:path>
              </a:pathLst>
            </a:custGeom>
            <a:ln w="117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69844" y="3428113"/>
              <a:ext cx="5379720" cy="2003425"/>
            </a:xfrm>
            <a:custGeom>
              <a:avLst/>
              <a:gdLst/>
              <a:ahLst/>
              <a:cxnLst/>
              <a:rect l="l" t="t" r="r" b="b"/>
              <a:pathLst>
                <a:path w="5379720" h="2003425">
                  <a:moveTo>
                    <a:pt x="0" y="699702"/>
                  </a:moveTo>
                  <a:lnTo>
                    <a:pt x="0" y="2003069"/>
                  </a:lnTo>
                  <a:lnTo>
                    <a:pt x="5379717" y="2003069"/>
                  </a:lnTo>
                  <a:lnTo>
                    <a:pt x="5379717" y="0"/>
                  </a:lnTo>
                </a:path>
              </a:pathLst>
            </a:custGeom>
            <a:ln w="11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88873" y="4127815"/>
              <a:ext cx="281305" cy="0"/>
            </a:xfrm>
            <a:custGeom>
              <a:avLst/>
              <a:gdLst/>
              <a:ahLst/>
              <a:cxnLst/>
              <a:rect l="l" t="t" r="r" b="b"/>
              <a:pathLst>
                <a:path w="281304">
                  <a:moveTo>
                    <a:pt x="0" y="0"/>
                  </a:moveTo>
                  <a:lnTo>
                    <a:pt x="280971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26719" y="4127814"/>
              <a:ext cx="283210" cy="0"/>
            </a:xfrm>
            <a:custGeom>
              <a:avLst/>
              <a:gdLst/>
              <a:ahLst/>
              <a:cxnLst/>
              <a:rect l="l" t="t" r="r" b="b"/>
              <a:pathLst>
                <a:path w="283210">
                  <a:moveTo>
                    <a:pt x="282936" y="0"/>
                  </a:moveTo>
                  <a:lnTo>
                    <a:pt x="0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82249" y="4127814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>
                  <a:moveTo>
                    <a:pt x="296690" y="0"/>
                  </a:moveTo>
                  <a:lnTo>
                    <a:pt x="0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808305" y="4127814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294725" y="0"/>
                  </a:moveTo>
                  <a:lnTo>
                    <a:pt x="0" y="0"/>
                  </a:lnTo>
                </a:path>
              </a:pathLst>
            </a:custGeom>
            <a:ln w="117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05726" y="3465350"/>
              <a:ext cx="3996690" cy="1838960"/>
            </a:xfrm>
            <a:custGeom>
              <a:avLst/>
              <a:gdLst/>
              <a:ahLst/>
              <a:cxnLst/>
              <a:rect l="l" t="t" r="r" b="b"/>
              <a:pathLst>
                <a:path w="3996690" h="1838960">
                  <a:moveTo>
                    <a:pt x="0" y="662463"/>
                  </a:moveTo>
                  <a:lnTo>
                    <a:pt x="0" y="1838433"/>
                  </a:lnTo>
                  <a:lnTo>
                    <a:pt x="3996473" y="1838433"/>
                  </a:lnTo>
                  <a:lnTo>
                    <a:pt x="3996473" y="0"/>
                  </a:lnTo>
                </a:path>
              </a:pathLst>
            </a:custGeom>
            <a:ln w="11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876974" y="3447710"/>
              <a:ext cx="2597785" cy="1709420"/>
            </a:xfrm>
            <a:custGeom>
              <a:avLst/>
              <a:gdLst/>
              <a:ahLst/>
              <a:cxnLst/>
              <a:rect l="l" t="t" r="r" b="b"/>
              <a:pathLst>
                <a:path w="2597784" h="1709420">
                  <a:moveTo>
                    <a:pt x="0" y="680102"/>
                  </a:moveTo>
                  <a:lnTo>
                    <a:pt x="0" y="1709076"/>
                  </a:lnTo>
                  <a:lnTo>
                    <a:pt x="2597511" y="1709076"/>
                  </a:lnTo>
                  <a:lnTo>
                    <a:pt x="2597511" y="0"/>
                  </a:lnTo>
                </a:path>
              </a:pathLst>
            </a:custGeom>
            <a:ln w="11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093207" y="3318353"/>
              <a:ext cx="1252220" cy="1671955"/>
            </a:xfrm>
            <a:custGeom>
              <a:avLst/>
              <a:gdLst/>
              <a:ahLst/>
              <a:cxnLst/>
              <a:rect l="l" t="t" r="r" b="b"/>
              <a:pathLst>
                <a:path w="1252220" h="1671954">
                  <a:moveTo>
                    <a:pt x="0" y="809459"/>
                  </a:moveTo>
                  <a:lnTo>
                    <a:pt x="0" y="1671837"/>
                  </a:lnTo>
                  <a:lnTo>
                    <a:pt x="1251599" y="1671837"/>
                  </a:lnTo>
                  <a:lnTo>
                    <a:pt x="1251599" y="0"/>
                  </a:lnTo>
                </a:path>
              </a:pathLst>
            </a:custGeom>
            <a:ln w="11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3043583" y="3024359"/>
            <a:ext cx="295275" cy="294005"/>
          </a:xfrm>
          <a:custGeom>
            <a:avLst/>
            <a:gdLst/>
            <a:ahLst/>
            <a:cxnLst/>
            <a:rect l="l" t="t" r="r" b="b"/>
            <a:pathLst>
              <a:path w="295275" h="294004">
                <a:moveTo>
                  <a:pt x="0" y="293992"/>
                </a:moveTo>
                <a:lnTo>
                  <a:pt x="294725" y="293992"/>
                </a:lnTo>
                <a:lnTo>
                  <a:pt x="294725" y="0"/>
                </a:lnTo>
                <a:lnTo>
                  <a:pt x="0" y="0"/>
                </a:lnTo>
                <a:lnTo>
                  <a:pt x="0" y="293992"/>
                </a:lnTo>
                <a:close/>
              </a:path>
            </a:pathLst>
          </a:custGeom>
          <a:ln w="19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632932" y="3110596"/>
            <a:ext cx="231850" cy="115638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2742977" y="3110595"/>
            <a:ext cx="7142480" cy="2510790"/>
            <a:chOff x="2742977" y="3110595"/>
            <a:chExt cx="7142480" cy="2510790"/>
          </a:xfrm>
        </p:grpSpPr>
        <p:pic>
          <p:nvPicPr>
            <p:cNvPr id="55" name="object 5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99425" y="3110595"/>
              <a:ext cx="231850" cy="11563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2748859" y="3171354"/>
              <a:ext cx="7130415" cy="2444115"/>
            </a:xfrm>
            <a:custGeom>
              <a:avLst/>
              <a:gdLst/>
              <a:ahLst/>
              <a:cxnLst/>
              <a:rect l="l" t="t" r="r" b="b"/>
              <a:pathLst>
                <a:path w="7130415" h="2444115">
                  <a:moveTo>
                    <a:pt x="0" y="0"/>
                  </a:moveTo>
                  <a:lnTo>
                    <a:pt x="0" y="2444058"/>
                  </a:lnTo>
                  <a:lnTo>
                    <a:pt x="7130385" y="2444058"/>
                  </a:lnTo>
                  <a:lnTo>
                    <a:pt x="7130385" y="92117"/>
                  </a:lnTo>
                </a:path>
              </a:pathLst>
            </a:custGeom>
            <a:ln w="11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5861157" y="1605353"/>
            <a:ext cx="589915" cy="221615"/>
          </a:xfrm>
          <a:custGeom>
            <a:avLst/>
            <a:gdLst/>
            <a:ahLst/>
            <a:cxnLst/>
            <a:rect l="l" t="t" r="r" b="b"/>
            <a:pathLst>
              <a:path w="589914" h="221614">
                <a:moveTo>
                  <a:pt x="0" y="0"/>
                </a:moveTo>
                <a:lnTo>
                  <a:pt x="0" y="146996"/>
                </a:lnTo>
                <a:lnTo>
                  <a:pt x="3929" y="170515"/>
                </a:lnTo>
                <a:lnTo>
                  <a:pt x="13753" y="190115"/>
                </a:lnTo>
                <a:lnTo>
                  <a:pt x="31437" y="207754"/>
                </a:lnTo>
                <a:lnTo>
                  <a:pt x="51085" y="217554"/>
                </a:lnTo>
                <a:lnTo>
                  <a:pt x="74663" y="221474"/>
                </a:lnTo>
                <a:lnTo>
                  <a:pt x="96276" y="217554"/>
                </a:lnTo>
                <a:lnTo>
                  <a:pt x="117890" y="207754"/>
                </a:lnTo>
                <a:lnTo>
                  <a:pt x="133608" y="190115"/>
                </a:lnTo>
                <a:lnTo>
                  <a:pt x="143432" y="170515"/>
                </a:lnTo>
                <a:lnTo>
                  <a:pt x="147362" y="146996"/>
                </a:lnTo>
                <a:lnTo>
                  <a:pt x="151292" y="170515"/>
                </a:lnTo>
                <a:lnTo>
                  <a:pt x="161116" y="190115"/>
                </a:lnTo>
                <a:lnTo>
                  <a:pt x="178799" y="207754"/>
                </a:lnTo>
                <a:lnTo>
                  <a:pt x="198448" y="217554"/>
                </a:lnTo>
                <a:lnTo>
                  <a:pt x="222026" y="221474"/>
                </a:lnTo>
                <a:lnTo>
                  <a:pt x="243639" y="217554"/>
                </a:lnTo>
                <a:lnTo>
                  <a:pt x="265252" y="207754"/>
                </a:lnTo>
                <a:lnTo>
                  <a:pt x="280971" y="190115"/>
                </a:lnTo>
                <a:lnTo>
                  <a:pt x="290795" y="170515"/>
                </a:lnTo>
                <a:lnTo>
                  <a:pt x="294725" y="146996"/>
                </a:lnTo>
                <a:lnTo>
                  <a:pt x="298654" y="170515"/>
                </a:lnTo>
                <a:lnTo>
                  <a:pt x="308479" y="190115"/>
                </a:lnTo>
                <a:lnTo>
                  <a:pt x="326162" y="207754"/>
                </a:lnTo>
                <a:lnTo>
                  <a:pt x="345810" y="217554"/>
                </a:lnTo>
                <a:lnTo>
                  <a:pt x="369388" y="221474"/>
                </a:lnTo>
                <a:lnTo>
                  <a:pt x="391002" y="217554"/>
                </a:lnTo>
                <a:lnTo>
                  <a:pt x="412615" y="207754"/>
                </a:lnTo>
                <a:lnTo>
                  <a:pt x="428333" y="190115"/>
                </a:lnTo>
                <a:lnTo>
                  <a:pt x="438158" y="170515"/>
                </a:lnTo>
                <a:lnTo>
                  <a:pt x="442087" y="146996"/>
                </a:lnTo>
                <a:lnTo>
                  <a:pt x="446017" y="170515"/>
                </a:lnTo>
                <a:lnTo>
                  <a:pt x="455841" y="190115"/>
                </a:lnTo>
                <a:lnTo>
                  <a:pt x="473525" y="207754"/>
                </a:lnTo>
                <a:lnTo>
                  <a:pt x="493173" y="217554"/>
                </a:lnTo>
                <a:lnTo>
                  <a:pt x="516751" y="221474"/>
                </a:lnTo>
                <a:lnTo>
                  <a:pt x="538364" y="217554"/>
                </a:lnTo>
                <a:lnTo>
                  <a:pt x="559977" y="207754"/>
                </a:lnTo>
                <a:lnTo>
                  <a:pt x="575696" y="190115"/>
                </a:lnTo>
                <a:lnTo>
                  <a:pt x="585520" y="170515"/>
                </a:lnTo>
                <a:lnTo>
                  <a:pt x="589450" y="146996"/>
                </a:lnTo>
                <a:lnTo>
                  <a:pt x="589450" y="0"/>
                </a:lnTo>
              </a:path>
            </a:pathLst>
          </a:custGeom>
          <a:ln w="196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5851354" y="1871905"/>
            <a:ext cx="609600" cy="331470"/>
            <a:chOff x="5851354" y="1871905"/>
            <a:chExt cx="609600" cy="331470"/>
          </a:xfrm>
        </p:grpSpPr>
        <p:sp>
          <p:nvSpPr>
            <p:cNvPr id="59" name="object 59"/>
            <p:cNvSpPr/>
            <p:nvPr/>
          </p:nvSpPr>
          <p:spPr>
            <a:xfrm>
              <a:off x="5861157" y="1973823"/>
              <a:ext cx="589915" cy="219710"/>
            </a:xfrm>
            <a:custGeom>
              <a:avLst/>
              <a:gdLst/>
              <a:ahLst/>
              <a:cxnLst/>
              <a:rect l="l" t="t" r="r" b="b"/>
              <a:pathLst>
                <a:path w="589914" h="219710">
                  <a:moveTo>
                    <a:pt x="0" y="219514"/>
                  </a:moveTo>
                  <a:lnTo>
                    <a:pt x="0" y="72518"/>
                  </a:lnTo>
                  <a:lnTo>
                    <a:pt x="3929" y="50958"/>
                  </a:lnTo>
                  <a:lnTo>
                    <a:pt x="13753" y="29399"/>
                  </a:lnTo>
                  <a:lnTo>
                    <a:pt x="31437" y="13719"/>
                  </a:lnTo>
                  <a:lnTo>
                    <a:pt x="51085" y="3919"/>
                  </a:lnTo>
                  <a:lnTo>
                    <a:pt x="74663" y="0"/>
                  </a:lnTo>
                  <a:lnTo>
                    <a:pt x="96276" y="3919"/>
                  </a:lnTo>
                  <a:lnTo>
                    <a:pt x="117890" y="13719"/>
                  </a:lnTo>
                  <a:lnTo>
                    <a:pt x="133608" y="29399"/>
                  </a:lnTo>
                  <a:lnTo>
                    <a:pt x="143432" y="50958"/>
                  </a:lnTo>
                  <a:lnTo>
                    <a:pt x="147362" y="72518"/>
                  </a:lnTo>
                  <a:lnTo>
                    <a:pt x="151292" y="50958"/>
                  </a:lnTo>
                  <a:lnTo>
                    <a:pt x="161116" y="29399"/>
                  </a:lnTo>
                  <a:lnTo>
                    <a:pt x="178799" y="13719"/>
                  </a:lnTo>
                  <a:lnTo>
                    <a:pt x="198448" y="3919"/>
                  </a:lnTo>
                  <a:lnTo>
                    <a:pt x="222026" y="0"/>
                  </a:lnTo>
                  <a:lnTo>
                    <a:pt x="243639" y="3919"/>
                  </a:lnTo>
                  <a:lnTo>
                    <a:pt x="265252" y="13719"/>
                  </a:lnTo>
                  <a:lnTo>
                    <a:pt x="280971" y="29399"/>
                  </a:lnTo>
                  <a:lnTo>
                    <a:pt x="290795" y="50958"/>
                  </a:lnTo>
                  <a:lnTo>
                    <a:pt x="294725" y="72518"/>
                  </a:lnTo>
                  <a:lnTo>
                    <a:pt x="298654" y="50958"/>
                  </a:lnTo>
                  <a:lnTo>
                    <a:pt x="308479" y="29399"/>
                  </a:lnTo>
                  <a:lnTo>
                    <a:pt x="326162" y="13719"/>
                  </a:lnTo>
                  <a:lnTo>
                    <a:pt x="345810" y="3919"/>
                  </a:lnTo>
                  <a:lnTo>
                    <a:pt x="369388" y="0"/>
                  </a:lnTo>
                  <a:lnTo>
                    <a:pt x="391002" y="3919"/>
                  </a:lnTo>
                  <a:lnTo>
                    <a:pt x="412615" y="13719"/>
                  </a:lnTo>
                  <a:lnTo>
                    <a:pt x="428333" y="29399"/>
                  </a:lnTo>
                  <a:lnTo>
                    <a:pt x="438158" y="50958"/>
                  </a:lnTo>
                  <a:lnTo>
                    <a:pt x="442087" y="72518"/>
                  </a:lnTo>
                  <a:lnTo>
                    <a:pt x="446017" y="50958"/>
                  </a:lnTo>
                  <a:lnTo>
                    <a:pt x="455841" y="29399"/>
                  </a:lnTo>
                  <a:lnTo>
                    <a:pt x="473525" y="13719"/>
                  </a:lnTo>
                  <a:lnTo>
                    <a:pt x="493173" y="3919"/>
                  </a:lnTo>
                  <a:lnTo>
                    <a:pt x="516751" y="0"/>
                  </a:lnTo>
                  <a:lnTo>
                    <a:pt x="538364" y="3919"/>
                  </a:lnTo>
                  <a:lnTo>
                    <a:pt x="559977" y="13719"/>
                  </a:lnTo>
                  <a:lnTo>
                    <a:pt x="575696" y="29399"/>
                  </a:lnTo>
                  <a:lnTo>
                    <a:pt x="585520" y="50958"/>
                  </a:lnTo>
                  <a:lnTo>
                    <a:pt x="589450" y="72518"/>
                  </a:lnTo>
                  <a:lnTo>
                    <a:pt x="589450" y="219514"/>
                  </a:lnTo>
                </a:path>
              </a:pathLst>
            </a:custGeom>
            <a:ln w="196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861157" y="1918944"/>
              <a:ext cx="589915" cy="0"/>
            </a:xfrm>
            <a:custGeom>
              <a:avLst/>
              <a:gdLst/>
              <a:ahLst/>
              <a:cxnLst/>
              <a:rect l="l" t="t" r="r" b="b"/>
              <a:pathLst>
                <a:path w="589914">
                  <a:moveTo>
                    <a:pt x="589450" y="0"/>
                  </a:moveTo>
                  <a:lnTo>
                    <a:pt x="0" y="0"/>
                  </a:lnTo>
                </a:path>
              </a:pathLst>
            </a:custGeom>
            <a:ln w="19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61158" y="1881705"/>
              <a:ext cx="589915" cy="0"/>
            </a:xfrm>
            <a:custGeom>
              <a:avLst/>
              <a:gdLst/>
              <a:ahLst/>
              <a:cxnLst/>
              <a:rect l="l" t="t" r="r" b="b"/>
              <a:pathLst>
                <a:path w="589914">
                  <a:moveTo>
                    <a:pt x="589450" y="0"/>
                  </a:moveTo>
                  <a:lnTo>
                    <a:pt x="0" y="0"/>
                  </a:lnTo>
                </a:path>
              </a:pathLst>
            </a:custGeom>
            <a:ln w="19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6155883" y="1495595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752"/>
                </a:lnTo>
              </a:path>
            </a:pathLst>
          </a:custGeom>
          <a:ln w="196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5998709" y="984047"/>
            <a:ext cx="314960" cy="521970"/>
            <a:chOff x="5998709" y="984047"/>
            <a:chExt cx="314960" cy="521970"/>
          </a:xfrm>
        </p:grpSpPr>
        <p:sp>
          <p:nvSpPr>
            <p:cNvPr id="64" name="object 64"/>
            <p:cNvSpPr/>
            <p:nvPr/>
          </p:nvSpPr>
          <p:spPr>
            <a:xfrm>
              <a:off x="6155883" y="984047"/>
              <a:ext cx="0" cy="217804"/>
            </a:xfrm>
            <a:custGeom>
              <a:avLst/>
              <a:gdLst/>
              <a:ahLst/>
              <a:cxnLst/>
              <a:rect l="l" t="t" r="r" b="b"/>
              <a:pathLst>
                <a:path h="217805">
                  <a:moveTo>
                    <a:pt x="0" y="0"/>
                  </a:moveTo>
                  <a:lnTo>
                    <a:pt x="0" y="217555"/>
                  </a:lnTo>
                </a:path>
              </a:pathLst>
            </a:custGeom>
            <a:ln w="19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08521" y="1201600"/>
              <a:ext cx="295275" cy="294005"/>
            </a:xfrm>
            <a:custGeom>
              <a:avLst/>
              <a:gdLst/>
              <a:ahLst/>
              <a:cxnLst/>
              <a:rect l="l" t="t" r="r" b="b"/>
              <a:pathLst>
                <a:path w="295275" h="294005">
                  <a:moveTo>
                    <a:pt x="0" y="293992"/>
                  </a:moveTo>
                  <a:lnTo>
                    <a:pt x="294725" y="293992"/>
                  </a:lnTo>
                  <a:lnTo>
                    <a:pt x="294725" y="0"/>
                  </a:lnTo>
                  <a:lnTo>
                    <a:pt x="0" y="0"/>
                  </a:lnTo>
                  <a:lnTo>
                    <a:pt x="0" y="293992"/>
                  </a:lnTo>
                  <a:close/>
                </a:path>
              </a:pathLst>
            </a:custGeom>
            <a:ln w="19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5499629" y="1444635"/>
            <a:ext cx="212725" cy="184785"/>
          </a:xfrm>
          <a:custGeom>
            <a:avLst/>
            <a:gdLst/>
            <a:ahLst/>
            <a:cxnLst/>
            <a:rect l="l" t="t" r="r" b="b"/>
            <a:pathLst>
              <a:path w="212725" h="184785">
                <a:moveTo>
                  <a:pt x="212202" y="184235"/>
                </a:moveTo>
                <a:lnTo>
                  <a:pt x="106101" y="0"/>
                </a:lnTo>
                <a:lnTo>
                  <a:pt x="0" y="184235"/>
                </a:lnTo>
                <a:lnTo>
                  <a:pt x="212202" y="184235"/>
                </a:lnTo>
                <a:close/>
              </a:path>
            </a:pathLst>
          </a:custGeom>
          <a:ln w="19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030135" y="2267813"/>
            <a:ext cx="295275" cy="294005"/>
          </a:xfrm>
          <a:custGeom>
            <a:avLst/>
            <a:gdLst/>
            <a:ahLst/>
            <a:cxnLst/>
            <a:rect l="l" t="t" r="r" b="b"/>
            <a:pathLst>
              <a:path w="295275" h="294005">
                <a:moveTo>
                  <a:pt x="0" y="293992"/>
                </a:moveTo>
                <a:lnTo>
                  <a:pt x="294725" y="293992"/>
                </a:lnTo>
                <a:lnTo>
                  <a:pt x="294725" y="0"/>
                </a:lnTo>
                <a:lnTo>
                  <a:pt x="0" y="0"/>
                </a:lnTo>
                <a:lnTo>
                  <a:pt x="0" y="293992"/>
                </a:lnTo>
                <a:close/>
              </a:path>
            </a:pathLst>
          </a:custGeom>
          <a:ln w="19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37474" y="2583365"/>
            <a:ext cx="2865120" cy="354965"/>
          </a:xfrm>
          <a:custGeom>
            <a:avLst/>
            <a:gdLst/>
            <a:ahLst/>
            <a:cxnLst/>
            <a:rect l="l" t="t" r="r" b="b"/>
            <a:pathLst>
              <a:path w="2865120" h="354964">
                <a:moveTo>
                  <a:pt x="0" y="354751"/>
                </a:moveTo>
                <a:lnTo>
                  <a:pt x="442087" y="354751"/>
                </a:lnTo>
                <a:lnTo>
                  <a:pt x="442087" y="0"/>
                </a:lnTo>
                <a:lnTo>
                  <a:pt x="2864729" y="0"/>
                </a:lnTo>
                <a:lnTo>
                  <a:pt x="2864729" y="293992"/>
                </a:lnTo>
              </a:path>
            </a:pathLst>
          </a:custGeom>
          <a:ln w="39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1803400" y="272796"/>
            <a:ext cx="2212975" cy="1021080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3400" spc="-490" dirty="0"/>
              <a:t>Z</a:t>
            </a:r>
            <a:r>
              <a:rPr sz="3400" spc="-240" dirty="0"/>
              <a:t> </a:t>
            </a:r>
            <a:r>
              <a:rPr sz="3400" spc="-165" dirty="0"/>
              <a:t>baja</a:t>
            </a:r>
            <a:r>
              <a:rPr sz="3400" spc="-235" dirty="0"/>
              <a:t> </a:t>
            </a:r>
            <a:r>
              <a:rPr sz="3400" spc="-360" dirty="0"/>
              <a:t>87B</a:t>
            </a:r>
            <a:endParaRPr sz="3400"/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600" spc="-95" dirty="0"/>
              <a:t>Entradas</a:t>
            </a:r>
            <a:r>
              <a:rPr sz="1600" spc="-65" dirty="0"/>
              <a:t> individuales</a:t>
            </a:r>
            <a:endParaRPr sz="1600"/>
          </a:p>
        </p:txBody>
      </p:sp>
      <p:sp>
        <p:nvSpPr>
          <p:cNvPr id="70" name="object 70"/>
          <p:cNvSpPr txBox="1"/>
          <p:nvPr/>
        </p:nvSpPr>
        <p:spPr>
          <a:xfrm>
            <a:off x="5518365" y="1952037"/>
            <a:ext cx="154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ahoma"/>
                <a:cs typeface="Tahoma"/>
              </a:rPr>
              <a:t>Y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109780" y="2390510"/>
            <a:ext cx="19939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Tahoma"/>
                <a:cs typeface="Tahoma"/>
              </a:rPr>
              <a:t>METRO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563653" y="2831277"/>
            <a:ext cx="1085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Tahoma"/>
                <a:cs typeface="Tahoma"/>
              </a:rPr>
              <a:t>R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499116" y="2944562"/>
            <a:ext cx="214629" cy="4197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50"/>
              </a:lnSpc>
              <a:spcBef>
                <a:spcPts val="100"/>
              </a:spcBef>
            </a:pPr>
            <a:r>
              <a:rPr sz="1300" spc="-25" dirty="0">
                <a:latin typeface="Tahoma"/>
                <a:cs typeface="Tahoma"/>
              </a:rPr>
              <a:t>87</a:t>
            </a:r>
            <a:endParaRPr sz="1300">
              <a:latin typeface="Tahoma"/>
              <a:cs typeface="Tahoma"/>
            </a:endParaRPr>
          </a:p>
          <a:p>
            <a:pPr marL="49530">
              <a:lnSpc>
                <a:spcPts val="1550"/>
              </a:lnSpc>
            </a:pPr>
            <a:r>
              <a:rPr sz="1300" spc="25" dirty="0">
                <a:latin typeface="Tahoma"/>
                <a:cs typeface="Tahoma"/>
              </a:rPr>
              <a:t>B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138948" y="3064506"/>
            <a:ext cx="7366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Tahoma"/>
                <a:cs typeface="Tahoma"/>
              </a:rPr>
              <a:t>t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500567" y="3321280"/>
            <a:ext cx="1085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Tahoma"/>
                <a:cs typeface="Tahoma"/>
              </a:rPr>
              <a:t>R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740381" y="3321277"/>
            <a:ext cx="1085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Tahoma"/>
                <a:cs typeface="Tahoma"/>
              </a:rPr>
              <a:t>R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78229" y="3321272"/>
            <a:ext cx="1085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Tahoma"/>
                <a:cs typeface="Tahoma"/>
              </a:rPr>
              <a:t>R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18043" y="3321268"/>
            <a:ext cx="1085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Tahoma"/>
                <a:cs typeface="Tahoma"/>
              </a:rPr>
              <a:t>R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003462" y="3670155"/>
            <a:ext cx="1822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5" dirty="0">
                <a:latin typeface="Tahoma"/>
                <a:cs typeface="Tahoma"/>
              </a:rPr>
              <a:t>F1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241311" y="3670150"/>
            <a:ext cx="1822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5" dirty="0">
                <a:latin typeface="Tahoma"/>
                <a:cs typeface="Tahoma"/>
              </a:rPr>
              <a:t>F2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481124" y="3670146"/>
            <a:ext cx="1822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5" dirty="0">
                <a:latin typeface="Tahoma"/>
                <a:cs typeface="Tahoma"/>
              </a:rPr>
              <a:t>F3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720938" y="3670141"/>
            <a:ext cx="1822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5" dirty="0">
                <a:latin typeface="Tahoma"/>
                <a:cs typeface="Tahoma"/>
              </a:rPr>
              <a:t>F4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6292" y="3236976"/>
            <a:ext cx="989330" cy="0"/>
          </a:xfrm>
          <a:custGeom>
            <a:avLst/>
            <a:gdLst/>
            <a:ahLst/>
            <a:cxnLst/>
            <a:rect l="l" t="t" r="r" b="b"/>
            <a:pathLst>
              <a:path w="989329">
                <a:moveTo>
                  <a:pt x="0" y="0"/>
                </a:moveTo>
                <a:lnTo>
                  <a:pt x="989076" y="0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88891" y="3236976"/>
            <a:ext cx="989330" cy="0"/>
          </a:xfrm>
          <a:custGeom>
            <a:avLst/>
            <a:gdLst/>
            <a:ahLst/>
            <a:cxnLst/>
            <a:rect l="l" t="t" r="r" b="b"/>
            <a:pathLst>
              <a:path w="989329">
                <a:moveTo>
                  <a:pt x="0" y="0"/>
                </a:moveTo>
                <a:lnTo>
                  <a:pt x="989076" y="0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3457" y="3134753"/>
            <a:ext cx="255681" cy="1277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4675" y="3134763"/>
            <a:ext cx="255682" cy="12772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557272" y="3238500"/>
            <a:ext cx="0" cy="1141730"/>
          </a:xfrm>
          <a:custGeom>
            <a:avLst/>
            <a:gdLst/>
            <a:ahLst/>
            <a:cxnLst/>
            <a:rect l="l" t="t" r="r" b="b"/>
            <a:pathLst>
              <a:path h="1141729">
                <a:moveTo>
                  <a:pt x="0" y="0"/>
                </a:moveTo>
                <a:lnTo>
                  <a:pt x="0" y="1141476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7071" y="3244595"/>
            <a:ext cx="0" cy="1141730"/>
          </a:xfrm>
          <a:custGeom>
            <a:avLst/>
            <a:gdLst/>
            <a:ahLst/>
            <a:cxnLst/>
            <a:rect l="l" t="t" r="r" b="b"/>
            <a:pathLst>
              <a:path h="1141729">
                <a:moveTo>
                  <a:pt x="0" y="0"/>
                </a:moveTo>
                <a:lnTo>
                  <a:pt x="0" y="1141476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30852" y="3258311"/>
            <a:ext cx="0" cy="518159"/>
          </a:xfrm>
          <a:custGeom>
            <a:avLst/>
            <a:gdLst/>
            <a:ahLst/>
            <a:cxnLst/>
            <a:rect l="l" t="t" r="r" b="b"/>
            <a:pathLst>
              <a:path h="518160">
                <a:moveTo>
                  <a:pt x="0" y="0"/>
                </a:moveTo>
                <a:lnTo>
                  <a:pt x="0" y="518159"/>
                </a:lnTo>
              </a:path>
            </a:pathLst>
          </a:custGeom>
          <a:ln w="12192">
            <a:solidFill>
              <a:srgbClr val="6366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779776" y="3258311"/>
            <a:ext cx="1744980" cy="518159"/>
            <a:chOff x="2779776" y="3258311"/>
            <a:chExt cx="1744980" cy="518159"/>
          </a:xfrm>
        </p:grpSpPr>
        <p:sp>
          <p:nvSpPr>
            <p:cNvPr id="10" name="object 10"/>
            <p:cNvSpPr/>
            <p:nvPr/>
          </p:nvSpPr>
          <p:spPr>
            <a:xfrm>
              <a:off x="2785872" y="3258311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8159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87396" y="3770375"/>
              <a:ext cx="1737360" cy="0"/>
            </a:xfrm>
            <a:custGeom>
              <a:avLst/>
              <a:gdLst/>
              <a:ahLst/>
              <a:cxnLst/>
              <a:rect l="l" t="t" r="r" b="b"/>
              <a:pathLst>
                <a:path w="1737360">
                  <a:moveTo>
                    <a:pt x="0" y="0"/>
                  </a:moveTo>
                  <a:lnTo>
                    <a:pt x="173736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558795" y="4297679"/>
            <a:ext cx="1414780" cy="152400"/>
            <a:chOff x="2558795" y="4297679"/>
            <a:chExt cx="1414780" cy="152400"/>
          </a:xfrm>
        </p:grpSpPr>
        <p:sp>
          <p:nvSpPr>
            <p:cNvPr id="13" name="object 13"/>
            <p:cNvSpPr/>
            <p:nvPr/>
          </p:nvSpPr>
          <p:spPr>
            <a:xfrm>
              <a:off x="2558795" y="4373879"/>
              <a:ext cx="532130" cy="0"/>
            </a:xfrm>
            <a:custGeom>
              <a:avLst/>
              <a:gdLst/>
              <a:ahLst/>
              <a:cxnLst/>
              <a:rect l="l" t="t" r="r" b="b"/>
              <a:pathLst>
                <a:path w="532130">
                  <a:moveTo>
                    <a:pt x="0" y="0"/>
                  </a:moveTo>
                  <a:lnTo>
                    <a:pt x="53187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30295" y="4303775"/>
              <a:ext cx="81280" cy="132715"/>
            </a:xfrm>
            <a:custGeom>
              <a:avLst/>
              <a:gdLst/>
              <a:ahLst/>
              <a:cxnLst/>
              <a:rect l="l" t="t" r="r" b="b"/>
              <a:pathLst>
                <a:path w="81280" h="132714">
                  <a:moveTo>
                    <a:pt x="0" y="0"/>
                  </a:moveTo>
                  <a:lnTo>
                    <a:pt x="80772" y="132588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84575" y="4319015"/>
              <a:ext cx="44450" cy="60960"/>
            </a:xfrm>
            <a:custGeom>
              <a:avLst/>
              <a:gdLst/>
              <a:ahLst/>
              <a:cxnLst/>
              <a:rect l="l" t="t" r="r" b="b"/>
              <a:pathLst>
                <a:path w="44450" h="60960">
                  <a:moveTo>
                    <a:pt x="0" y="60960"/>
                  </a:moveTo>
                  <a:lnTo>
                    <a:pt x="4419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18687" y="4381499"/>
              <a:ext cx="43180" cy="62865"/>
            </a:xfrm>
            <a:custGeom>
              <a:avLst/>
              <a:gdLst/>
              <a:ahLst/>
              <a:cxnLst/>
              <a:rect l="l" t="t" r="r" b="b"/>
              <a:pathLst>
                <a:path w="43179" h="62864">
                  <a:moveTo>
                    <a:pt x="0" y="62483"/>
                  </a:moveTo>
                  <a:lnTo>
                    <a:pt x="42672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62883" y="4379975"/>
              <a:ext cx="710565" cy="0"/>
            </a:xfrm>
            <a:custGeom>
              <a:avLst/>
              <a:gdLst/>
              <a:ahLst/>
              <a:cxnLst/>
              <a:rect l="l" t="t" r="r" b="b"/>
              <a:pathLst>
                <a:path w="710564">
                  <a:moveTo>
                    <a:pt x="0" y="0"/>
                  </a:moveTo>
                  <a:lnTo>
                    <a:pt x="710184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3974591" y="4291584"/>
            <a:ext cx="772795" cy="152400"/>
            <a:chOff x="3974591" y="4291584"/>
            <a:chExt cx="772795" cy="152400"/>
          </a:xfrm>
        </p:grpSpPr>
        <p:sp>
          <p:nvSpPr>
            <p:cNvPr id="19" name="object 19"/>
            <p:cNvSpPr/>
            <p:nvPr/>
          </p:nvSpPr>
          <p:spPr>
            <a:xfrm>
              <a:off x="4024883" y="4297680"/>
              <a:ext cx="81280" cy="131445"/>
            </a:xfrm>
            <a:custGeom>
              <a:avLst/>
              <a:gdLst/>
              <a:ahLst/>
              <a:cxnLst/>
              <a:rect l="l" t="t" r="r" b="b"/>
              <a:pathLst>
                <a:path w="81279" h="131445">
                  <a:moveTo>
                    <a:pt x="0" y="0"/>
                  </a:moveTo>
                  <a:lnTo>
                    <a:pt x="80772" y="131064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80687" y="4311396"/>
              <a:ext cx="43180" cy="62865"/>
            </a:xfrm>
            <a:custGeom>
              <a:avLst/>
              <a:gdLst/>
              <a:ahLst/>
              <a:cxnLst/>
              <a:rect l="l" t="t" r="r" b="b"/>
              <a:pathLst>
                <a:path w="43179" h="62864">
                  <a:moveTo>
                    <a:pt x="0" y="62483"/>
                  </a:moveTo>
                  <a:lnTo>
                    <a:pt x="42672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13275" y="4375404"/>
              <a:ext cx="44450" cy="62865"/>
            </a:xfrm>
            <a:custGeom>
              <a:avLst/>
              <a:gdLst/>
              <a:ahLst/>
              <a:cxnLst/>
              <a:rect l="l" t="t" r="r" b="b"/>
              <a:pathLst>
                <a:path w="44450" h="62864">
                  <a:moveTo>
                    <a:pt x="0" y="62484"/>
                  </a:moveTo>
                  <a:lnTo>
                    <a:pt x="4419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58995" y="4373880"/>
              <a:ext cx="588645" cy="0"/>
            </a:xfrm>
            <a:custGeom>
              <a:avLst/>
              <a:gdLst/>
              <a:ahLst/>
              <a:cxnLst/>
              <a:rect l="l" t="t" r="r" b="b"/>
              <a:pathLst>
                <a:path w="588645">
                  <a:moveTo>
                    <a:pt x="0" y="0"/>
                  </a:moveTo>
                  <a:lnTo>
                    <a:pt x="588264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617976" y="3765803"/>
            <a:ext cx="149860" cy="608330"/>
            <a:chOff x="3617976" y="3765803"/>
            <a:chExt cx="149860" cy="608330"/>
          </a:xfrm>
        </p:grpSpPr>
        <p:sp>
          <p:nvSpPr>
            <p:cNvPr id="24" name="object 24"/>
            <p:cNvSpPr/>
            <p:nvPr/>
          </p:nvSpPr>
          <p:spPr>
            <a:xfrm>
              <a:off x="3630168" y="4018787"/>
              <a:ext cx="131445" cy="81280"/>
            </a:xfrm>
            <a:custGeom>
              <a:avLst/>
              <a:gdLst/>
              <a:ahLst/>
              <a:cxnLst/>
              <a:rect l="l" t="t" r="r" b="b"/>
              <a:pathLst>
                <a:path w="131445" h="81279">
                  <a:moveTo>
                    <a:pt x="131063" y="0"/>
                  </a:moveTo>
                  <a:lnTo>
                    <a:pt x="0" y="80772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86556" y="3971543"/>
              <a:ext cx="62865" cy="44450"/>
            </a:xfrm>
            <a:custGeom>
              <a:avLst/>
              <a:gdLst/>
              <a:ahLst/>
              <a:cxnLst/>
              <a:rect l="l" t="t" r="r" b="b"/>
              <a:pathLst>
                <a:path w="62864" h="44450">
                  <a:moveTo>
                    <a:pt x="0" y="0"/>
                  </a:moveTo>
                  <a:lnTo>
                    <a:pt x="62484" y="44195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24072" y="4105655"/>
              <a:ext cx="60960" cy="43180"/>
            </a:xfrm>
            <a:custGeom>
              <a:avLst/>
              <a:gdLst/>
              <a:ahLst/>
              <a:cxnLst/>
              <a:rect l="l" t="t" r="r" b="b"/>
              <a:pathLst>
                <a:path w="60960" h="43179">
                  <a:moveTo>
                    <a:pt x="0" y="0"/>
                  </a:moveTo>
                  <a:lnTo>
                    <a:pt x="60960" y="42672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85032" y="4152899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h="220979">
                  <a:moveTo>
                    <a:pt x="0" y="22098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78936" y="3765803"/>
              <a:ext cx="0" cy="215265"/>
            </a:xfrm>
            <a:custGeom>
              <a:avLst/>
              <a:gdLst/>
              <a:ahLst/>
              <a:cxnLst/>
              <a:rect l="l" t="t" r="r" b="b"/>
              <a:pathLst>
                <a:path h="215264">
                  <a:moveTo>
                    <a:pt x="0" y="214884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811270" y="3733800"/>
            <a:ext cx="76200" cy="532130"/>
            <a:chOff x="4811270" y="3733800"/>
            <a:chExt cx="76200" cy="532130"/>
          </a:xfrm>
        </p:grpSpPr>
        <p:sp>
          <p:nvSpPr>
            <p:cNvPr id="30" name="object 30"/>
            <p:cNvSpPr/>
            <p:nvPr/>
          </p:nvSpPr>
          <p:spPr>
            <a:xfrm>
              <a:off x="4849368" y="3733800"/>
              <a:ext cx="0" cy="481330"/>
            </a:xfrm>
            <a:custGeom>
              <a:avLst/>
              <a:gdLst/>
              <a:ahLst/>
              <a:cxnLst/>
              <a:rect l="l" t="t" r="r" b="b"/>
              <a:pathLst>
                <a:path h="481329">
                  <a:moveTo>
                    <a:pt x="0" y="0"/>
                  </a:moveTo>
                  <a:lnTo>
                    <a:pt x="0" y="481076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11270" y="418947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442975" y="3733800"/>
            <a:ext cx="76200" cy="532130"/>
            <a:chOff x="2442975" y="3733800"/>
            <a:chExt cx="76200" cy="532130"/>
          </a:xfrm>
        </p:grpSpPr>
        <p:sp>
          <p:nvSpPr>
            <p:cNvPr id="33" name="object 33"/>
            <p:cNvSpPr/>
            <p:nvPr/>
          </p:nvSpPr>
          <p:spPr>
            <a:xfrm>
              <a:off x="2481072" y="3733800"/>
              <a:ext cx="0" cy="481330"/>
            </a:xfrm>
            <a:custGeom>
              <a:avLst/>
              <a:gdLst/>
              <a:ahLst/>
              <a:cxnLst/>
              <a:rect l="l" t="t" r="r" b="b"/>
              <a:pathLst>
                <a:path h="481329">
                  <a:moveTo>
                    <a:pt x="0" y="0"/>
                  </a:moveTo>
                  <a:lnTo>
                    <a:pt x="0" y="481076"/>
                  </a:lnTo>
                </a:path>
              </a:pathLst>
            </a:custGeom>
            <a:ln w="1270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42975" y="418947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6220971" y="2928366"/>
            <a:ext cx="2862580" cy="1942464"/>
            <a:chOff x="6220971" y="2928366"/>
            <a:chExt cx="2862580" cy="1942464"/>
          </a:xfrm>
        </p:grpSpPr>
        <p:sp>
          <p:nvSpPr>
            <p:cNvPr id="36" name="object 36"/>
            <p:cNvSpPr/>
            <p:nvPr/>
          </p:nvSpPr>
          <p:spPr>
            <a:xfrm>
              <a:off x="6259830" y="2980182"/>
              <a:ext cx="0" cy="1851660"/>
            </a:xfrm>
            <a:custGeom>
              <a:avLst/>
              <a:gdLst/>
              <a:ahLst/>
              <a:cxnLst/>
              <a:rect l="l" t="t" r="r" b="b"/>
              <a:pathLst>
                <a:path h="1851660">
                  <a:moveTo>
                    <a:pt x="0" y="185166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20971" y="2928366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38862" y="0"/>
                  </a:moveTo>
                  <a:lnTo>
                    <a:pt x="0" y="77723"/>
                  </a:lnTo>
                  <a:lnTo>
                    <a:pt x="38862" y="51815"/>
                  </a:lnTo>
                  <a:lnTo>
                    <a:pt x="77724" y="77723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261354" y="4831842"/>
              <a:ext cx="2613660" cy="0"/>
            </a:xfrm>
            <a:custGeom>
              <a:avLst/>
              <a:gdLst/>
              <a:ahLst/>
              <a:cxnLst/>
              <a:rect l="l" t="t" r="r" b="b"/>
              <a:pathLst>
                <a:path w="2613659">
                  <a:moveTo>
                    <a:pt x="0" y="0"/>
                  </a:moveTo>
                  <a:lnTo>
                    <a:pt x="261366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849104" y="4792978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0"/>
                  </a:moveTo>
                  <a:lnTo>
                    <a:pt x="25907" y="38862"/>
                  </a:lnTo>
                  <a:lnTo>
                    <a:pt x="0" y="77724"/>
                  </a:lnTo>
                  <a:lnTo>
                    <a:pt x="77723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260592" y="4526280"/>
              <a:ext cx="413384" cy="0"/>
            </a:xfrm>
            <a:custGeom>
              <a:avLst/>
              <a:gdLst/>
              <a:ahLst/>
              <a:cxnLst/>
              <a:rect l="l" t="t" r="r" b="b"/>
              <a:pathLst>
                <a:path w="413384">
                  <a:moveTo>
                    <a:pt x="0" y="0"/>
                  </a:moveTo>
                  <a:lnTo>
                    <a:pt x="413004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675120" y="4146804"/>
              <a:ext cx="1408430" cy="379730"/>
            </a:xfrm>
            <a:custGeom>
              <a:avLst/>
              <a:gdLst/>
              <a:ahLst/>
              <a:cxnLst/>
              <a:rect l="l" t="t" r="r" b="b"/>
              <a:pathLst>
                <a:path w="1408429" h="379729">
                  <a:moveTo>
                    <a:pt x="0" y="379476"/>
                  </a:moveTo>
                  <a:lnTo>
                    <a:pt x="1408176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083295" y="3384804"/>
              <a:ext cx="993775" cy="760730"/>
            </a:xfrm>
            <a:custGeom>
              <a:avLst/>
              <a:gdLst/>
              <a:ahLst/>
              <a:cxnLst/>
              <a:rect l="l" t="t" r="r" b="b"/>
              <a:pathLst>
                <a:path w="993775" h="760729">
                  <a:moveTo>
                    <a:pt x="0" y="760476"/>
                  </a:moveTo>
                  <a:lnTo>
                    <a:pt x="993647" y="0"/>
                  </a:lnTo>
                </a:path>
              </a:pathLst>
            </a:custGeom>
            <a:ln w="12192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2738786" y="907605"/>
            <a:ext cx="608774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235" dirty="0">
                <a:solidFill>
                  <a:srgbClr val="000000"/>
                </a:solidFill>
              </a:rPr>
              <a:t>Característica</a:t>
            </a:r>
            <a:r>
              <a:rPr sz="3400" spc="-200" dirty="0">
                <a:solidFill>
                  <a:srgbClr val="000000"/>
                </a:solidFill>
              </a:rPr>
              <a:t> </a:t>
            </a:r>
            <a:r>
              <a:rPr sz="3400" spc="-210" dirty="0">
                <a:solidFill>
                  <a:srgbClr val="000000"/>
                </a:solidFill>
              </a:rPr>
              <a:t>de</a:t>
            </a:r>
            <a:r>
              <a:rPr sz="3400" spc="-195" dirty="0">
                <a:solidFill>
                  <a:srgbClr val="000000"/>
                </a:solidFill>
              </a:rPr>
              <a:t> </a:t>
            </a:r>
            <a:r>
              <a:rPr sz="3400" spc="-165" dirty="0">
                <a:solidFill>
                  <a:srgbClr val="000000"/>
                </a:solidFill>
              </a:rPr>
              <a:t>restricción</a:t>
            </a:r>
            <a:endParaRPr sz="3400"/>
          </a:p>
        </p:txBody>
      </p:sp>
      <p:sp>
        <p:nvSpPr>
          <p:cNvPr id="44" name="object 44"/>
          <p:cNvSpPr txBox="1"/>
          <p:nvPr/>
        </p:nvSpPr>
        <p:spPr>
          <a:xfrm>
            <a:off x="6033134" y="2646998"/>
            <a:ext cx="577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Arial Black"/>
                <a:cs typeface="Arial Black"/>
              </a:rPr>
              <a:t>I</a:t>
            </a:r>
            <a:r>
              <a:rPr sz="800" spc="-30" dirty="0">
                <a:latin typeface="Arial Black"/>
                <a:cs typeface="Arial Black"/>
              </a:rPr>
              <a:t>funcionar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22320" y="2929127"/>
            <a:ext cx="768350" cy="615950"/>
          </a:xfrm>
          <a:prstGeom prst="rect">
            <a:avLst/>
          </a:prstGeom>
          <a:ln w="12192">
            <a:solidFill>
              <a:srgbClr val="63666A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65"/>
              </a:spcBef>
            </a:pPr>
            <a:endParaRPr sz="800">
              <a:latin typeface="Times New Roman"/>
              <a:cs typeface="Times New Roman"/>
            </a:endParaRPr>
          </a:p>
          <a:p>
            <a:pPr marL="121920">
              <a:lnSpc>
                <a:spcPct val="100000"/>
              </a:lnSpc>
            </a:pPr>
            <a:r>
              <a:rPr sz="800" spc="-10" dirty="0">
                <a:latin typeface="Arial Black"/>
                <a:cs typeface="Arial Black"/>
              </a:rPr>
              <a:t>Protegido</a:t>
            </a:r>
            <a:endParaRPr sz="800">
              <a:latin typeface="Arial Black"/>
              <a:cs typeface="Arial Black"/>
            </a:endParaRPr>
          </a:p>
          <a:p>
            <a:pPr marL="160020">
              <a:lnSpc>
                <a:spcPct val="100000"/>
              </a:lnSpc>
              <a:spcBef>
                <a:spcPts val="340"/>
              </a:spcBef>
            </a:pPr>
            <a:r>
              <a:rPr sz="700" spc="-10" dirty="0">
                <a:latin typeface="Arial Black"/>
                <a:cs typeface="Arial Black"/>
              </a:rPr>
              <a:t>Elemento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414134" y="3142298"/>
            <a:ext cx="167576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0" dirty="0">
                <a:latin typeface="Arial Black"/>
                <a:cs typeface="Arial Black"/>
              </a:rPr>
              <a:t>I</a:t>
            </a:r>
            <a:r>
              <a:rPr sz="1050" spc="-40" dirty="0">
                <a:latin typeface="Arial Black"/>
                <a:cs typeface="Arial Black"/>
              </a:rPr>
              <a:t>operar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=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35" dirty="0">
                <a:latin typeface="Arial Black"/>
                <a:cs typeface="Arial Black"/>
              </a:rPr>
              <a:t>Iop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=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290" dirty="0">
                <a:latin typeface="Arial Black"/>
                <a:cs typeface="Arial Black"/>
              </a:rPr>
              <a:t>|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I1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+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I2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240" dirty="0">
                <a:latin typeface="Arial Black"/>
                <a:cs typeface="Arial Black"/>
              </a:rPr>
              <a:t>|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72360" y="3505710"/>
            <a:ext cx="17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 Black"/>
                <a:cs typeface="Arial Black"/>
              </a:rPr>
              <a:t>I1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98111" y="3486660"/>
            <a:ext cx="17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 Black"/>
                <a:cs typeface="Arial Black"/>
              </a:rPr>
              <a:t>I2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547750" y="3792481"/>
            <a:ext cx="182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5" dirty="0">
                <a:latin typeface="Arial Black"/>
                <a:cs typeface="Arial Black"/>
              </a:rPr>
              <a:t>K2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13811" y="3973512"/>
            <a:ext cx="8128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0" dirty="0">
                <a:latin typeface="Arial Black"/>
                <a:cs typeface="Arial Black"/>
              </a:rPr>
              <a:t>Yopue</a:t>
            </a:r>
            <a:r>
              <a:rPr sz="700" spc="-45" dirty="0">
                <a:latin typeface="Arial Black"/>
                <a:cs typeface="Arial Black"/>
              </a:rPr>
              <a:t> </a:t>
            </a:r>
            <a:r>
              <a:rPr sz="700" spc="-70" dirty="0">
                <a:latin typeface="Arial Black"/>
                <a:cs typeface="Arial Black"/>
              </a:rPr>
              <a:t>=</a:t>
            </a:r>
            <a:r>
              <a:rPr sz="700" spc="-40" dirty="0">
                <a:latin typeface="Arial Black"/>
                <a:cs typeface="Arial Black"/>
              </a:rPr>
              <a:t> </a:t>
            </a:r>
            <a:r>
              <a:rPr sz="700" spc="180" dirty="0">
                <a:latin typeface="Arial Black"/>
                <a:cs typeface="Arial Black"/>
              </a:rPr>
              <a:t>|</a:t>
            </a:r>
            <a:r>
              <a:rPr sz="700" spc="-45" dirty="0">
                <a:latin typeface="Arial Black"/>
                <a:cs typeface="Arial Black"/>
              </a:rPr>
              <a:t> </a:t>
            </a:r>
            <a:r>
              <a:rPr sz="700" spc="-40" dirty="0">
                <a:latin typeface="Arial Black"/>
                <a:cs typeface="Arial Black"/>
              </a:rPr>
              <a:t>I1 </a:t>
            </a:r>
            <a:r>
              <a:rPr sz="700" spc="-70" dirty="0">
                <a:latin typeface="Arial Black"/>
                <a:cs typeface="Arial Black"/>
              </a:rPr>
              <a:t>+</a:t>
            </a:r>
            <a:r>
              <a:rPr sz="700" spc="-45" dirty="0">
                <a:latin typeface="Arial Black"/>
                <a:cs typeface="Arial Black"/>
              </a:rPr>
              <a:t> </a:t>
            </a:r>
            <a:r>
              <a:rPr sz="700" spc="-40" dirty="0">
                <a:latin typeface="Arial Black"/>
                <a:cs typeface="Arial Black"/>
              </a:rPr>
              <a:t>I2 </a:t>
            </a:r>
            <a:r>
              <a:rPr sz="700" spc="130" dirty="0">
                <a:latin typeface="Arial Black"/>
                <a:cs typeface="Arial Black"/>
              </a:rPr>
              <a:t>|</a:t>
            </a:r>
            <a:endParaRPr sz="70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160259" y="4157664"/>
            <a:ext cx="182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5" dirty="0">
                <a:latin typeface="Arial Black"/>
                <a:cs typeface="Arial Black"/>
              </a:rPr>
              <a:t>K1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912859" y="4736148"/>
            <a:ext cx="63055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45" dirty="0">
                <a:latin typeface="Arial Black"/>
                <a:cs typeface="Arial Black"/>
              </a:rPr>
              <a:t>I</a:t>
            </a:r>
            <a:r>
              <a:rPr sz="800" spc="-45" dirty="0">
                <a:latin typeface="Arial Black"/>
                <a:cs typeface="Arial Black"/>
              </a:rPr>
              <a:t>restricción</a:t>
            </a:r>
            <a:endParaRPr sz="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06227" y="1554019"/>
            <a:ext cx="5715635" cy="4121785"/>
            <a:chOff x="3106227" y="1554019"/>
            <a:chExt cx="5715635" cy="4121785"/>
          </a:xfrm>
        </p:grpSpPr>
        <p:sp>
          <p:nvSpPr>
            <p:cNvPr id="4" name="object 4"/>
            <p:cNvSpPr/>
            <p:nvPr/>
          </p:nvSpPr>
          <p:spPr>
            <a:xfrm>
              <a:off x="3190841" y="1704131"/>
              <a:ext cx="0" cy="3843020"/>
            </a:xfrm>
            <a:custGeom>
              <a:avLst/>
              <a:gdLst/>
              <a:ahLst/>
              <a:cxnLst/>
              <a:rect l="l" t="t" r="r" b="b"/>
              <a:pathLst>
                <a:path h="3843020">
                  <a:moveTo>
                    <a:pt x="0" y="3842834"/>
                  </a:moveTo>
                  <a:lnTo>
                    <a:pt x="0" y="0"/>
                  </a:lnTo>
                </a:path>
              </a:pathLst>
            </a:custGeom>
            <a:ln w="30024">
              <a:solidFill>
                <a:srgbClr val="00AA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6227" y="1554019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4">
                  <a:moveTo>
                    <a:pt x="169227" y="169215"/>
                  </a:moveTo>
                  <a:lnTo>
                    <a:pt x="0" y="169215"/>
                  </a:lnTo>
                  <a:lnTo>
                    <a:pt x="84615" y="0"/>
                  </a:lnTo>
                  <a:lnTo>
                    <a:pt x="169227" y="169215"/>
                  </a:lnTo>
                  <a:close/>
                </a:path>
              </a:pathLst>
            </a:custGeom>
            <a:solidFill>
              <a:srgbClr val="00A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0841" y="5546964"/>
              <a:ext cx="5481320" cy="0"/>
            </a:xfrm>
            <a:custGeom>
              <a:avLst/>
              <a:gdLst/>
              <a:ahLst/>
              <a:cxnLst/>
              <a:rect l="l" t="t" r="r" b="b"/>
              <a:pathLst>
                <a:path w="5481320">
                  <a:moveTo>
                    <a:pt x="0" y="0"/>
                  </a:moveTo>
                  <a:lnTo>
                    <a:pt x="5480885" y="0"/>
                  </a:lnTo>
                </a:path>
              </a:pathLst>
            </a:custGeom>
            <a:ln w="30022">
              <a:solidFill>
                <a:srgbClr val="00AA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52620" y="5462357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5">
                  <a:moveTo>
                    <a:pt x="0" y="169212"/>
                  </a:moveTo>
                  <a:lnTo>
                    <a:pt x="0" y="0"/>
                  </a:lnTo>
                  <a:lnTo>
                    <a:pt x="169230" y="84607"/>
                  </a:lnTo>
                  <a:lnTo>
                    <a:pt x="0" y="169212"/>
                  </a:lnTo>
                  <a:close/>
                </a:path>
              </a:pathLst>
            </a:custGeom>
            <a:solidFill>
              <a:srgbClr val="00A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90843" y="5443250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00025" y="544324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09206" y="5443248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18387" y="544324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27568" y="544324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36749" y="5443246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47417" y="5113001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82901" y="5012017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21114" y="4911032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56598" y="4810048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94812" y="4709064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0296" y="4608079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68510" y="4504366"/>
              <a:ext cx="8255" cy="27305"/>
            </a:xfrm>
            <a:custGeom>
              <a:avLst/>
              <a:gdLst/>
              <a:ahLst/>
              <a:cxnLst/>
              <a:rect l="l" t="t" r="r" b="b"/>
              <a:pathLst>
                <a:path w="8254" h="27304">
                  <a:moveTo>
                    <a:pt x="0" y="27292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03993" y="4403381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42207" y="4302397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77691" y="4201413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15905" y="4100428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51389" y="4010361"/>
              <a:ext cx="5715" cy="13970"/>
            </a:xfrm>
            <a:custGeom>
              <a:avLst/>
              <a:gdLst/>
              <a:ahLst/>
              <a:cxnLst/>
              <a:rect l="l" t="t" r="r" b="b"/>
              <a:pathLst>
                <a:path w="5714" h="13970">
                  <a:moveTo>
                    <a:pt x="0" y="13646"/>
                  </a:moveTo>
                  <a:lnTo>
                    <a:pt x="5459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56848" y="399671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2381" y="394485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47915" y="389300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43449" y="3841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41712" y="378928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37245" y="37374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32779" y="368557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28312" y="363371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23846" y="3581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19379" y="35299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14913" y="3478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10446" y="342628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05980" y="33744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04243" y="332257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399777" y="327071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95310" y="3218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90844" y="31669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86377" y="3115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81911" y="3063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877444" y="301142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972978" y="295957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68512" y="290771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166775" y="2855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262308" y="280399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357842" y="275214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453375" y="2700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04995" y="5437757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14176" y="5421380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23357" y="5402275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2539" y="538316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41720" y="5366792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50901" y="534768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60082" y="5331310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69263" y="5312204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78444" y="529309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87626" y="5276722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96807" y="525761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05988" y="5238511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15169" y="5222134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24350" y="5203028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33532" y="5183922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42713" y="516754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51894" y="5148440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91000" y="5366009"/>
              <a:ext cx="2971800" cy="304800"/>
            </a:xfrm>
            <a:custGeom>
              <a:avLst/>
              <a:gdLst/>
              <a:ahLst/>
              <a:cxnLst/>
              <a:rect l="l" t="t" r="r" b="b"/>
              <a:pathLst>
                <a:path w="2971800" h="304800">
                  <a:moveTo>
                    <a:pt x="2441562" y="0"/>
                  </a:moveTo>
                  <a:lnTo>
                    <a:pt x="2441562" y="87312"/>
                  </a:lnTo>
                  <a:lnTo>
                    <a:pt x="0" y="87312"/>
                  </a:lnTo>
                  <a:lnTo>
                    <a:pt x="0" y="217474"/>
                  </a:lnTo>
                  <a:lnTo>
                    <a:pt x="2441562" y="217474"/>
                  </a:lnTo>
                  <a:lnTo>
                    <a:pt x="2441562" y="304800"/>
                  </a:lnTo>
                  <a:lnTo>
                    <a:pt x="2971800" y="152400"/>
                  </a:lnTo>
                  <a:lnTo>
                    <a:pt x="244156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91000" y="5366009"/>
              <a:ext cx="2971800" cy="304800"/>
            </a:xfrm>
            <a:custGeom>
              <a:avLst/>
              <a:gdLst/>
              <a:ahLst/>
              <a:cxnLst/>
              <a:rect l="l" t="t" r="r" b="b"/>
              <a:pathLst>
                <a:path w="2971800" h="304800">
                  <a:moveTo>
                    <a:pt x="0" y="87312"/>
                  </a:moveTo>
                  <a:lnTo>
                    <a:pt x="2441562" y="87312"/>
                  </a:lnTo>
                  <a:lnTo>
                    <a:pt x="2441562" y="0"/>
                  </a:lnTo>
                  <a:lnTo>
                    <a:pt x="2971800" y="152400"/>
                  </a:lnTo>
                  <a:lnTo>
                    <a:pt x="2441562" y="304800"/>
                  </a:lnTo>
                  <a:lnTo>
                    <a:pt x="2441562" y="217474"/>
                  </a:lnTo>
                  <a:lnTo>
                    <a:pt x="0" y="217474"/>
                  </a:lnTo>
                  <a:lnTo>
                    <a:pt x="0" y="87312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1614487" y="286003"/>
            <a:ext cx="39903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0" dirty="0"/>
              <a:t>Problema</a:t>
            </a:r>
            <a:r>
              <a:rPr sz="2100" spc="-125" dirty="0"/>
              <a:t> </a:t>
            </a:r>
            <a:r>
              <a:rPr sz="2100" spc="-135" dirty="0"/>
              <a:t>de</a:t>
            </a:r>
            <a:r>
              <a:rPr sz="2100" spc="-125" dirty="0"/>
              <a:t> </a:t>
            </a:r>
            <a:r>
              <a:rPr sz="2100" spc="-114" dirty="0"/>
              <a:t>saturación</a:t>
            </a:r>
            <a:r>
              <a:rPr sz="2100" spc="-125" dirty="0"/>
              <a:t> </a:t>
            </a:r>
            <a:r>
              <a:rPr sz="2100" spc="-135" dirty="0"/>
              <a:t>de</a:t>
            </a:r>
            <a:r>
              <a:rPr sz="2100" spc="-125" dirty="0"/>
              <a:t> </a:t>
            </a:r>
            <a:r>
              <a:rPr sz="2100" spc="-325" dirty="0"/>
              <a:t>CT</a:t>
            </a:r>
            <a:endParaRPr sz="2100"/>
          </a:p>
        </p:txBody>
      </p:sp>
      <p:sp>
        <p:nvSpPr>
          <p:cNvPr id="76" name="object 76"/>
          <p:cNvSpPr txBox="1"/>
          <p:nvPr/>
        </p:nvSpPr>
        <p:spPr>
          <a:xfrm>
            <a:off x="6633721" y="5527478"/>
            <a:ext cx="114109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65" dirty="0">
                <a:solidFill>
                  <a:srgbClr val="00AA50"/>
                </a:solidFill>
                <a:latin typeface="Tahoma"/>
                <a:cs typeface="Tahoma"/>
              </a:rPr>
              <a:t>restringir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17328" y="5563985"/>
            <a:ext cx="274320" cy="4406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400" spc="-6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65" dirty="0">
                <a:solidFill>
                  <a:srgbClr val="FF0000"/>
                </a:solidFill>
                <a:latin typeface="Arial Black"/>
                <a:cs typeface="Arial Black"/>
              </a:rPr>
              <a:t>0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211253" y="881698"/>
            <a:ext cx="2343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2000" spc="-95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95" dirty="0">
                <a:solidFill>
                  <a:srgbClr val="F0F0F0"/>
                </a:solidFill>
                <a:latin typeface="Arial Black"/>
                <a:cs typeface="Arial Black"/>
              </a:rPr>
              <a:t>0 </a:t>
            </a:r>
            <a:r>
              <a:rPr sz="2000" spc="-100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100" dirty="0">
                <a:solidFill>
                  <a:srgbClr val="F0F0F0"/>
                </a:solidFill>
                <a:latin typeface="Arial Black"/>
                <a:cs typeface="Arial Black"/>
              </a:rPr>
              <a:t>2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125653" y="790258"/>
            <a:ext cx="1846580" cy="70993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20"/>
              </a:spcBef>
              <a:buChar char="–"/>
              <a:tabLst>
                <a:tab pos="186055" algn="l"/>
              </a:tabLst>
            </a:pPr>
            <a:r>
              <a:rPr sz="1800" spc="-95" dirty="0">
                <a:solidFill>
                  <a:srgbClr val="F0F0F0"/>
                </a:solidFill>
                <a:latin typeface="Arial Black"/>
                <a:cs typeface="Arial Black"/>
              </a:rPr>
              <a:t>inicio</a:t>
            </a:r>
            <a:r>
              <a:rPr sz="1800" spc="-12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10" dirty="0">
                <a:solidFill>
                  <a:srgbClr val="F0F0F0"/>
                </a:solidFill>
                <a:latin typeface="Arial Black"/>
                <a:cs typeface="Arial Black"/>
              </a:rPr>
              <a:t>de</a:t>
            </a:r>
            <a:r>
              <a:rPr sz="1800" spc="-12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0F0F0"/>
                </a:solidFill>
                <a:latin typeface="Arial Black"/>
                <a:cs typeface="Arial Black"/>
              </a:rPr>
              <a:t>falla</a:t>
            </a:r>
            <a:endParaRPr sz="1800">
              <a:latin typeface="Arial Black"/>
              <a:cs typeface="Arial Black"/>
            </a:endParaRPr>
          </a:p>
          <a:p>
            <a:pPr marL="142875" indent="-130175">
              <a:lnSpc>
                <a:spcPct val="100000"/>
              </a:lnSpc>
              <a:spcBef>
                <a:spcPts val="690"/>
              </a:spcBef>
              <a:buChar char="–"/>
              <a:tabLst>
                <a:tab pos="142875" algn="l"/>
              </a:tabLst>
            </a:pPr>
            <a:r>
              <a:rPr sz="1350" spc="-95" dirty="0">
                <a:solidFill>
                  <a:srgbClr val="F0F0F0"/>
                </a:solidFill>
                <a:latin typeface="Arial Black"/>
                <a:cs typeface="Arial Black"/>
              </a:rPr>
              <a:t>condiciones</a:t>
            </a:r>
            <a:r>
              <a:rPr sz="1350" spc="-6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350" spc="-90" dirty="0">
                <a:solidFill>
                  <a:srgbClr val="F0F0F0"/>
                </a:solidFill>
                <a:latin typeface="Arial Black"/>
                <a:cs typeface="Arial Black"/>
              </a:rPr>
              <a:t>de</a:t>
            </a:r>
            <a:r>
              <a:rPr sz="1350" spc="-6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350" spc="-35" dirty="0">
                <a:solidFill>
                  <a:srgbClr val="F0F0F0"/>
                </a:solidFill>
                <a:latin typeface="Arial Black"/>
                <a:cs typeface="Arial Black"/>
              </a:rPr>
              <a:t>falla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251065" y="3686938"/>
            <a:ext cx="1947545" cy="17767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612775" marR="5080">
              <a:lnSpc>
                <a:spcPct val="110800"/>
              </a:lnSpc>
              <a:spcBef>
                <a:spcPts val="310"/>
              </a:spcBef>
            </a:pPr>
            <a:r>
              <a:rPr sz="2100" spc="-10" dirty="0">
                <a:solidFill>
                  <a:srgbClr val="FF0000"/>
                </a:solidFill>
                <a:latin typeface="Arial Black"/>
                <a:cs typeface="Arial Black"/>
              </a:rPr>
              <a:t>Externo </a:t>
            </a:r>
            <a:r>
              <a:rPr sz="2000" spc="-75" dirty="0">
                <a:solidFill>
                  <a:srgbClr val="FF0000"/>
                </a:solidFill>
                <a:latin typeface="Arial Black"/>
                <a:cs typeface="Arial Black"/>
              </a:rPr>
              <a:t>fallo:</a:t>
            </a:r>
            <a:r>
              <a:rPr sz="2000" spc="-14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FF0000"/>
                </a:solidFill>
                <a:latin typeface="Arial Black"/>
                <a:cs typeface="Arial Black"/>
              </a:rPr>
              <a:t>ideal </a:t>
            </a:r>
            <a:r>
              <a:rPr sz="2400" spc="-370" dirty="0">
                <a:solidFill>
                  <a:srgbClr val="FF0000"/>
                </a:solidFill>
                <a:latin typeface="Arial Black"/>
                <a:cs typeface="Arial Black"/>
              </a:rPr>
              <a:t>TC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85"/>
              </a:spcBef>
            </a:pPr>
            <a:r>
              <a:rPr sz="2400" spc="-2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25" dirty="0">
                <a:solidFill>
                  <a:srgbClr val="FF0000"/>
                </a:solidFill>
                <a:latin typeface="Arial Black"/>
                <a:cs typeface="Arial Black"/>
              </a:rPr>
              <a:t>2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775528" y="2932889"/>
            <a:ext cx="354330" cy="1216025"/>
          </a:xfrm>
          <a:prstGeom prst="rect">
            <a:avLst/>
          </a:prstGeom>
        </p:spPr>
        <p:txBody>
          <a:bodyPr vert="vert270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60" dirty="0">
                <a:solidFill>
                  <a:srgbClr val="00AA50"/>
                </a:solidFill>
                <a:latin typeface="Tahoma"/>
                <a:cs typeface="Tahoma"/>
              </a:rPr>
              <a:t>diferencial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06227" y="1554019"/>
            <a:ext cx="5715635" cy="4103370"/>
            <a:chOff x="3106227" y="1554019"/>
            <a:chExt cx="5715635" cy="4103370"/>
          </a:xfrm>
        </p:grpSpPr>
        <p:sp>
          <p:nvSpPr>
            <p:cNvPr id="4" name="object 4"/>
            <p:cNvSpPr/>
            <p:nvPr/>
          </p:nvSpPr>
          <p:spPr>
            <a:xfrm>
              <a:off x="3190841" y="1704131"/>
              <a:ext cx="0" cy="3843020"/>
            </a:xfrm>
            <a:custGeom>
              <a:avLst/>
              <a:gdLst/>
              <a:ahLst/>
              <a:cxnLst/>
              <a:rect l="l" t="t" r="r" b="b"/>
              <a:pathLst>
                <a:path h="3843020">
                  <a:moveTo>
                    <a:pt x="0" y="3842834"/>
                  </a:moveTo>
                  <a:lnTo>
                    <a:pt x="0" y="0"/>
                  </a:lnTo>
                </a:path>
              </a:pathLst>
            </a:custGeom>
            <a:ln w="30024">
              <a:solidFill>
                <a:srgbClr val="00AA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6227" y="1554019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4">
                  <a:moveTo>
                    <a:pt x="169227" y="169215"/>
                  </a:moveTo>
                  <a:lnTo>
                    <a:pt x="0" y="169215"/>
                  </a:lnTo>
                  <a:lnTo>
                    <a:pt x="84615" y="0"/>
                  </a:lnTo>
                  <a:lnTo>
                    <a:pt x="169227" y="169215"/>
                  </a:lnTo>
                  <a:close/>
                </a:path>
              </a:pathLst>
            </a:custGeom>
            <a:solidFill>
              <a:srgbClr val="00A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0841" y="5546964"/>
              <a:ext cx="5481320" cy="0"/>
            </a:xfrm>
            <a:custGeom>
              <a:avLst/>
              <a:gdLst/>
              <a:ahLst/>
              <a:cxnLst/>
              <a:rect l="l" t="t" r="r" b="b"/>
              <a:pathLst>
                <a:path w="5481320">
                  <a:moveTo>
                    <a:pt x="0" y="0"/>
                  </a:moveTo>
                  <a:lnTo>
                    <a:pt x="5480885" y="0"/>
                  </a:lnTo>
                </a:path>
              </a:pathLst>
            </a:custGeom>
            <a:ln w="30022">
              <a:solidFill>
                <a:srgbClr val="00AA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52620" y="5462357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5">
                  <a:moveTo>
                    <a:pt x="0" y="169212"/>
                  </a:moveTo>
                  <a:lnTo>
                    <a:pt x="0" y="0"/>
                  </a:lnTo>
                  <a:lnTo>
                    <a:pt x="169230" y="84607"/>
                  </a:lnTo>
                  <a:lnTo>
                    <a:pt x="0" y="169212"/>
                  </a:lnTo>
                  <a:close/>
                </a:path>
              </a:pathLst>
            </a:custGeom>
            <a:solidFill>
              <a:srgbClr val="00A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90843" y="5443250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00025" y="544324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09206" y="5443248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18387" y="544324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27568" y="544324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36749" y="5443246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47417" y="5113001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82901" y="5012017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21114" y="4911032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56598" y="4810048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94812" y="4709064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0296" y="4608079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68510" y="4504366"/>
              <a:ext cx="8255" cy="27305"/>
            </a:xfrm>
            <a:custGeom>
              <a:avLst/>
              <a:gdLst/>
              <a:ahLst/>
              <a:cxnLst/>
              <a:rect l="l" t="t" r="r" b="b"/>
              <a:pathLst>
                <a:path w="8254" h="27304">
                  <a:moveTo>
                    <a:pt x="0" y="27292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03993" y="4403381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42207" y="4302397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77691" y="4201413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15905" y="4100428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51389" y="4010361"/>
              <a:ext cx="5715" cy="13970"/>
            </a:xfrm>
            <a:custGeom>
              <a:avLst/>
              <a:gdLst/>
              <a:ahLst/>
              <a:cxnLst/>
              <a:rect l="l" t="t" r="r" b="b"/>
              <a:pathLst>
                <a:path w="5714" h="13970">
                  <a:moveTo>
                    <a:pt x="0" y="13646"/>
                  </a:moveTo>
                  <a:lnTo>
                    <a:pt x="5459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56848" y="399671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2381" y="394485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47915" y="389300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43449" y="3841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41712" y="378928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37245" y="37374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32779" y="368557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28312" y="363371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23846" y="3581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19379" y="35299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14913" y="3478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10446" y="342628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05980" y="33744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04243" y="332257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399777" y="327071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95310" y="3218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90844" y="31669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86377" y="3115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81911" y="3063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877444" y="301142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972978" y="295957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68512" y="290771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166775" y="2855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262308" y="280399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357842" y="275214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453375" y="2700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04995" y="5437757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14176" y="5421380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23357" y="5402275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2539" y="538316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41720" y="5366792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50901" y="534768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60082" y="5331310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69263" y="5312204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78444" y="529309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87626" y="5276722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96807" y="525761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05988" y="5238511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15169" y="5222134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24350" y="5203028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33532" y="5183922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42713" y="516754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51894" y="5148440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90023" y="4896399"/>
              <a:ext cx="2912110" cy="756285"/>
            </a:xfrm>
            <a:custGeom>
              <a:avLst/>
              <a:gdLst/>
              <a:ahLst/>
              <a:cxnLst/>
              <a:rect l="l" t="t" r="r" b="b"/>
              <a:pathLst>
                <a:path w="2912109" h="756285">
                  <a:moveTo>
                    <a:pt x="2360803" y="0"/>
                  </a:moveTo>
                  <a:lnTo>
                    <a:pt x="2380246" y="85128"/>
                  </a:lnTo>
                  <a:lnTo>
                    <a:pt x="0" y="628865"/>
                  </a:lnTo>
                  <a:lnTo>
                    <a:pt x="28994" y="755764"/>
                  </a:lnTo>
                  <a:lnTo>
                    <a:pt x="2409228" y="212013"/>
                  </a:lnTo>
                  <a:lnTo>
                    <a:pt x="2428671" y="297141"/>
                  </a:lnTo>
                  <a:lnTo>
                    <a:pt x="2911665" y="30480"/>
                  </a:lnTo>
                  <a:lnTo>
                    <a:pt x="2360803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90023" y="4896399"/>
              <a:ext cx="2912110" cy="756285"/>
            </a:xfrm>
            <a:custGeom>
              <a:avLst/>
              <a:gdLst/>
              <a:ahLst/>
              <a:cxnLst/>
              <a:rect l="l" t="t" r="r" b="b"/>
              <a:pathLst>
                <a:path w="2912109" h="756285">
                  <a:moveTo>
                    <a:pt x="0" y="628865"/>
                  </a:moveTo>
                  <a:lnTo>
                    <a:pt x="2380246" y="85128"/>
                  </a:lnTo>
                  <a:lnTo>
                    <a:pt x="2360803" y="0"/>
                  </a:lnTo>
                  <a:lnTo>
                    <a:pt x="2911665" y="30480"/>
                  </a:lnTo>
                  <a:lnTo>
                    <a:pt x="2428671" y="297141"/>
                  </a:lnTo>
                  <a:lnTo>
                    <a:pt x="2409228" y="212013"/>
                  </a:lnTo>
                  <a:lnTo>
                    <a:pt x="28994" y="755764"/>
                  </a:lnTo>
                  <a:lnTo>
                    <a:pt x="0" y="628865"/>
                  </a:lnTo>
                  <a:close/>
                </a:path>
              </a:pathLst>
            </a:custGeom>
            <a:ln w="952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1614487" y="286003"/>
            <a:ext cx="39903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0" dirty="0"/>
              <a:t>Problema</a:t>
            </a:r>
            <a:r>
              <a:rPr sz="2100" spc="-125" dirty="0"/>
              <a:t> </a:t>
            </a:r>
            <a:r>
              <a:rPr sz="2100" spc="-135" dirty="0"/>
              <a:t>de</a:t>
            </a:r>
            <a:r>
              <a:rPr sz="2100" spc="-125" dirty="0"/>
              <a:t> </a:t>
            </a:r>
            <a:r>
              <a:rPr sz="2100" spc="-114" dirty="0"/>
              <a:t>saturación</a:t>
            </a:r>
            <a:r>
              <a:rPr sz="2100" spc="-125" dirty="0"/>
              <a:t> </a:t>
            </a:r>
            <a:r>
              <a:rPr sz="2100" spc="-135" dirty="0"/>
              <a:t>de</a:t>
            </a:r>
            <a:r>
              <a:rPr sz="2100" spc="-125" dirty="0"/>
              <a:t> </a:t>
            </a:r>
            <a:r>
              <a:rPr sz="2100" spc="-325" dirty="0"/>
              <a:t>CT</a:t>
            </a:r>
            <a:endParaRPr sz="2100"/>
          </a:p>
        </p:txBody>
      </p:sp>
      <p:sp>
        <p:nvSpPr>
          <p:cNvPr id="76" name="object 76"/>
          <p:cNvSpPr txBox="1"/>
          <p:nvPr/>
        </p:nvSpPr>
        <p:spPr>
          <a:xfrm>
            <a:off x="6633721" y="5527478"/>
            <a:ext cx="114109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65" dirty="0">
                <a:solidFill>
                  <a:srgbClr val="00AA50"/>
                </a:solidFill>
                <a:latin typeface="Tahoma"/>
                <a:cs typeface="Tahoma"/>
              </a:rPr>
              <a:t>restringir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17328" y="5563985"/>
            <a:ext cx="274320" cy="4406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400" spc="-6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65" dirty="0">
                <a:solidFill>
                  <a:srgbClr val="FF0000"/>
                </a:solidFill>
                <a:latin typeface="Arial Black"/>
                <a:cs typeface="Arial Black"/>
              </a:rPr>
              <a:t>0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211253" y="881698"/>
            <a:ext cx="2343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2000" spc="-95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95" dirty="0">
                <a:solidFill>
                  <a:srgbClr val="F0F0F0"/>
                </a:solidFill>
                <a:latin typeface="Arial Black"/>
                <a:cs typeface="Arial Black"/>
              </a:rPr>
              <a:t>0 </a:t>
            </a:r>
            <a:r>
              <a:rPr sz="2000" spc="-100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100" dirty="0">
                <a:solidFill>
                  <a:srgbClr val="F0F0F0"/>
                </a:solidFill>
                <a:latin typeface="Arial Black"/>
                <a:cs typeface="Arial Black"/>
              </a:rPr>
              <a:t>2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125653" y="790258"/>
            <a:ext cx="1846580" cy="70993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20"/>
              </a:spcBef>
              <a:buChar char="–"/>
              <a:tabLst>
                <a:tab pos="186055" algn="l"/>
              </a:tabLst>
            </a:pPr>
            <a:r>
              <a:rPr sz="1800" spc="-95" dirty="0">
                <a:solidFill>
                  <a:srgbClr val="F0F0F0"/>
                </a:solidFill>
                <a:latin typeface="Arial Black"/>
                <a:cs typeface="Arial Black"/>
              </a:rPr>
              <a:t>inicio</a:t>
            </a:r>
            <a:r>
              <a:rPr sz="1800" spc="-12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10" dirty="0">
                <a:solidFill>
                  <a:srgbClr val="F0F0F0"/>
                </a:solidFill>
                <a:latin typeface="Arial Black"/>
                <a:cs typeface="Arial Black"/>
              </a:rPr>
              <a:t>de</a:t>
            </a:r>
            <a:r>
              <a:rPr sz="1800" spc="-12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0F0F0"/>
                </a:solidFill>
                <a:latin typeface="Arial Black"/>
                <a:cs typeface="Arial Black"/>
              </a:rPr>
              <a:t>falla</a:t>
            </a:r>
            <a:endParaRPr sz="1800">
              <a:latin typeface="Arial Black"/>
              <a:cs typeface="Arial Black"/>
            </a:endParaRPr>
          </a:p>
          <a:p>
            <a:pPr marL="142875" indent="-130175">
              <a:lnSpc>
                <a:spcPct val="100000"/>
              </a:lnSpc>
              <a:spcBef>
                <a:spcPts val="690"/>
              </a:spcBef>
              <a:buChar char="–"/>
              <a:tabLst>
                <a:tab pos="142875" algn="l"/>
              </a:tabLst>
            </a:pPr>
            <a:r>
              <a:rPr sz="1350" spc="-95" dirty="0">
                <a:solidFill>
                  <a:srgbClr val="F0F0F0"/>
                </a:solidFill>
                <a:latin typeface="Arial Black"/>
                <a:cs typeface="Arial Black"/>
              </a:rPr>
              <a:t>condiciones</a:t>
            </a:r>
            <a:r>
              <a:rPr sz="1350" spc="-6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350" spc="-90" dirty="0">
                <a:solidFill>
                  <a:srgbClr val="F0F0F0"/>
                </a:solidFill>
                <a:latin typeface="Arial Black"/>
                <a:cs typeface="Arial Black"/>
              </a:rPr>
              <a:t>de</a:t>
            </a:r>
            <a:r>
              <a:rPr sz="1350" spc="-6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350" spc="-35" dirty="0">
                <a:solidFill>
                  <a:srgbClr val="F0F0F0"/>
                </a:solidFill>
                <a:latin typeface="Arial Black"/>
                <a:cs typeface="Arial Black"/>
              </a:rPr>
              <a:t>falla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165340" y="3760979"/>
            <a:ext cx="2451735" cy="1071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>
              <a:lnSpc>
                <a:spcPct val="100000"/>
              </a:lnSpc>
              <a:spcBef>
                <a:spcPts val="100"/>
              </a:spcBef>
            </a:pP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Fallo</a:t>
            </a:r>
            <a:r>
              <a:rPr sz="2000" spc="-1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0000"/>
                </a:solidFill>
                <a:latin typeface="Arial Black"/>
                <a:cs typeface="Arial Black"/>
              </a:rPr>
              <a:t>externo:</a:t>
            </a:r>
            <a:endParaRPr sz="2000">
              <a:latin typeface="Arial Black"/>
              <a:cs typeface="Arial Black"/>
            </a:endParaRPr>
          </a:p>
          <a:p>
            <a:pPr marL="697865">
              <a:lnSpc>
                <a:spcPct val="100000"/>
              </a:lnSpc>
              <a:spcBef>
                <a:spcPts val="1080"/>
              </a:spcBef>
            </a:pP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relación</a:t>
            </a:r>
            <a:r>
              <a:rPr sz="1400" spc="-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Arial Black"/>
                <a:cs typeface="Arial Black"/>
              </a:rPr>
              <a:t>TC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  <a:tabLst>
                <a:tab pos="697865" algn="l"/>
              </a:tabLst>
            </a:pPr>
            <a:r>
              <a:rPr sz="2400" spc="-2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25" dirty="0">
                <a:solidFill>
                  <a:srgbClr val="FF0000"/>
                </a:solidFill>
                <a:latin typeface="Arial Black"/>
                <a:cs typeface="Arial Black"/>
              </a:rPr>
              <a:t>2</a:t>
            </a:r>
            <a:r>
              <a:rPr sz="1600" dirty="0">
                <a:solidFill>
                  <a:srgbClr val="FF0000"/>
                </a:solidFill>
                <a:latin typeface="Arial Black"/>
                <a:cs typeface="Arial Black"/>
              </a:rPr>
              <a:t>	</a:t>
            </a:r>
            <a:r>
              <a:rPr sz="1600" spc="-20" dirty="0">
                <a:solidFill>
                  <a:srgbClr val="FF0000"/>
                </a:solidFill>
                <a:latin typeface="Arial Black"/>
                <a:cs typeface="Arial Black"/>
              </a:rPr>
              <a:t>discordancia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775528" y="2932889"/>
            <a:ext cx="354330" cy="1216025"/>
          </a:xfrm>
          <a:prstGeom prst="rect">
            <a:avLst/>
          </a:prstGeom>
        </p:spPr>
        <p:txBody>
          <a:bodyPr vert="vert270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60" dirty="0">
                <a:solidFill>
                  <a:srgbClr val="00AA50"/>
                </a:solidFill>
                <a:latin typeface="Tahoma"/>
                <a:cs typeface="Tahoma"/>
              </a:rPr>
              <a:t>diferencial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06227" y="1554019"/>
            <a:ext cx="5715635" cy="4077970"/>
            <a:chOff x="3106227" y="1554019"/>
            <a:chExt cx="5715635" cy="4077970"/>
          </a:xfrm>
        </p:grpSpPr>
        <p:sp>
          <p:nvSpPr>
            <p:cNvPr id="4" name="object 4"/>
            <p:cNvSpPr/>
            <p:nvPr/>
          </p:nvSpPr>
          <p:spPr>
            <a:xfrm>
              <a:off x="3190841" y="1704131"/>
              <a:ext cx="0" cy="3843020"/>
            </a:xfrm>
            <a:custGeom>
              <a:avLst/>
              <a:gdLst/>
              <a:ahLst/>
              <a:cxnLst/>
              <a:rect l="l" t="t" r="r" b="b"/>
              <a:pathLst>
                <a:path h="3843020">
                  <a:moveTo>
                    <a:pt x="0" y="3842834"/>
                  </a:moveTo>
                  <a:lnTo>
                    <a:pt x="0" y="0"/>
                  </a:lnTo>
                </a:path>
              </a:pathLst>
            </a:custGeom>
            <a:ln w="30024">
              <a:solidFill>
                <a:srgbClr val="00AA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6227" y="1554019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4">
                  <a:moveTo>
                    <a:pt x="169227" y="169215"/>
                  </a:moveTo>
                  <a:lnTo>
                    <a:pt x="0" y="169215"/>
                  </a:lnTo>
                  <a:lnTo>
                    <a:pt x="84615" y="0"/>
                  </a:lnTo>
                  <a:lnTo>
                    <a:pt x="169227" y="169215"/>
                  </a:lnTo>
                  <a:close/>
                </a:path>
              </a:pathLst>
            </a:custGeom>
            <a:solidFill>
              <a:srgbClr val="00A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0841" y="5546964"/>
              <a:ext cx="5481320" cy="0"/>
            </a:xfrm>
            <a:custGeom>
              <a:avLst/>
              <a:gdLst/>
              <a:ahLst/>
              <a:cxnLst/>
              <a:rect l="l" t="t" r="r" b="b"/>
              <a:pathLst>
                <a:path w="5481320">
                  <a:moveTo>
                    <a:pt x="0" y="0"/>
                  </a:moveTo>
                  <a:lnTo>
                    <a:pt x="5480885" y="0"/>
                  </a:lnTo>
                </a:path>
              </a:pathLst>
            </a:custGeom>
            <a:ln w="30022">
              <a:solidFill>
                <a:srgbClr val="00AA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52620" y="5462357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5">
                  <a:moveTo>
                    <a:pt x="0" y="169212"/>
                  </a:moveTo>
                  <a:lnTo>
                    <a:pt x="0" y="0"/>
                  </a:lnTo>
                  <a:lnTo>
                    <a:pt x="169230" y="84607"/>
                  </a:lnTo>
                  <a:lnTo>
                    <a:pt x="0" y="169212"/>
                  </a:lnTo>
                  <a:close/>
                </a:path>
              </a:pathLst>
            </a:custGeom>
            <a:solidFill>
              <a:srgbClr val="00A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90843" y="5443250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00025" y="544324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09206" y="5443248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18387" y="544324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27568" y="544324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36749" y="5443246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47417" y="5113001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82901" y="5012017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21114" y="4911032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56598" y="4810048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94812" y="4709064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0296" y="4608079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68510" y="4504366"/>
              <a:ext cx="8255" cy="27305"/>
            </a:xfrm>
            <a:custGeom>
              <a:avLst/>
              <a:gdLst/>
              <a:ahLst/>
              <a:cxnLst/>
              <a:rect l="l" t="t" r="r" b="b"/>
              <a:pathLst>
                <a:path w="8254" h="27304">
                  <a:moveTo>
                    <a:pt x="0" y="27292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03993" y="4403381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42207" y="4302397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77691" y="4201413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63"/>
                  </a:moveTo>
                  <a:lnTo>
                    <a:pt x="1091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15905" y="4100428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63"/>
                  </a:moveTo>
                  <a:lnTo>
                    <a:pt x="8188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51389" y="4010361"/>
              <a:ext cx="5715" cy="13970"/>
            </a:xfrm>
            <a:custGeom>
              <a:avLst/>
              <a:gdLst/>
              <a:ahLst/>
              <a:cxnLst/>
              <a:rect l="l" t="t" r="r" b="b"/>
              <a:pathLst>
                <a:path w="5714" h="13970">
                  <a:moveTo>
                    <a:pt x="0" y="13646"/>
                  </a:moveTo>
                  <a:lnTo>
                    <a:pt x="5459" y="0"/>
                  </a:lnTo>
                </a:path>
              </a:pathLst>
            </a:custGeom>
            <a:ln w="30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56848" y="399671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2381" y="394485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47915" y="389300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43449" y="3841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41712" y="378928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37245" y="37374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32779" y="368557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28312" y="363371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23846" y="3581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19379" y="35299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14913" y="3478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10446" y="342628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05980" y="33744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04243" y="332257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399777" y="327071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95310" y="3218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90844" y="31669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86377" y="311514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81911" y="3063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877444" y="301142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972978" y="295957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68512" y="290771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166775" y="285585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262308" y="280399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357842" y="275214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453375" y="2700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46"/>
                  </a:moveTo>
                  <a:lnTo>
                    <a:pt x="2456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04995" y="5437757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14176" y="5421380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23357" y="5402275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2539" y="538316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41720" y="5366792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50901" y="534768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60082" y="5331310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69263" y="5312204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78444" y="529309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87626" y="5276722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96807" y="525761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05988" y="5238511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15169" y="5222134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29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24350" y="5203028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33532" y="5183922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42713" y="516754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51894" y="5148440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58"/>
                  </a:moveTo>
                  <a:lnTo>
                    <a:pt x="27295" y="0"/>
                  </a:lnTo>
                </a:path>
              </a:pathLst>
            </a:custGeom>
            <a:ln w="300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80283" y="4933530"/>
              <a:ext cx="2934335" cy="659765"/>
            </a:xfrm>
            <a:custGeom>
              <a:avLst/>
              <a:gdLst/>
              <a:ahLst/>
              <a:cxnLst/>
              <a:rect l="l" t="t" r="r" b="b"/>
              <a:pathLst>
                <a:path w="2934334" h="659764">
                  <a:moveTo>
                    <a:pt x="2384602" y="0"/>
                  </a:moveTo>
                  <a:lnTo>
                    <a:pt x="2400541" y="85852"/>
                  </a:lnTo>
                  <a:lnTo>
                    <a:pt x="0" y="531495"/>
                  </a:lnTo>
                  <a:lnTo>
                    <a:pt x="23761" y="659472"/>
                  </a:lnTo>
                  <a:lnTo>
                    <a:pt x="2424303" y="213829"/>
                  </a:lnTo>
                  <a:lnTo>
                    <a:pt x="2440241" y="299681"/>
                  </a:lnTo>
                  <a:lnTo>
                    <a:pt x="2933750" y="53047"/>
                  </a:lnTo>
                  <a:lnTo>
                    <a:pt x="2384602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80283" y="4933530"/>
              <a:ext cx="2934335" cy="659765"/>
            </a:xfrm>
            <a:custGeom>
              <a:avLst/>
              <a:gdLst/>
              <a:ahLst/>
              <a:cxnLst/>
              <a:rect l="l" t="t" r="r" b="b"/>
              <a:pathLst>
                <a:path w="2934334" h="659764">
                  <a:moveTo>
                    <a:pt x="0" y="531495"/>
                  </a:moveTo>
                  <a:lnTo>
                    <a:pt x="2400541" y="85852"/>
                  </a:lnTo>
                  <a:lnTo>
                    <a:pt x="2384602" y="0"/>
                  </a:lnTo>
                  <a:lnTo>
                    <a:pt x="2933750" y="53047"/>
                  </a:lnTo>
                  <a:lnTo>
                    <a:pt x="2440241" y="299681"/>
                  </a:lnTo>
                  <a:lnTo>
                    <a:pt x="2424303" y="213829"/>
                  </a:lnTo>
                  <a:lnTo>
                    <a:pt x="23761" y="659472"/>
                  </a:lnTo>
                  <a:lnTo>
                    <a:pt x="0" y="531495"/>
                  </a:lnTo>
                  <a:close/>
                </a:path>
              </a:pathLst>
            </a:custGeom>
            <a:ln w="952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58833" y="2812916"/>
              <a:ext cx="1024890" cy="1931670"/>
            </a:xfrm>
            <a:custGeom>
              <a:avLst/>
              <a:gdLst/>
              <a:ahLst/>
              <a:cxnLst/>
              <a:rect l="l" t="t" r="r" b="b"/>
              <a:pathLst>
                <a:path w="1024890" h="1931670">
                  <a:moveTo>
                    <a:pt x="0" y="0"/>
                  </a:moveTo>
                  <a:lnTo>
                    <a:pt x="36588" y="408419"/>
                  </a:lnTo>
                  <a:lnTo>
                    <a:pt x="114439" y="368858"/>
                  </a:lnTo>
                  <a:lnTo>
                    <a:pt x="908545" y="1931581"/>
                  </a:lnTo>
                  <a:lnTo>
                    <a:pt x="1024585" y="1872614"/>
                  </a:lnTo>
                  <a:lnTo>
                    <a:pt x="230479" y="309892"/>
                  </a:lnTo>
                  <a:lnTo>
                    <a:pt x="308317" y="2703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258833" y="2812916"/>
              <a:ext cx="1024890" cy="1931670"/>
            </a:xfrm>
            <a:custGeom>
              <a:avLst/>
              <a:gdLst/>
              <a:ahLst/>
              <a:cxnLst/>
              <a:rect l="l" t="t" r="r" b="b"/>
              <a:pathLst>
                <a:path w="1024890" h="1931670">
                  <a:moveTo>
                    <a:pt x="908545" y="1931581"/>
                  </a:moveTo>
                  <a:lnTo>
                    <a:pt x="114439" y="368858"/>
                  </a:lnTo>
                  <a:lnTo>
                    <a:pt x="36588" y="408419"/>
                  </a:lnTo>
                  <a:lnTo>
                    <a:pt x="0" y="0"/>
                  </a:lnTo>
                  <a:lnTo>
                    <a:pt x="308317" y="270332"/>
                  </a:lnTo>
                  <a:lnTo>
                    <a:pt x="230479" y="309892"/>
                  </a:lnTo>
                  <a:lnTo>
                    <a:pt x="1024585" y="1872614"/>
                  </a:lnTo>
                  <a:lnTo>
                    <a:pt x="908545" y="1931581"/>
                  </a:lnTo>
                  <a:close/>
                </a:path>
              </a:pathLst>
            </a:custGeom>
            <a:ln w="952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1614487" y="286003"/>
            <a:ext cx="39903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0" dirty="0"/>
              <a:t>Problema</a:t>
            </a:r>
            <a:r>
              <a:rPr sz="2100" spc="-125" dirty="0"/>
              <a:t> </a:t>
            </a:r>
            <a:r>
              <a:rPr sz="2100" spc="-135" dirty="0"/>
              <a:t>de</a:t>
            </a:r>
            <a:r>
              <a:rPr sz="2100" spc="-125" dirty="0"/>
              <a:t> </a:t>
            </a:r>
            <a:r>
              <a:rPr sz="2100" spc="-114" dirty="0"/>
              <a:t>saturación</a:t>
            </a:r>
            <a:r>
              <a:rPr sz="2100" spc="-125" dirty="0"/>
              <a:t> </a:t>
            </a:r>
            <a:r>
              <a:rPr sz="2100" spc="-135" dirty="0"/>
              <a:t>de</a:t>
            </a:r>
            <a:r>
              <a:rPr sz="2100" spc="-125" dirty="0"/>
              <a:t> </a:t>
            </a:r>
            <a:r>
              <a:rPr sz="2100" spc="-325" dirty="0"/>
              <a:t>CT</a:t>
            </a:r>
            <a:endParaRPr sz="2100"/>
          </a:p>
        </p:txBody>
      </p:sp>
      <p:sp>
        <p:nvSpPr>
          <p:cNvPr id="80" name="object 80"/>
          <p:cNvSpPr txBox="1"/>
          <p:nvPr/>
        </p:nvSpPr>
        <p:spPr>
          <a:xfrm>
            <a:off x="6633721" y="5527478"/>
            <a:ext cx="114109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65" dirty="0">
                <a:solidFill>
                  <a:srgbClr val="00AA50"/>
                </a:solidFill>
                <a:latin typeface="Tahoma"/>
                <a:cs typeface="Tahoma"/>
              </a:rPr>
              <a:t>restringir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017328" y="5563985"/>
            <a:ext cx="274320" cy="4406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400" spc="-6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65" dirty="0">
                <a:solidFill>
                  <a:srgbClr val="FF0000"/>
                </a:solidFill>
                <a:latin typeface="Arial Black"/>
                <a:cs typeface="Arial Black"/>
              </a:rPr>
              <a:t>0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211253" y="881698"/>
            <a:ext cx="2343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2000" spc="-95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95" dirty="0">
                <a:solidFill>
                  <a:srgbClr val="F0F0F0"/>
                </a:solidFill>
                <a:latin typeface="Arial Black"/>
                <a:cs typeface="Arial Black"/>
              </a:rPr>
              <a:t>0 </a:t>
            </a:r>
            <a:r>
              <a:rPr sz="2000" spc="-100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100" dirty="0">
                <a:solidFill>
                  <a:srgbClr val="F0F0F0"/>
                </a:solidFill>
                <a:latin typeface="Arial Black"/>
                <a:cs typeface="Arial Black"/>
              </a:rPr>
              <a:t>1 </a:t>
            </a:r>
            <a:r>
              <a:rPr sz="2000" spc="-100" dirty="0">
                <a:solidFill>
                  <a:srgbClr val="F0F0F0"/>
                </a:solidFill>
                <a:latin typeface="Arial Black"/>
                <a:cs typeface="Arial Black"/>
              </a:rPr>
              <a:t>t</a:t>
            </a:r>
            <a:r>
              <a:rPr sz="1350" spc="-100" dirty="0">
                <a:solidFill>
                  <a:srgbClr val="F0F0F0"/>
                </a:solidFill>
                <a:latin typeface="Arial Black"/>
                <a:cs typeface="Arial Black"/>
              </a:rPr>
              <a:t>2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125653" y="907098"/>
            <a:ext cx="2169160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Char char="–"/>
              <a:tabLst>
                <a:tab pos="186055" algn="l"/>
              </a:tabLst>
            </a:pPr>
            <a:r>
              <a:rPr sz="1800" spc="-95" dirty="0">
                <a:solidFill>
                  <a:srgbClr val="F0F0F0"/>
                </a:solidFill>
                <a:latin typeface="Arial Black"/>
                <a:cs typeface="Arial Black"/>
              </a:rPr>
              <a:t>inicio</a:t>
            </a:r>
            <a:r>
              <a:rPr sz="1800" spc="-12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10" dirty="0">
                <a:solidFill>
                  <a:srgbClr val="F0F0F0"/>
                </a:solidFill>
                <a:latin typeface="Arial Black"/>
                <a:cs typeface="Arial Black"/>
              </a:rPr>
              <a:t>de</a:t>
            </a:r>
            <a:r>
              <a:rPr sz="1800" spc="-12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0F0F0"/>
                </a:solidFill>
                <a:latin typeface="Arial Black"/>
                <a:cs typeface="Arial Black"/>
              </a:rPr>
              <a:t>falla</a:t>
            </a:r>
            <a:endParaRPr sz="1800">
              <a:latin typeface="Arial Black"/>
              <a:cs typeface="Arial Black"/>
            </a:endParaRPr>
          </a:p>
          <a:p>
            <a:pPr marL="123825" indent="-111125">
              <a:lnSpc>
                <a:spcPct val="100000"/>
              </a:lnSpc>
              <a:spcBef>
                <a:spcPts val="890"/>
              </a:spcBef>
              <a:buChar char="–"/>
              <a:tabLst>
                <a:tab pos="123825" algn="l"/>
              </a:tabLst>
            </a:pPr>
            <a:r>
              <a:rPr sz="1150" spc="-50" dirty="0">
                <a:solidFill>
                  <a:srgbClr val="F0F0F0"/>
                </a:solidFill>
                <a:latin typeface="Arial Black"/>
                <a:cs typeface="Arial Black"/>
              </a:rPr>
              <a:t>tiempo</a:t>
            </a:r>
            <a:r>
              <a:rPr sz="1150" spc="-6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150" spc="-65" dirty="0">
                <a:solidFill>
                  <a:srgbClr val="F0F0F0"/>
                </a:solidFill>
                <a:latin typeface="Arial Black"/>
                <a:cs typeface="Arial Black"/>
              </a:rPr>
              <a:t>de</a:t>
            </a:r>
            <a:r>
              <a:rPr sz="1150" spc="-6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150" spc="-65" dirty="0">
                <a:solidFill>
                  <a:srgbClr val="F0F0F0"/>
                </a:solidFill>
                <a:latin typeface="Arial Black"/>
                <a:cs typeface="Arial Black"/>
              </a:rPr>
              <a:t>saturación</a:t>
            </a:r>
            <a:r>
              <a:rPr sz="1150" spc="-60" dirty="0">
                <a:solidFill>
                  <a:srgbClr val="F0F0F0"/>
                </a:solidFill>
                <a:latin typeface="Arial Black"/>
                <a:cs typeface="Arial Black"/>
              </a:rPr>
              <a:t> del </a:t>
            </a:r>
            <a:r>
              <a:rPr sz="1150" spc="-100" dirty="0">
                <a:solidFill>
                  <a:srgbClr val="F0F0F0"/>
                </a:solidFill>
                <a:latin typeface="Arial Black"/>
                <a:cs typeface="Arial Black"/>
              </a:rPr>
              <a:t>TC</a:t>
            </a:r>
            <a:endParaRPr sz="1150">
              <a:latin typeface="Arial Black"/>
              <a:cs typeface="Arial Black"/>
            </a:endParaRPr>
          </a:p>
          <a:p>
            <a:pPr marL="186055" indent="-173355">
              <a:lnSpc>
                <a:spcPct val="100000"/>
              </a:lnSpc>
              <a:spcBef>
                <a:spcPts val="370"/>
              </a:spcBef>
              <a:buChar char="–"/>
              <a:tabLst>
                <a:tab pos="186055" algn="l"/>
              </a:tabLst>
            </a:pPr>
            <a:r>
              <a:rPr sz="1800" spc="-260" dirty="0">
                <a:solidFill>
                  <a:srgbClr val="F0F0F0"/>
                </a:solidFill>
                <a:latin typeface="Arial Black"/>
                <a:cs typeface="Arial Black"/>
              </a:rPr>
              <a:t>TC</a:t>
            </a:r>
            <a:r>
              <a:rPr sz="1800" spc="-130" dirty="0">
                <a:solidFill>
                  <a:srgbClr val="F0F0F0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0F0F0"/>
                </a:solidFill>
                <a:latin typeface="Arial Black"/>
                <a:cs typeface="Arial Black"/>
              </a:rPr>
              <a:t>saturado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869941" y="2383029"/>
            <a:ext cx="274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65" dirty="0">
                <a:solidFill>
                  <a:srgbClr val="FF0000"/>
                </a:solidFill>
                <a:latin typeface="Arial Black"/>
                <a:cs typeface="Arial Black"/>
              </a:rPr>
              <a:t>2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851140" y="3702559"/>
            <a:ext cx="1383030" cy="11201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50"/>
              </a:spcBef>
            </a:pPr>
            <a:r>
              <a:rPr sz="2100" spc="-10" dirty="0">
                <a:solidFill>
                  <a:srgbClr val="FF0000"/>
                </a:solidFill>
                <a:latin typeface="Arial Black"/>
                <a:cs typeface="Arial Black"/>
              </a:rPr>
              <a:t>Externo </a:t>
            </a:r>
            <a:r>
              <a:rPr sz="2100" spc="-80" dirty="0">
                <a:solidFill>
                  <a:srgbClr val="FF0000"/>
                </a:solidFill>
                <a:latin typeface="Arial Black"/>
                <a:cs typeface="Arial Black"/>
              </a:rPr>
              <a:t>fallo:</a:t>
            </a:r>
            <a:r>
              <a:rPr sz="2100" spc="-1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spc="-325" dirty="0">
                <a:solidFill>
                  <a:srgbClr val="FF0000"/>
                </a:solidFill>
                <a:latin typeface="Arial Black"/>
                <a:cs typeface="Arial Black"/>
              </a:rPr>
              <a:t>TC </a:t>
            </a: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saturación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317740" y="4669028"/>
            <a:ext cx="274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65" dirty="0">
                <a:solidFill>
                  <a:srgbClr val="FF0000"/>
                </a:solidFill>
                <a:latin typeface="Arial Black"/>
                <a:cs typeface="Arial Black"/>
              </a:rPr>
              <a:t>1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775528" y="2932889"/>
            <a:ext cx="354330" cy="1216025"/>
          </a:xfrm>
          <a:prstGeom prst="rect">
            <a:avLst/>
          </a:prstGeom>
        </p:spPr>
        <p:txBody>
          <a:bodyPr vert="vert270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60" dirty="0">
                <a:solidFill>
                  <a:srgbClr val="00AA50"/>
                </a:solidFill>
                <a:latin typeface="Tahoma"/>
                <a:cs typeface="Tahoma"/>
              </a:rPr>
              <a:t>diferencial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1094232"/>
            <a:ext cx="10224770" cy="5695315"/>
            <a:chOff x="1524000" y="1094232"/>
            <a:chExt cx="10224770" cy="5695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8394" y="1638300"/>
              <a:ext cx="10120312" cy="19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094232"/>
              <a:ext cx="9143999" cy="569518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50057" y="5928105"/>
              <a:ext cx="1968500" cy="443230"/>
            </a:xfrm>
            <a:custGeom>
              <a:avLst/>
              <a:gdLst/>
              <a:ahLst/>
              <a:cxnLst/>
              <a:rect l="l" t="t" r="r" b="b"/>
              <a:pathLst>
                <a:path w="1968500" h="443229">
                  <a:moveTo>
                    <a:pt x="1968296" y="442976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6856" y="5893032"/>
              <a:ext cx="84455" cy="76200"/>
            </a:xfrm>
            <a:custGeom>
              <a:avLst/>
              <a:gdLst/>
              <a:ahLst/>
              <a:cxnLst/>
              <a:rect l="l" t="t" r="r" b="b"/>
              <a:pathLst>
                <a:path w="84455" h="76200">
                  <a:moveTo>
                    <a:pt x="84366" y="0"/>
                  </a:moveTo>
                  <a:lnTo>
                    <a:pt x="0" y="20853"/>
                  </a:lnTo>
                  <a:lnTo>
                    <a:pt x="67297" y="75831"/>
                  </a:lnTo>
                  <a:lnTo>
                    <a:pt x="84366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35969" y="4742065"/>
              <a:ext cx="1703705" cy="598805"/>
            </a:xfrm>
            <a:custGeom>
              <a:avLst/>
              <a:gdLst/>
              <a:ahLst/>
              <a:cxnLst/>
              <a:rect l="l" t="t" r="r" b="b"/>
              <a:pathLst>
                <a:path w="1703704" h="598804">
                  <a:moveTo>
                    <a:pt x="1703692" y="598792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74868" y="4709698"/>
              <a:ext cx="86360" cy="73660"/>
            </a:xfrm>
            <a:custGeom>
              <a:avLst/>
              <a:gdLst/>
              <a:ahLst/>
              <a:cxnLst/>
              <a:rect l="l" t="t" r="r" b="b"/>
              <a:pathLst>
                <a:path w="86360" h="73660">
                  <a:moveTo>
                    <a:pt x="86220" y="0"/>
                  </a:moveTo>
                  <a:lnTo>
                    <a:pt x="0" y="10896"/>
                  </a:lnTo>
                  <a:lnTo>
                    <a:pt x="60439" y="73329"/>
                  </a:lnTo>
                  <a:lnTo>
                    <a:pt x="8622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Tahoma"/>
                <a:cs typeface="Tahoma"/>
              </a:rPr>
              <a:t>Caso:</a:t>
            </a:r>
            <a:r>
              <a:rPr sz="2700" spc="-90" dirty="0">
                <a:latin typeface="Tahoma"/>
                <a:cs typeface="Tahoma"/>
              </a:rPr>
              <a:t> </a:t>
            </a:r>
            <a:r>
              <a:rPr sz="2700" spc="120" dirty="0">
                <a:latin typeface="Tahoma"/>
                <a:cs typeface="Tahoma"/>
              </a:rPr>
              <a:t>Rendimiento</a:t>
            </a:r>
            <a:r>
              <a:rPr sz="2700" spc="-85" dirty="0">
                <a:latin typeface="Tahoma"/>
                <a:cs typeface="Tahoma"/>
              </a:rPr>
              <a:t> </a:t>
            </a:r>
            <a:r>
              <a:rPr sz="2700" spc="95" dirty="0">
                <a:latin typeface="Tahoma"/>
                <a:cs typeface="Tahoma"/>
              </a:rPr>
              <a:t>real</a:t>
            </a:r>
            <a:r>
              <a:rPr sz="2700" spc="-85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de</a:t>
            </a:r>
            <a:r>
              <a:rPr sz="2700" spc="-85" dirty="0">
                <a:latin typeface="Tahoma"/>
                <a:cs typeface="Tahoma"/>
              </a:rPr>
              <a:t> </a:t>
            </a:r>
            <a:r>
              <a:rPr sz="2700" spc="-25" dirty="0">
                <a:latin typeface="Tahoma"/>
                <a:cs typeface="Tahoma"/>
              </a:rPr>
              <a:t>CT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3868" y="5141976"/>
            <a:ext cx="4087495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5400" rIns="0" bIns="0" rtlCol="0">
            <a:spAutoFit/>
          </a:bodyPr>
          <a:lstStyle/>
          <a:p>
            <a:pPr marL="91440" marR="309880">
              <a:lnSpc>
                <a:spcPct val="125000"/>
              </a:lnSpc>
              <a:spcBef>
                <a:spcPts val="200"/>
              </a:spcBef>
            </a:pPr>
            <a:r>
              <a:rPr sz="1600" spc="105" dirty="0">
                <a:solidFill>
                  <a:srgbClr val="63666A"/>
                </a:solidFill>
                <a:latin typeface="Tahoma"/>
                <a:cs typeface="Tahoma"/>
              </a:rPr>
              <a:t>Mal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rendimiento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63666A"/>
                </a:solidFill>
                <a:latin typeface="Tahoma"/>
                <a:cs typeface="Tahoma"/>
              </a:rPr>
              <a:t>durante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Tahoma"/>
                <a:cs typeface="Tahoma"/>
              </a:rPr>
              <a:t>la</a:t>
            </a:r>
            <a:r>
              <a:rPr sz="16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63666A"/>
                </a:solidFill>
                <a:latin typeface="Tahoma"/>
                <a:cs typeface="Tahoma"/>
              </a:rPr>
              <a:t>saturación Causa</a:t>
            </a:r>
            <a:r>
              <a:rPr sz="16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63666A"/>
                </a:solidFill>
                <a:latin typeface="Tahoma"/>
                <a:cs typeface="Tahoma"/>
              </a:rPr>
              <a:t>problemas</a:t>
            </a:r>
            <a:r>
              <a:rPr sz="1600" spc="-7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Tahoma"/>
                <a:cs typeface="Tahoma"/>
              </a:rPr>
              <a:t>diferenciales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0264" y="6196584"/>
            <a:ext cx="4200525" cy="3962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74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25"/>
              </a:spcBef>
            </a:pP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El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rojo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debe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ir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150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60" dirty="0">
                <a:solidFill>
                  <a:srgbClr val="63666A"/>
                </a:solidFill>
                <a:latin typeface="Tahoma"/>
                <a:cs typeface="Tahoma"/>
              </a:rPr>
              <a:t>grados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70" dirty="0">
                <a:solidFill>
                  <a:srgbClr val="63666A"/>
                </a:solidFill>
                <a:latin typeface="Tahoma"/>
                <a:cs typeface="Tahoma"/>
              </a:rPr>
              <a:t>por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63666A"/>
                </a:solidFill>
                <a:latin typeface="Tahoma"/>
                <a:cs typeface="Tahoma"/>
              </a:rPr>
              <a:t>detrás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0" dirty="0">
                <a:solidFill>
                  <a:srgbClr val="63666A"/>
                </a:solidFill>
                <a:latin typeface="Tahoma"/>
                <a:cs typeface="Tahoma"/>
              </a:rPr>
              <a:t>del</a:t>
            </a:r>
            <a:r>
              <a:rPr sz="1350" spc="-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Tahoma"/>
                <a:cs typeface="Tahoma"/>
              </a:rPr>
              <a:t>violeta.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78840" y="1643965"/>
            <a:ext cx="5718810" cy="4131945"/>
            <a:chOff x="3578840" y="1643965"/>
            <a:chExt cx="5718810" cy="4131945"/>
          </a:xfrm>
        </p:grpSpPr>
        <p:sp>
          <p:nvSpPr>
            <p:cNvPr id="3" name="object 3"/>
            <p:cNvSpPr/>
            <p:nvPr/>
          </p:nvSpPr>
          <p:spPr>
            <a:xfrm>
              <a:off x="3663497" y="1794208"/>
              <a:ext cx="0" cy="3846829"/>
            </a:xfrm>
            <a:custGeom>
              <a:avLst/>
              <a:gdLst/>
              <a:ahLst/>
              <a:cxnLst/>
              <a:rect l="l" t="t" r="r" b="b"/>
              <a:pathLst>
                <a:path h="3846829">
                  <a:moveTo>
                    <a:pt x="0" y="3846253"/>
                  </a:moveTo>
                  <a:lnTo>
                    <a:pt x="0" y="0"/>
                  </a:lnTo>
                </a:path>
              </a:pathLst>
            </a:custGeom>
            <a:ln w="300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8840" y="1643965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4">
                  <a:moveTo>
                    <a:pt x="169311" y="169366"/>
                  </a:moveTo>
                  <a:lnTo>
                    <a:pt x="0" y="169366"/>
                  </a:lnTo>
                  <a:lnTo>
                    <a:pt x="84655" y="0"/>
                  </a:lnTo>
                  <a:lnTo>
                    <a:pt x="169311" y="1693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63495" y="5640462"/>
              <a:ext cx="5483860" cy="0"/>
            </a:xfrm>
            <a:custGeom>
              <a:avLst/>
              <a:gdLst/>
              <a:ahLst/>
              <a:cxnLst/>
              <a:rect l="l" t="t" r="r" b="b"/>
              <a:pathLst>
                <a:path w="5483859">
                  <a:moveTo>
                    <a:pt x="0" y="0"/>
                  </a:moveTo>
                  <a:lnTo>
                    <a:pt x="5483517" y="0"/>
                  </a:lnTo>
                </a:path>
              </a:pathLst>
            </a:custGeom>
            <a:ln w="30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27897" y="5555779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5">
                  <a:moveTo>
                    <a:pt x="0" y="169366"/>
                  </a:moveTo>
                  <a:lnTo>
                    <a:pt x="0" y="0"/>
                  </a:lnTo>
                  <a:lnTo>
                    <a:pt x="169311" y="84683"/>
                  </a:lnTo>
                  <a:lnTo>
                    <a:pt x="0" y="1693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63495" y="553665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2728" y="553665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81962" y="553665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91195" y="553665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00429" y="553665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09662" y="553665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21247" y="5206119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85"/>
                  </a:moveTo>
                  <a:lnTo>
                    <a:pt x="8192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56748" y="5105046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85"/>
                  </a:moveTo>
                  <a:lnTo>
                    <a:pt x="10923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94979" y="5003972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85"/>
                  </a:moveTo>
                  <a:lnTo>
                    <a:pt x="8192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30480" y="4902899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85"/>
                  </a:moveTo>
                  <a:lnTo>
                    <a:pt x="10923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68712" y="4801826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85"/>
                  </a:moveTo>
                  <a:lnTo>
                    <a:pt x="8192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04213" y="4700752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85"/>
                  </a:moveTo>
                  <a:lnTo>
                    <a:pt x="10923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42444" y="4596947"/>
              <a:ext cx="8255" cy="27940"/>
            </a:xfrm>
            <a:custGeom>
              <a:avLst/>
              <a:gdLst/>
              <a:ahLst/>
              <a:cxnLst/>
              <a:rect l="l" t="t" r="r" b="b"/>
              <a:pathLst>
                <a:path w="8254" h="27939">
                  <a:moveTo>
                    <a:pt x="0" y="27317"/>
                  </a:moveTo>
                  <a:lnTo>
                    <a:pt x="8192" y="0"/>
                  </a:lnTo>
                </a:path>
              </a:pathLst>
            </a:custGeom>
            <a:ln w="300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77945" y="4495874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85"/>
                  </a:moveTo>
                  <a:lnTo>
                    <a:pt x="10923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16177" y="4394800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85"/>
                  </a:moveTo>
                  <a:lnTo>
                    <a:pt x="8192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51678" y="4293727"/>
              <a:ext cx="11430" cy="24765"/>
            </a:xfrm>
            <a:custGeom>
              <a:avLst/>
              <a:gdLst/>
              <a:ahLst/>
              <a:cxnLst/>
              <a:rect l="l" t="t" r="r" b="b"/>
              <a:pathLst>
                <a:path w="11429" h="24764">
                  <a:moveTo>
                    <a:pt x="0" y="24585"/>
                  </a:moveTo>
                  <a:lnTo>
                    <a:pt x="10923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89909" y="4192653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4" h="24764">
                  <a:moveTo>
                    <a:pt x="0" y="24585"/>
                  </a:moveTo>
                  <a:lnTo>
                    <a:pt x="8192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25410" y="4102507"/>
              <a:ext cx="5715" cy="13970"/>
            </a:xfrm>
            <a:custGeom>
              <a:avLst/>
              <a:gdLst/>
              <a:ahLst/>
              <a:cxnLst/>
              <a:rect l="l" t="t" r="r" b="b"/>
              <a:pathLst>
                <a:path w="5715" h="13970">
                  <a:moveTo>
                    <a:pt x="0" y="13658"/>
                  </a:moveTo>
                  <a:lnTo>
                    <a:pt x="5461" y="0"/>
                  </a:lnTo>
                </a:path>
              </a:pathLst>
            </a:custGeom>
            <a:ln w="300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30872" y="408884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26451" y="4036946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22030" y="398504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17610" y="3933141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15920" y="388123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011499" y="382933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07078" y="3777433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02658" y="372553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298237" y="367362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93816" y="362172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89395" y="356982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84975" y="351792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80554" y="346601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78864" y="341411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74443" y="336221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970022" y="3310310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065601" y="325840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70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61181" y="3206505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256760" y="315460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52339" y="310269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447918" y="305079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3497" y="299889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641808" y="2946992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737387" y="2895089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832966" y="2843187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928545" y="2791284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5" h="13969">
                  <a:moveTo>
                    <a:pt x="0" y="13658"/>
                  </a:moveTo>
                  <a:lnTo>
                    <a:pt x="24577" y="0"/>
                  </a:lnTo>
                </a:path>
              </a:pathLst>
            </a:custGeom>
            <a:ln w="300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77933" y="5531193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87166" y="5514803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31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96400" y="5495681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05633" y="547655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14867" y="5460169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824100" y="5441047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33333" y="5424656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31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42567" y="5405534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151800" y="5386413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261034" y="5370022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31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70267" y="5350900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79500" y="5331778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588734" y="5315388"/>
              <a:ext cx="27305" cy="3175"/>
            </a:xfrm>
            <a:custGeom>
              <a:avLst/>
              <a:gdLst/>
              <a:ahLst/>
              <a:cxnLst/>
              <a:rect l="l" t="t" r="r" b="b"/>
              <a:pathLst>
                <a:path w="27304" h="3175">
                  <a:moveTo>
                    <a:pt x="0" y="2731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97967" y="5296266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807201" y="5277144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16434" y="5260754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025667" y="5241631"/>
              <a:ext cx="27305" cy="5715"/>
            </a:xfrm>
            <a:custGeom>
              <a:avLst/>
              <a:gdLst/>
              <a:ahLst/>
              <a:cxnLst/>
              <a:rect l="l" t="t" r="r" b="b"/>
              <a:pathLst>
                <a:path w="27304" h="5714">
                  <a:moveTo>
                    <a:pt x="0" y="5463"/>
                  </a:moveTo>
                  <a:lnTo>
                    <a:pt x="27308" y="0"/>
                  </a:lnTo>
                </a:path>
              </a:pathLst>
            </a:custGeom>
            <a:ln w="30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77398" y="2789885"/>
              <a:ext cx="2969260" cy="2985770"/>
            </a:xfrm>
            <a:custGeom>
              <a:avLst/>
              <a:gdLst/>
              <a:ahLst/>
              <a:cxnLst/>
              <a:rect l="l" t="t" r="r" b="b"/>
              <a:pathLst>
                <a:path w="2969259" h="2985770">
                  <a:moveTo>
                    <a:pt x="2870339" y="2541105"/>
                  </a:moveTo>
                  <a:lnTo>
                    <a:pt x="1649564" y="426656"/>
                  </a:lnTo>
                  <a:lnTo>
                    <a:pt x="1725180" y="382993"/>
                  </a:lnTo>
                  <a:lnTo>
                    <a:pt x="1328077" y="0"/>
                  </a:lnTo>
                  <a:lnTo>
                    <a:pt x="1461211" y="535393"/>
                  </a:lnTo>
                  <a:lnTo>
                    <a:pt x="1536839" y="491744"/>
                  </a:lnTo>
                  <a:lnTo>
                    <a:pt x="2757614" y="2606192"/>
                  </a:lnTo>
                  <a:lnTo>
                    <a:pt x="2870339" y="2541105"/>
                  </a:lnTo>
                  <a:close/>
                </a:path>
                <a:path w="2969259" h="2985770">
                  <a:moveTo>
                    <a:pt x="2969095" y="2713520"/>
                  </a:moveTo>
                  <a:lnTo>
                    <a:pt x="2429522" y="2598483"/>
                  </a:lnTo>
                  <a:lnTo>
                    <a:pt x="2435606" y="2685580"/>
                  </a:lnTo>
                  <a:lnTo>
                    <a:pt x="0" y="2855899"/>
                  </a:lnTo>
                  <a:lnTo>
                    <a:pt x="9080" y="2985744"/>
                  </a:lnTo>
                  <a:lnTo>
                    <a:pt x="2444686" y="2815437"/>
                  </a:lnTo>
                  <a:lnTo>
                    <a:pt x="2450782" y="2902534"/>
                  </a:lnTo>
                  <a:lnTo>
                    <a:pt x="2969095" y="271352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66012" y="3330646"/>
              <a:ext cx="802640" cy="2282825"/>
            </a:xfrm>
            <a:custGeom>
              <a:avLst/>
              <a:gdLst/>
              <a:ahLst/>
              <a:cxnLst/>
              <a:rect l="l" t="t" r="r" b="b"/>
              <a:pathLst>
                <a:path w="802639" h="2282825">
                  <a:moveTo>
                    <a:pt x="797280" y="0"/>
                  </a:moveTo>
                  <a:lnTo>
                    <a:pt x="438899" y="506552"/>
                  </a:lnTo>
                  <a:lnTo>
                    <a:pt x="529793" y="535038"/>
                  </a:lnTo>
                  <a:lnTo>
                    <a:pt x="0" y="2225624"/>
                  </a:lnTo>
                  <a:lnTo>
                    <a:pt x="181787" y="2282596"/>
                  </a:lnTo>
                  <a:lnTo>
                    <a:pt x="711581" y="592010"/>
                  </a:lnTo>
                  <a:lnTo>
                    <a:pt x="802462" y="620496"/>
                  </a:lnTo>
                  <a:lnTo>
                    <a:pt x="7972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66012" y="3330646"/>
              <a:ext cx="802640" cy="2282825"/>
            </a:xfrm>
            <a:custGeom>
              <a:avLst/>
              <a:gdLst/>
              <a:ahLst/>
              <a:cxnLst/>
              <a:rect l="l" t="t" r="r" b="b"/>
              <a:pathLst>
                <a:path w="802639" h="2282825">
                  <a:moveTo>
                    <a:pt x="0" y="2225624"/>
                  </a:moveTo>
                  <a:lnTo>
                    <a:pt x="529793" y="535038"/>
                  </a:lnTo>
                  <a:lnTo>
                    <a:pt x="438899" y="506552"/>
                  </a:lnTo>
                  <a:lnTo>
                    <a:pt x="797280" y="0"/>
                  </a:lnTo>
                  <a:lnTo>
                    <a:pt x="802462" y="620496"/>
                  </a:lnTo>
                  <a:lnTo>
                    <a:pt x="711581" y="592010"/>
                  </a:lnTo>
                  <a:lnTo>
                    <a:pt x="181787" y="2282596"/>
                  </a:lnTo>
                  <a:lnTo>
                    <a:pt x="0" y="2225624"/>
                  </a:lnTo>
                  <a:close/>
                </a:path>
              </a:pathLst>
            </a:custGeom>
            <a:ln w="9525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" name="object 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2244" y="47243"/>
            <a:ext cx="8766047" cy="1213103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5495037" y="2438908"/>
            <a:ext cx="1898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solidFill>
                  <a:srgbClr val="808080"/>
                </a:solidFill>
                <a:latin typeface="Arial Black"/>
                <a:cs typeface="Arial Black"/>
              </a:rPr>
              <a:t>t</a:t>
            </a:r>
            <a:r>
              <a:rPr sz="1050" spc="-40" dirty="0">
                <a:solidFill>
                  <a:srgbClr val="808080"/>
                </a:solidFill>
                <a:latin typeface="Arial Black"/>
                <a:cs typeface="Arial Black"/>
              </a:rPr>
              <a:t>2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761985" y="5258311"/>
            <a:ext cx="1898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solidFill>
                  <a:srgbClr val="808080"/>
                </a:solidFill>
                <a:latin typeface="Arial Black"/>
                <a:cs typeface="Arial Black"/>
              </a:rPr>
              <a:t>t</a:t>
            </a:r>
            <a:r>
              <a:rPr sz="1050" spc="-40" dirty="0">
                <a:solidFill>
                  <a:srgbClr val="808080"/>
                </a:solidFill>
                <a:latin typeface="Arial Black"/>
                <a:cs typeface="Arial Black"/>
              </a:rPr>
              <a:t>1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352035" y="5807586"/>
            <a:ext cx="1898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solidFill>
                  <a:srgbClr val="808080"/>
                </a:solidFill>
                <a:latin typeface="Arial Black"/>
                <a:cs typeface="Arial Black"/>
              </a:rPr>
              <a:t>t</a:t>
            </a:r>
            <a:r>
              <a:rPr sz="1050" spc="-40" dirty="0">
                <a:solidFill>
                  <a:srgbClr val="808080"/>
                </a:solidFill>
                <a:latin typeface="Arial Black"/>
                <a:cs typeface="Arial Black"/>
              </a:rPr>
              <a:t>0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108032" y="5626039"/>
            <a:ext cx="11969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70" dirty="0">
                <a:latin typeface="Tahoma"/>
                <a:cs typeface="Tahoma"/>
              </a:rPr>
              <a:t>restringir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48111" y="3025133"/>
            <a:ext cx="354330" cy="1216025"/>
          </a:xfrm>
          <a:prstGeom prst="rect">
            <a:avLst/>
          </a:prstGeom>
        </p:spPr>
        <p:txBody>
          <a:bodyPr vert="vert270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60" dirty="0">
                <a:latin typeface="Tahoma"/>
                <a:cs typeface="Tahoma"/>
              </a:rPr>
              <a:t>diferencial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89994" y="1831729"/>
            <a:ext cx="3040380" cy="1338580"/>
            <a:chOff x="8289994" y="1831729"/>
            <a:chExt cx="3040380" cy="1338580"/>
          </a:xfrm>
        </p:grpSpPr>
        <p:sp>
          <p:nvSpPr>
            <p:cNvPr id="4" name="object 4"/>
            <p:cNvSpPr/>
            <p:nvPr/>
          </p:nvSpPr>
          <p:spPr>
            <a:xfrm>
              <a:off x="8300498" y="2176346"/>
              <a:ext cx="2560955" cy="378460"/>
            </a:xfrm>
            <a:custGeom>
              <a:avLst/>
              <a:gdLst/>
              <a:ahLst/>
              <a:cxnLst/>
              <a:rect l="l" t="t" r="r" b="b"/>
              <a:pathLst>
                <a:path w="2560954" h="378460">
                  <a:moveTo>
                    <a:pt x="0" y="378025"/>
                  </a:moveTo>
                  <a:lnTo>
                    <a:pt x="2560365" y="0"/>
                  </a:lnTo>
                </a:path>
              </a:pathLst>
            </a:custGeom>
            <a:ln w="2100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37832" y="2120979"/>
              <a:ext cx="127000" cy="116839"/>
            </a:xfrm>
            <a:custGeom>
              <a:avLst/>
              <a:gdLst/>
              <a:ahLst/>
              <a:cxnLst/>
              <a:rect l="l" t="t" r="r" b="b"/>
              <a:pathLst>
                <a:path w="127000" h="116839">
                  <a:moveTo>
                    <a:pt x="17273" y="116462"/>
                  </a:moveTo>
                  <a:lnTo>
                    <a:pt x="0" y="0"/>
                  </a:lnTo>
                  <a:lnTo>
                    <a:pt x="126674" y="40093"/>
                  </a:lnTo>
                  <a:lnTo>
                    <a:pt x="17273" y="11646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00498" y="2554371"/>
              <a:ext cx="763905" cy="191135"/>
            </a:xfrm>
            <a:custGeom>
              <a:avLst/>
              <a:gdLst/>
              <a:ahLst/>
              <a:cxnLst/>
              <a:rect l="l" t="t" r="r" b="b"/>
              <a:pathLst>
                <a:path w="763904" h="191135">
                  <a:moveTo>
                    <a:pt x="0" y="0"/>
                  </a:moveTo>
                  <a:lnTo>
                    <a:pt x="763887" y="190922"/>
                  </a:lnTo>
                </a:path>
              </a:pathLst>
            </a:custGeom>
            <a:ln w="21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35597" y="2684198"/>
              <a:ext cx="128905" cy="114935"/>
            </a:xfrm>
            <a:custGeom>
              <a:avLst/>
              <a:gdLst/>
              <a:ahLst/>
              <a:cxnLst/>
              <a:rect l="l" t="t" r="r" b="b"/>
              <a:pathLst>
                <a:path w="128904" h="114935">
                  <a:moveTo>
                    <a:pt x="0" y="114555"/>
                  </a:moveTo>
                  <a:lnTo>
                    <a:pt x="28789" y="0"/>
                  </a:lnTo>
                  <a:lnTo>
                    <a:pt x="128594" y="85913"/>
                  </a:lnTo>
                  <a:lnTo>
                    <a:pt x="0" y="11455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498" y="2222167"/>
              <a:ext cx="1339850" cy="332740"/>
            </a:xfrm>
            <a:custGeom>
              <a:avLst/>
              <a:gdLst/>
              <a:ahLst/>
              <a:cxnLst/>
              <a:rect l="l" t="t" r="r" b="b"/>
              <a:pathLst>
                <a:path w="1339850" h="332739">
                  <a:moveTo>
                    <a:pt x="0" y="332204"/>
                  </a:moveTo>
                  <a:lnTo>
                    <a:pt x="1339681" y="0"/>
                  </a:lnTo>
                </a:path>
              </a:pathLst>
            </a:custGeom>
            <a:ln w="21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611389" y="2168710"/>
              <a:ext cx="128905" cy="114935"/>
            </a:xfrm>
            <a:custGeom>
              <a:avLst/>
              <a:gdLst/>
              <a:ahLst/>
              <a:cxnLst/>
              <a:rect l="l" t="t" r="r" b="b"/>
              <a:pathLst>
                <a:path w="128904" h="114935">
                  <a:moveTo>
                    <a:pt x="28789" y="114551"/>
                  </a:moveTo>
                  <a:lnTo>
                    <a:pt x="0" y="0"/>
                  </a:lnTo>
                  <a:lnTo>
                    <a:pt x="128594" y="28638"/>
                  </a:lnTo>
                  <a:lnTo>
                    <a:pt x="28789" y="11455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00498" y="2418817"/>
              <a:ext cx="1985010" cy="135890"/>
            </a:xfrm>
            <a:custGeom>
              <a:avLst/>
              <a:gdLst/>
              <a:ahLst/>
              <a:cxnLst/>
              <a:rect l="l" t="t" r="r" b="b"/>
              <a:pathLst>
                <a:path w="1985009" h="135889">
                  <a:moveTo>
                    <a:pt x="0" y="135554"/>
                  </a:moveTo>
                  <a:lnTo>
                    <a:pt x="1984570" y="0"/>
                  </a:lnTo>
                </a:path>
              </a:pathLst>
            </a:custGeom>
            <a:ln w="210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65877" y="2361540"/>
              <a:ext cx="123189" cy="118745"/>
            </a:xfrm>
            <a:custGeom>
              <a:avLst/>
              <a:gdLst/>
              <a:ahLst/>
              <a:cxnLst/>
              <a:rect l="l" t="t" r="r" b="b"/>
              <a:pathLst>
                <a:path w="123190" h="118744">
                  <a:moveTo>
                    <a:pt x="7675" y="118371"/>
                  </a:moveTo>
                  <a:lnTo>
                    <a:pt x="0" y="0"/>
                  </a:lnTo>
                  <a:lnTo>
                    <a:pt x="122836" y="49637"/>
                  </a:lnTo>
                  <a:lnTo>
                    <a:pt x="7675" y="11837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00498" y="2554371"/>
              <a:ext cx="1050290" cy="132080"/>
            </a:xfrm>
            <a:custGeom>
              <a:avLst/>
              <a:gdLst/>
              <a:ahLst/>
              <a:cxnLst/>
              <a:rect l="l" t="t" r="r" b="b"/>
              <a:pathLst>
                <a:path w="1050290" h="132080">
                  <a:moveTo>
                    <a:pt x="0" y="0"/>
                  </a:moveTo>
                  <a:lnTo>
                    <a:pt x="1049864" y="131736"/>
                  </a:lnTo>
                </a:path>
              </a:pathLst>
            </a:custGeom>
            <a:ln w="2100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7330" y="2625012"/>
              <a:ext cx="125095" cy="116839"/>
            </a:xfrm>
            <a:custGeom>
              <a:avLst/>
              <a:gdLst/>
              <a:ahLst/>
              <a:cxnLst/>
              <a:rect l="l" t="t" r="r" b="b"/>
              <a:pathLst>
                <a:path w="125095" h="116839">
                  <a:moveTo>
                    <a:pt x="0" y="116462"/>
                  </a:moveTo>
                  <a:lnTo>
                    <a:pt x="15356" y="0"/>
                  </a:lnTo>
                  <a:lnTo>
                    <a:pt x="124755" y="72550"/>
                  </a:lnTo>
                  <a:lnTo>
                    <a:pt x="0" y="11646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00498" y="2554371"/>
              <a:ext cx="1624330" cy="0"/>
            </a:xfrm>
            <a:custGeom>
              <a:avLst/>
              <a:gdLst/>
              <a:ahLst/>
              <a:cxnLst/>
              <a:rect l="l" t="t" r="r" b="b"/>
              <a:pathLst>
                <a:path w="1624329">
                  <a:moveTo>
                    <a:pt x="0" y="0"/>
                  </a:moveTo>
                  <a:lnTo>
                    <a:pt x="1623739" y="0"/>
                  </a:lnTo>
                </a:path>
              </a:pathLst>
            </a:custGeom>
            <a:ln w="210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08884" y="2495185"/>
              <a:ext cx="119380" cy="118745"/>
            </a:xfrm>
            <a:custGeom>
              <a:avLst/>
              <a:gdLst/>
              <a:ahLst/>
              <a:cxnLst/>
              <a:rect l="l" t="t" r="r" b="b"/>
              <a:pathLst>
                <a:path w="119379" h="118744">
                  <a:moveTo>
                    <a:pt x="0" y="118371"/>
                  </a:moveTo>
                  <a:lnTo>
                    <a:pt x="0" y="0"/>
                  </a:lnTo>
                  <a:lnTo>
                    <a:pt x="118997" y="59185"/>
                  </a:lnTo>
                  <a:lnTo>
                    <a:pt x="0" y="11837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00498" y="2542916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88787" y="2521915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77075" y="2502822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565364" y="2481821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53652" y="2460819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741941" y="2439818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830229" y="2418817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918517" y="2397815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006806" y="2376814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095094" y="2355812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83383" y="2334811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71671" y="2313810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59960" y="2292808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448248" y="2271807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536537" y="2250805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624825" y="2229804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713114" y="2208802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801402" y="2187801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889690" y="2166800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977979" y="2145798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066267" y="2124797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154556" y="2103795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242844" y="2082794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11455"/>
                  </a:moveTo>
                  <a:lnTo>
                    <a:pt x="44144" y="0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331133" y="2063702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419421" y="2042700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507709" y="2021699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595998" y="2000697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684286" y="1979696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772575" y="1958695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860863" y="1937693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949152" y="1916692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037440" y="1895690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125729" y="1874689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214017" y="1853687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9546"/>
                  </a:moveTo>
                  <a:lnTo>
                    <a:pt x="44144" y="0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302306" y="1838414"/>
              <a:ext cx="21590" cy="6350"/>
            </a:xfrm>
            <a:custGeom>
              <a:avLst/>
              <a:gdLst/>
              <a:ahLst/>
              <a:cxnLst/>
              <a:rect l="l" t="t" r="r" b="b"/>
              <a:pathLst>
                <a:path w="21590" h="6350">
                  <a:moveTo>
                    <a:pt x="0" y="5727"/>
                  </a:moveTo>
                  <a:lnTo>
                    <a:pt x="21112" y="0"/>
                  </a:lnTo>
                </a:path>
              </a:pathLst>
            </a:custGeom>
            <a:ln w="13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00498" y="2554371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388787" y="2575373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477075" y="2596374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565364" y="2619285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653652" y="2640286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741941" y="2661288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830229" y="2682289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918517" y="2703290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006806" y="2724292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095094" y="2747203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183383" y="2768204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271671" y="2789205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359960" y="2810207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448248" y="2831208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536537" y="2854119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624825" y="2875120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713114" y="2896122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801402" y="2917123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889690" y="2938125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977979" y="2959126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0066267" y="2982037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154556" y="3003038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0242844" y="3024039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331133" y="3045041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0419421" y="3066042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0507709" y="3087044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0595998" y="3109954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684286" y="3130956"/>
              <a:ext cx="44450" cy="10160"/>
            </a:xfrm>
            <a:custGeom>
              <a:avLst/>
              <a:gdLst/>
              <a:ahLst/>
              <a:cxnLst/>
              <a:rect l="l" t="t" r="r" b="b"/>
              <a:pathLst>
                <a:path w="44450" h="10160">
                  <a:moveTo>
                    <a:pt x="0" y="0"/>
                  </a:moveTo>
                  <a:lnTo>
                    <a:pt x="44144" y="9546"/>
                  </a:lnTo>
                </a:path>
              </a:pathLst>
            </a:custGeom>
            <a:ln w="133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0772575" y="3151957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4">
                  <a:moveTo>
                    <a:pt x="0" y="0"/>
                  </a:moveTo>
                  <a:lnTo>
                    <a:pt x="44144" y="11455"/>
                  </a:lnTo>
                </a:path>
              </a:pathLst>
            </a:custGeom>
            <a:ln w="13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1671827" y="4719831"/>
            <a:ext cx="8848725" cy="1990725"/>
            <a:chOff x="1671827" y="4719831"/>
            <a:chExt cx="8848725" cy="1990725"/>
          </a:xfrm>
        </p:grpSpPr>
        <p:sp>
          <p:nvSpPr>
            <p:cNvPr id="81" name="object 81"/>
            <p:cNvSpPr/>
            <p:nvPr/>
          </p:nvSpPr>
          <p:spPr>
            <a:xfrm>
              <a:off x="3129619" y="5807583"/>
              <a:ext cx="2679700" cy="206375"/>
            </a:xfrm>
            <a:custGeom>
              <a:avLst/>
              <a:gdLst/>
              <a:ahLst/>
              <a:cxnLst/>
              <a:rect l="l" t="t" r="r" b="b"/>
              <a:pathLst>
                <a:path w="2679700" h="206375">
                  <a:moveTo>
                    <a:pt x="2679107" y="0"/>
                  </a:moveTo>
                  <a:lnTo>
                    <a:pt x="0" y="205862"/>
                  </a:lnTo>
                </a:path>
              </a:pathLst>
            </a:custGeom>
            <a:ln w="207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26941" y="5953009"/>
              <a:ext cx="123825" cy="117475"/>
            </a:xfrm>
            <a:custGeom>
              <a:avLst/>
              <a:gdLst/>
              <a:ahLst/>
              <a:cxnLst/>
              <a:rect l="l" t="t" r="r" b="b"/>
              <a:pathLst>
                <a:path w="123825" h="117475">
                  <a:moveTo>
                    <a:pt x="123592" y="117098"/>
                  </a:moveTo>
                  <a:lnTo>
                    <a:pt x="0" y="67991"/>
                  </a:lnTo>
                  <a:lnTo>
                    <a:pt x="114087" y="0"/>
                  </a:lnTo>
                  <a:lnTo>
                    <a:pt x="123592" y="11709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808727" y="5807583"/>
              <a:ext cx="755015" cy="189230"/>
            </a:xfrm>
            <a:custGeom>
              <a:avLst/>
              <a:gdLst/>
              <a:ahLst/>
              <a:cxnLst/>
              <a:rect l="l" t="t" r="r" b="b"/>
              <a:pathLst>
                <a:path w="755015" h="189229">
                  <a:moveTo>
                    <a:pt x="0" y="0"/>
                  </a:moveTo>
                  <a:lnTo>
                    <a:pt x="754865" y="188864"/>
                  </a:lnTo>
                </a:path>
              </a:pathLst>
            </a:custGeom>
            <a:ln w="207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535070" y="5936012"/>
              <a:ext cx="129539" cy="113664"/>
            </a:xfrm>
            <a:custGeom>
              <a:avLst/>
              <a:gdLst/>
              <a:ahLst/>
              <a:cxnLst/>
              <a:rect l="l" t="t" r="r" b="b"/>
              <a:pathLst>
                <a:path w="129540" h="113664">
                  <a:moveTo>
                    <a:pt x="0" y="113318"/>
                  </a:moveTo>
                  <a:lnTo>
                    <a:pt x="28523" y="0"/>
                  </a:lnTo>
                  <a:lnTo>
                    <a:pt x="129298" y="84989"/>
                  </a:lnTo>
                  <a:lnTo>
                    <a:pt x="0" y="11331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808727" y="5478959"/>
              <a:ext cx="1325880" cy="328930"/>
            </a:xfrm>
            <a:custGeom>
              <a:avLst/>
              <a:gdLst/>
              <a:ahLst/>
              <a:cxnLst/>
              <a:rect l="l" t="t" r="r" b="b"/>
              <a:pathLst>
                <a:path w="1325879" h="328929">
                  <a:moveTo>
                    <a:pt x="0" y="328624"/>
                  </a:moveTo>
                  <a:lnTo>
                    <a:pt x="1325293" y="0"/>
                  </a:lnTo>
                </a:path>
              </a:pathLst>
            </a:custGeom>
            <a:ln w="207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105498" y="5426076"/>
              <a:ext cx="129539" cy="113664"/>
            </a:xfrm>
            <a:custGeom>
              <a:avLst/>
              <a:gdLst/>
              <a:ahLst/>
              <a:cxnLst/>
              <a:rect l="l" t="t" r="r" b="b"/>
              <a:pathLst>
                <a:path w="129540" h="113664">
                  <a:moveTo>
                    <a:pt x="28521" y="113318"/>
                  </a:moveTo>
                  <a:lnTo>
                    <a:pt x="0" y="0"/>
                  </a:lnTo>
                  <a:lnTo>
                    <a:pt x="129298" y="28329"/>
                  </a:lnTo>
                  <a:lnTo>
                    <a:pt x="28521" y="11331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08727" y="5673490"/>
              <a:ext cx="1964689" cy="134620"/>
            </a:xfrm>
            <a:custGeom>
              <a:avLst/>
              <a:gdLst/>
              <a:ahLst/>
              <a:cxnLst/>
              <a:rect l="l" t="t" r="r" b="b"/>
              <a:pathLst>
                <a:path w="1964690" h="134620">
                  <a:moveTo>
                    <a:pt x="0" y="134093"/>
                  </a:moveTo>
                  <a:lnTo>
                    <a:pt x="1964171" y="0"/>
                  </a:lnTo>
                </a:path>
              </a:pathLst>
            </a:custGeom>
            <a:ln w="207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753885" y="5616830"/>
              <a:ext cx="121920" cy="117475"/>
            </a:xfrm>
            <a:custGeom>
              <a:avLst/>
              <a:gdLst/>
              <a:ahLst/>
              <a:cxnLst/>
              <a:rect l="l" t="t" r="r" b="b"/>
              <a:pathLst>
                <a:path w="121920" h="117475">
                  <a:moveTo>
                    <a:pt x="9505" y="117096"/>
                  </a:moveTo>
                  <a:lnTo>
                    <a:pt x="0" y="0"/>
                  </a:lnTo>
                  <a:lnTo>
                    <a:pt x="121689" y="49102"/>
                  </a:lnTo>
                  <a:lnTo>
                    <a:pt x="9505" y="11709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08727" y="5807583"/>
              <a:ext cx="1038225" cy="130810"/>
            </a:xfrm>
            <a:custGeom>
              <a:avLst/>
              <a:gdLst/>
              <a:ahLst/>
              <a:cxnLst/>
              <a:rect l="l" t="t" r="r" b="b"/>
              <a:pathLst>
                <a:path w="1038225" h="130810">
                  <a:moveTo>
                    <a:pt x="0" y="0"/>
                  </a:moveTo>
                  <a:lnTo>
                    <a:pt x="1038177" y="130316"/>
                  </a:lnTo>
                </a:path>
              </a:pathLst>
            </a:custGeom>
            <a:ln w="2077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825988" y="5877464"/>
              <a:ext cx="123825" cy="115570"/>
            </a:xfrm>
            <a:custGeom>
              <a:avLst/>
              <a:gdLst/>
              <a:ahLst/>
              <a:cxnLst/>
              <a:rect l="l" t="t" r="r" b="b"/>
              <a:pathLst>
                <a:path w="123825" h="115570">
                  <a:moveTo>
                    <a:pt x="0" y="115207"/>
                  </a:moveTo>
                  <a:lnTo>
                    <a:pt x="13309" y="0"/>
                  </a:lnTo>
                  <a:lnTo>
                    <a:pt x="123592" y="71768"/>
                  </a:lnTo>
                  <a:lnTo>
                    <a:pt x="0" y="11520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808727" y="5807583"/>
              <a:ext cx="1609090" cy="0"/>
            </a:xfrm>
            <a:custGeom>
              <a:avLst/>
              <a:gdLst/>
              <a:ahLst/>
              <a:cxnLst/>
              <a:rect l="l" t="t" r="r" b="b"/>
              <a:pathLst>
                <a:path w="1609090">
                  <a:moveTo>
                    <a:pt x="0" y="0"/>
                  </a:moveTo>
                  <a:lnTo>
                    <a:pt x="1608605" y="0"/>
                  </a:lnTo>
                </a:path>
              </a:pathLst>
            </a:custGeom>
            <a:ln w="207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402120" y="5749035"/>
              <a:ext cx="118110" cy="117475"/>
            </a:xfrm>
            <a:custGeom>
              <a:avLst/>
              <a:gdLst/>
              <a:ahLst/>
              <a:cxnLst/>
              <a:rect l="l" t="t" r="r" b="b"/>
              <a:pathLst>
                <a:path w="118109" h="117475">
                  <a:moveTo>
                    <a:pt x="0" y="117098"/>
                  </a:moveTo>
                  <a:lnTo>
                    <a:pt x="0" y="0"/>
                  </a:lnTo>
                  <a:lnTo>
                    <a:pt x="117888" y="58549"/>
                  </a:lnTo>
                  <a:lnTo>
                    <a:pt x="0" y="11709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808727" y="5796252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896192" y="5775477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983658" y="575659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71123" y="5735815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158589" y="571504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246054" y="5694265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333520" y="567349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20985" y="5652714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508451" y="5631939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595916" y="5611164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683382" y="5590389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770848" y="5569614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858313" y="5548839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945778" y="5528064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033244" y="5507289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120710" y="5486513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208175" y="5465738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295641" y="5444963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383106" y="5424188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470572" y="5403413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558038" y="5382638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645503" y="5361863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732968" y="5341088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11331"/>
                  </a:moveTo>
                  <a:lnTo>
                    <a:pt x="43732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820434" y="5322201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907900" y="5301426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995365" y="5280651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082831" y="5259876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170296" y="5239101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257762" y="5218326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345227" y="519755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432693" y="5176775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520158" y="515600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607624" y="5135225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695089" y="511445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9443"/>
                  </a:moveTo>
                  <a:lnTo>
                    <a:pt x="43732" y="0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782555" y="5099341"/>
              <a:ext cx="20955" cy="5715"/>
            </a:xfrm>
            <a:custGeom>
              <a:avLst/>
              <a:gdLst/>
              <a:ahLst/>
              <a:cxnLst/>
              <a:rect l="l" t="t" r="r" b="b"/>
              <a:pathLst>
                <a:path w="20954" h="5714">
                  <a:moveTo>
                    <a:pt x="0" y="5665"/>
                  </a:moveTo>
                  <a:lnTo>
                    <a:pt x="20915" y="0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808727" y="5807583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896192" y="5828359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983658" y="5849134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071123" y="5871797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58589" y="5892573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4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246054" y="5913348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333520" y="5934123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420985" y="5954898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4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508451" y="5977562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595916" y="5998337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683382" y="6019112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770848" y="6039887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858313" y="6060662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945778" y="6081437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033244" y="6104101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120710" y="6124876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208175" y="6145651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295641" y="6166426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383106" y="6187202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470572" y="6209865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558038" y="6230641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645503" y="6251416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732968" y="6272191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820434" y="6292966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907900" y="631563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995365" y="6336405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8082831" y="6357180"/>
              <a:ext cx="43815" cy="9525"/>
            </a:xfrm>
            <a:custGeom>
              <a:avLst/>
              <a:gdLst/>
              <a:ahLst/>
              <a:cxnLst/>
              <a:rect l="l" t="t" r="r" b="b"/>
              <a:pathLst>
                <a:path w="43815" h="9525">
                  <a:moveTo>
                    <a:pt x="0" y="0"/>
                  </a:moveTo>
                  <a:lnTo>
                    <a:pt x="43732" y="9443"/>
                  </a:lnTo>
                </a:path>
              </a:pathLst>
            </a:custGeom>
            <a:ln w="13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8170296" y="6377955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8257762" y="6398730"/>
              <a:ext cx="43815" cy="11430"/>
            </a:xfrm>
            <a:custGeom>
              <a:avLst/>
              <a:gdLst/>
              <a:ahLst/>
              <a:cxnLst/>
              <a:rect l="l" t="t" r="r" b="b"/>
              <a:pathLst>
                <a:path w="43815" h="11429">
                  <a:moveTo>
                    <a:pt x="0" y="0"/>
                  </a:moveTo>
                  <a:lnTo>
                    <a:pt x="43732" y="11331"/>
                  </a:lnTo>
                </a:path>
              </a:pathLst>
            </a:custGeom>
            <a:ln w="13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676399" y="4724403"/>
              <a:ext cx="2800350" cy="1189355"/>
            </a:xfrm>
            <a:custGeom>
              <a:avLst/>
              <a:gdLst/>
              <a:ahLst/>
              <a:cxnLst/>
              <a:rect l="l" t="t" r="r" b="b"/>
              <a:pathLst>
                <a:path w="2800350" h="1189354">
                  <a:moveTo>
                    <a:pt x="2487674" y="888987"/>
                  </a:moveTo>
                  <a:lnTo>
                    <a:pt x="2209800" y="888987"/>
                  </a:lnTo>
                  <a:lnTo>
                    <a:pt x="2800299" y="1189024"/>
                  </a:lnTo>
                  <a:lnTo>
                    <a:pt x="2487674" y="888987"/>
                  </a:lnTo>
                  <a:close/>
                </a:path>
                <a:path w="2800350" h="1189354">
                  <a:moveTo>
                    <a:pt x="2032000" y="0"/>
                  </a:moveTo>
                  <a:lnTo>
                    <a:pt x="177800" y="0"/>
                  </a:lnTo>
                  <a:lnTo>
                    <a:pt x="130533" y="6351"/>
                  </a:lnTo>
                  <a:lnTo>
                    <a:pt x="88060" y="24274"/>
                  </a:lnTo>
                  <a:lnTo>
                    <a:pt x="52076" y="52076"/>
                  </a:lnTo>
                  <a:lnTo>
                    <a:pt x="24274" y="88060"/>
                  </a:lnTo>
                  <a:lnTo>
                    <a:pt x="6351" y="130533"/>
                  </a:lnTo>
                  <a:lnTo>
                    <a:pt x="0" y="177799"/>
                  </a:lnTo>
                  <a:lnTo>
                    <a:pt x="1" y="888999"/>
                  </a:lnTo>
                  <a:lnTo>
                    <a:pt x="6351" y="936258"/>
                  </a:lnTo>
                  <a:lnTo>
                    <a:pt x="24274" y="978735"/>
                  </a:lnTo>
                  <a:lnTo>
                    <a:pt x="52076" y="1014722"/>
                  </a:lnTo>
                  <a:lnTo>
                    <a:pt x="88060" y="1042524"/>
                  </a:lnTo>
                  <a:lnTo>
                    <a:pt x="130533" y="1060448"/>
                  </a:lnTo>
                  <a:lnTo>
                    <a:pt x="177800" y="1066799"/>
                  </a:lnTo>
                  <a:lnTo>
                    <a:pt x="2032000" y="1066799"/>
                  </a:lnTo>
                  <a:lnTo>
                    <a:pt x="2079266" y="1060448"/>
                  </a:lnTo>
                  <a:lnTo>
                    <a:pt x="2121739" y="1042524"/>
                  </a:lnTo>
                  <a:lnTo>
                    <a:pt x="2157723" y="1014722"/>
                  </a:lnTo>
                  <a:lnTo>
                    <a:pt x="2185525" y="978735"/>
                  </a:lnTo>
                  <a:lnTo>
                    <a:pt x="2203448" y="936258"/>
                  </a:lnTo>
                  <a:lnTo>
                    <a:pt x="2209800" y="888987"/>
                  </a:lnTo>
                  <a:lnTo>
                    <a:pt x="2487674" y="888987"/>
                  </a:lnTo>
                  <a:lnTo>
                    <a:pt x="2209800" y="622299"/>
                  </a:lnTo>
                  <a:lnTo>
                    <a:pt x="2209800" y="177799"/>
                  </a:lnTo>
                  <a:lnTo>
                    <a:pt x="2203448" y="130533"/>
                  </a:lnTo>
                  <a:lnTo>
                    <a:pt x="2185525" y="88060"/>
                  </a:lnTo>
                  <a:lnTo>
                    <a:pt x="2157723" y="52076"/>
                  </a:lnTo>
                  <a:lnTo>
                    <a:pt x="2121739" y="24274"/>
                  </a:lnTo>
                  <a:lnTo>
                    <a:pt x="2079266" y="6351"/>
                  </a:lnTo>
                  <a:lnTo>
                    <a:pt x="203200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676399" y="4724403"/>
              <a:ext cx="2800350" cy="1189355"/>
            </a:xfrm>
            <a:custGeom>
              <a:avLst/>
              <a:gdLst/>
              <a:ahLst/>
              <a:cxnLst/>
              <a:rect l="l" t="t" r="r" b="b"/>
              <a:pathLst>
                <a:path w="2800350" h="1189354">
                  <a:moveTo>
                    <a:pt x="0" y="177799"/>
                  </a:moveTo>
                  <a:lnTo>
                    <a:pt x="6351" y="130533"/>
                  </a:lnTo>
                  <a:lnTo>
                    <a:pt x="24274" y="88060"/>
                  </a:lnTo>
                  <a:lnTo>
                    <a:pt x="52076" y="52076"/>
                  </a:lnTo>
                  <a:lnTo>
                    <a:pt x="88060" y="24274"/>
                  </a:lnTo>
                  <a:lnTo>
                    <a:pt x="130533" y="6351"/>
                  </a:lnTo>
                  <a:lnTo>
                    <a:pt x="177800" y="0"/>
                  </a:lnTo>
                  <a:lnTo>
                    <a:pt x="1289050" y="0"/>
                  </a:lnTo>
                  <a:lnTo>
                    <a:pt x="1841500" y="0"/>
                  </a:lnTo>
                  <a:lnTo>
                    <a:pt x="2032000" y="0"/>
                  </a:lnTo>
                  <a:lnTo>
                    <a:pt x="2079266" y="6351"/>
                  </a:lnTo>
                  <a:lnTo>
                    <a:pt x="2121739" y="24274"/>
                  </a:lnTo>
                  <a:lnTo>
                    <a:pt x="2157723" y="52076"/>
                  </a:lnTo>
                  <a:lnTo>
                    <a:pt x="2185525" y="88060"/>
                  </a:lnTo>
                  <a:lnTo>
                    <a:pt x="2203448" y="130533"/>
                  </a:lnTo>
                  <a:lnTo>
                    <a:pt x="2209800" y="177799"/>
                  </a:lnTo>
                  <a:lnTo>
                    <a:pt x="2209800" y="622299"/>
                  </a:lnTo>
                  <a:lnTo>
                    <a:pt x="2800299" y="1189024"/>
                  </a:lnTo>
                  <a:lnTo>
                    <a:pt x="2209800" y="888999"/>
                  </a:lnTo>
                  <a:lnTo>
                    <a:pt x="2203448" y="936258"/>
                  </a:lnTo>
                  <a:lnTo>
                    <a:pt x="2185525" y="978735"/>
                  </a:lnTo>
                  <a:lnTo>
                    <a:pt x="2157723" y="1014722"/>
                  </a:lnTo>
                  <a:lnTo>
                    <a:pt x="2121739" y="1042524"/>
                  </a:lnTo>
                  <a:lnTo>
                    <a:pt x="2079266" y="1060448"/>
                  </a:lnTo>
                  <a:lnTo>
                    <a:pt x="2032000" y="1066799"/>
                  </a:lnTo>
                  <a:lnTo>
                    <a:pt x="1841500" y="1066799"/>
                  </a:lnTo>
                  <a:lnTo>
                    <a:pt x="1289050" y="1066799"/>
                  </a:lnTo>
                  <a:lnTo>
                    <a:pt x="177800" y="1066799"/>
                  </a:lnTo>
                  <a:lnTo>
                    <a:pt x="130533" y="1060448"/>
                  </a:lnTo>
                  <a:lnTo>
                    <a:pt x="88060" y="1042524"/>
                  </a:lnTo>
                  <a:lnTo>
                    <a:pt x="52076" y="1014722"/>
                  </a:lnTo>
                  <a:lnTo>
                    <a:pt x="24274" y="978735"/>
                  </a:lnTo>
                  <a:lnTo>
                    <a:pt x="6351" y="936258"/>
                  </a:lnTo>
                  <a:lnTo>
                    <a:pt x="0" y="888987"/>
                  </a:lnTo>
                  <a:lnTo>
                    <a:pt x="0" y="622299"/>
                  </a:lnTo>
                  <a:lnTo>
                    <a:pt x="0" y="177799"/>
                  </a:lnTo>
                  <a:close/>
                </a:path>
              </a:pathLst>
            </a:custGeom>
            <a:ln w="9144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402109" y="5791961"/>
              <a:ext cx="466090" cy="466090"/>
            </a:xfrm>
            <a:custGeom>
              <a:avLst/>
              <a:gdLst/>
              <a:ahLst/>
              <a:cxnLst/>
              <a:rect l="l" t="t" r="r" b="b"/>
              <a:pathLst>
                <a:path w="466089" h="466089">
                  <a:moveTo>
                    <a:pt x="466051" y="0"/>
                  </a:moveTo>
                  <a:lnTo>
                    <a:pt x="0" y="466051"/>
                  </a:lnTo>
                </a:path>
              </a:pathLst>
            </a:custGeom>
            <a:ln w="381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334755" y="6204126"/>
              <a:ext cx="121285" cy="121285"/>
            </a:xfrm>
            <a:custGeom>
              <a:avLst/>
              <a:gdLst/>
              <a:ahLst/>
              <a:cxnLst/>
              <a:rect l="l" t="t" r="r" b="b"/>
              <a:pathLst>
                <a:path w="121285" h="121285">
                  <a:moveTo>
                    <a:pt x="40411" y="0"/>
                  </a:moveTo>
                  <a:lnTo>
                    <a:pt x="0" y="121234"/>
                  </a:lnTo>
                  <a:lnTo>
                    <a:pt x="121234" y="80822"/>
                  </a:lnTo>
                  <a:lnTo>
                    <a:pt x="404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567387" y="5638803"/>
              <a:ext cx="4948555" cy="1066800"/>
            </a:xfrm>
            <a:custGeom>
              <a:avLst/>
              <a:gdLst/>
              <a:ahLst/>
              <a:cxnLst/>
              <a:rect l="l" t="t" r="r" b="b"/>
              <a:pathLst>
                <a:path w="4948555" h="1066800">
                  <a:moveTo>
                    <a:pt x="4948212" y="888987"/>
                  </a:moveTo>
                  <a:lnTo>
                    <a:pt x="2738412" y="888987"/>
                  </a:lnTo>
                  <a:lnTo>
                    <a:pt x="2744763" y="936258"/>
                  </a:lnTo>
                  <a:lnTo>
                    <a:pt x="2762686" y="978735"/>
                  </a:lnTo>
                  <a:lnTo>
                    <a:pt x="2790488" y="1014722"/>
                  </a:lnTo>
                  <a:lnTo>
                    <a:pt x="2826472" y="1042524"/>
                  </a:lnTo>
                  <a:lnTo>
                    <a:pt x="2868945" y="1060448"/>
                  </a:lnTo>
                  <a:lnTo>
                    <a:pt x="2916212" y="1066800"/>
                  </a:lnTo>
                  <a:lnTo>
                    <a:pt x="4770412" y="1066800"/>
                  </a:lnTo>
                  <a:lnTo>
                    <a:pt x="4817678" y="1060448"/>
                  </a:lnTo>
                  <a:lnTo>
                    <a:pt x="4860151" y="1042524"/>
                  </a:lnTo>
                  <a:lnTo>
                    <a:pt x="4896135" y="1014722"/>
                  </a:lnTo>
                  <a:lnTo>
                    <a:pt x="4923937" y="978735"/>
                  </a:lnTo>
                  <a:lnTo>
                    <a:pt x="4941860" y="936258"/>
                  </a:lnTo>
                  <a:lnTo>
                    <a:pt x="4948212" y="888987"/>
                  </a:lnTo>
                  <a:close/>
                </a:path>
                <a:path w="4948555" h="1066800">
                  <a:moveTo>
                    <a:pt x="0" y="606437"/>
                  </a:moveTo>
                  <a:lnTo>
                    <a:pt x="2738412" y="889000"/>
                  </a:lnTo>
                  <a:lnTo>
                    <a:pt x="4948212" y="888987"/>
                  </a:lnTo>
                  <a:lnTo>
                    <a:pt x="4948212" y="622300"/>
                  </a:lnTo>
                  <a:lnTo>
                    <a:pt x="2738412" y="622300"/>
                  </a:lnTo>
                  <a:lnTo>
                    <a:pt x="0" y="606437"/>
                  </a:lnTo>
                  <a:close/>
                </a:path>
                <a:path w="4948555" h="1066800">
                  <a:moveTo>
                    <a:pt x="4770412" y="0"/>
                  </a:moveTo>
                  <a:lnTo>
                    <a:pt x="2916212" y="0"/>
                  </a:lnTo>
                  <a:lnTo>
                    <a:pt x="2868945" y="6351"/>
                  </a:lnTo>
                  <a:lnTo>
                    <a:pt x="2826472" y="24274"/>
                  </a:lnTo>
                  <a:lnTo>
                    <a:pt x="2790488" y="52076"/>
                  </a:lnTo>
                  <a:lnTo>
                    <a:pt x="2762686" y="88060"/>
                  </a:lnTo>
                  <a:lnTo>
                    <a:pt x="2744763" y="130533"/>
                  </a:lnTo>
                  <a:lnTo>
                    <a:pt x="2738412" y="177800"/>
                  </a:lnTo>
                  <a:lnTo>
                    <a:pt x="2738412" y="622300"/>
                  </a:lnTo>
                  <a:lnTo>
                    <a:pt x="4948212" y="622300"/>
                  </a:lnTo>
                  <a:lnTo>
                    <a:pt x="4948212" y="177800"/>
                  </a:lnTo>
                  <a:lnTo>
                    <a:pt x="4941860" y="130533"/>
                  </a:lnTo>
                  <a:lnTo>
                    <a:pt x="4923937" y="88060"/>
                  </a:lnTo>
                  <a:lnTo>
                    <a:pt x="4896135" y="52076"/>
                  </a:lnTo>
                  <a:lnTo>
                    <a:pt x="4860151" y="24274"/>
                  </a:lnTo>
                  <a:lnTo>
                    <a:pt x="4817678" y="6351"/>
                  </a:lnTo>
                  <a:lnTo>
                    <a:pt x="4770412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567387" y="5638803"/>
              <a:ext cx="4948555" cy="1066800"/>
            </a:xfrm>
            <a:custGeom>
              <a:avLst/>
              <a:gdLst/>
              <a:ahLst/>
              <a:cxnLst/>
              <a:rect l="l" t="t" r="r" b="b"/>
              <a:pathLst>
                <a:path w="4948555" h="1066800">
                  <a:moveTo>
                    <a:pt x="2738412" y="177800"/>
                  </a:moveTo>
                  <a:lnTo>
                    <a:pt x="2744763" y="130533"/>
                  </a:lnTo>
                  <a:lnTo>
                    <a:pt x="2762686" y="88060"/>
                  </a:lnTo>
                  <a:lnTo>
                    <a:pt x="2790488" y="52076"/>
                  </a:lnTo>
                  <a:lnTo>
                    <a:pt x="2826472" y="24274"/>
                  </a:lnTo>
                  <a:lnTo>
                    <a:pt x="2868945" y="6351"/>
                  </a:lnTo>
                  <a:lnTo>
                    <a:pt x="2916212" y="0"/>
                  </a:lnTo>
                  <a:lnTo>
                    <a:pt x="3106712" y="0"/>
                  </a:lnTo>
                  <a:lnTo>
                    <a:pt x="3659162" y="0"/>
                  </a:lnTo>
                  <a:lnTo>
                    <a:pt x="4770412" y="0"/>
                  </a:lnTo>
                  <a:lnTo>
                    <a:pt x="4817678" y="6351"/>
                  </a:lnTo>
                  <a:lnTo>
                    <a:pt x="4860151" y="24274"/>
                  </a:lnTo>
                  <a:lnTo>
                    <a:pt x="4896135" y="52076"/>
                  </a:lnTo>
                  <a:lnTo>
                    <a:pt x="4923937" y="88060"/>
                  </a:lnTo>
                  <a:lnTo>
                    <a:pt x="4941860" y="130533"/>
                  </a:lnTo>
                  <a:lnTo>
                    <a:pt x="4948212" y="177800"/>
                  </a:lnTo>
                  <a:lnTo>
                    <a:pt x="4948212" y="622300"/>
                  </a:lnTo>
                  <a:lnTo>
                    <a:pt x="4948212" y="889000"/>
                  </a:lnTo>
                  <a:lnTo>
                    <a:pt x="4941860" y="936258"/>
                  </a:lnTo>
                  <a:lnTo>
                    <a:pt x="4923937" y="978735"/>
                  </a:lnTo>
                  <a:lnTo>
                    <a:pt x="4896135" y="1014722"/>
                  </a:lnTo>
                  <a:lnTo>
                    <a:pt x="4860151" y="1042524"/>
                  </a:lnTo>
                  <a:lnTo>
                    <a:pt x="4817678" y="1060448"/>
                  </a:lnTo>
                  <a:lnTo>
                    <a:pt x="4770412" y="1066800"/>
                  </a:lnTo>
                  <a:lnTo>
                    <a:pt x="3659162" y="1066800"/>
                  </a:lnTo>
                  <a:lnTo>
                    <a:pt x="3106712" y="1066800"/>
                  </a:lnTo>
                  <a:lnTo>
                    <a:pt x="2916212" y="1066800"/>
                  </a:lnTo>
                  <a:lnTo>
                    <a:pt x="2868945" y="1060448"/>
                  </a:lnTo>
                  <a:lnTo>
                    <a:pt x="2826472" y="1042524"/>
                  </a:lnTo>
                  <a:lnTo>
                    <a:pt x="2790488" y="1014722"/>
                  </a:lnTo>
                  <a:lnTo>
                    <a:pt x="2762686" y="978735"/>
                  </a:lnTo>
                  <a:lnTo>
                    <a:pt x="2744763" y="936258"/>
                  </a:lnTo>
                  <a:lnTo>
                    <a:pt x="2738412" y="888987"/>
                  </a:lnTo>
                  <a:lnTo>
                    <a:pt x="0" y="606437"/>
                  </a:lnTo>
                  <a:lnTo>
                    <a:pt x="2738412" y="622300"/>
                  </a:lnTo>
                  <a:lnTo>
                    <a:pt x="2738412" y="177800"/>
                  </a:lnTo>
                  <a:close/>
                </a:path>
              </a:pathLst>
            </a:custGeom>
            <a:ln w="9144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3" name="object 163"/>
          <p:cNvSpPr txBox="1">
            <a:spLocks noGrp="1"/>
          </p:cNvSpPr>
          <p:nvPr>
            <p:ph type="title"/>
          </p:nvPr>
        </p:nvSpPr>
        <p:spPr>
          <a:xfrm>
            <a:off x="1968500" y="0"/>
            <a:ext cx="31559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105" dirty="0">
                <a:latin typeface="Tahoma"/>
                <a:cs typeface="Tahoma"/>
              </a:rPr>
              <a:t>Principio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85" dirty="0">
                <a:latin typeface="Tahoma"/>
                <a:cs typeface="Tahoma"/>
              </a:rPr>
              <a:t>direccional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1755139" y="1574959"/>
            <a:ext cx="6136005" cy="1411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66289">
              <a:lnSpc>
                <a:spcPct val="147300"/>
              </a:lnSpc>
              <a:spcBef>
                <a:spcPts val="100"/>
              </a:spcBef>
            </a:pPr>
            <a:r>
              <a:rPr sz="2200" spc="155" dirty="0">
                <a:solidFill>
                  <a:srgbClr val="63666A"/>
                </a:solidFill>
                <a:latin typeface="Tahoma"/>
                <a:cs typeface="Tahoma"/>
              </a:rPr>
              <a:t>No</a:t>
            </a:r>
            <a:r>
              <a:rPr sz="2200" spc="-12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60" dirty="0">
                <a:solidFill>
                  <a:srgbClr val="63666A"/>
                </a:solidFill>
                <a:latin typeface="Tahoma"/>
                <a:cs typeface="Tahoma"/>
              </a:rPr>
              <a:t>se</a:t>
            </a:r>
            <a:r>
              <a:rPr sz="2200" spc="-114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100" dirty="0">
                <a:solidFill>
                  <a:srgbClr val="63666A"/>
                </a:solidFill>
                <a:latin typeface="Tahoma"/>
                <a:cs typeface="Tahoma"/>
              </a:rPr>
              <a:t>requiere</a:t>
            </a:r>
            <a:r>
              <a:rPr sz="2200" spc="-114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80" dirty="0">
                <a:solidFill>
                  <a:srgbClr val="63666A"/>
                </a:solidFill>
                <a:latin typeface="Tahoma"/>
                <a:cs typeface="Tahoma"/>
              </a:rPr>
              <a:t>señal</a:t>
            </a:r>
            <a:r>
              <a:rPr sz="2200" spc="-114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10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2200" spc="-114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-10" dirty="0">
                <a:solidFill>
                  <a:srgbClr val="63666A"/>
                </a:solidFill>
                <a:latin typeface="Tahoma"/>
                <a:cs typeface="Tahoma"/>
              </a:rPr>
              <a:t>voltaje </a:t>
            </a:r>
            <a:r>
              <a:rPr sz="2200" spc="50" dirty="0">
                <a:solidFill>
                  <a:srgbClr val="63666A"/>
                </a:solidFill>
                <a:latin typeface="Tahoma"/>
                <a:cs typeface="Tahoma"/>
              </a:rPr>
              <a:t>Fallas</a:t>
            </a:r>
            <a:r>
              <a:rPr sz="2200" spc="-9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45" dirty="0">
                <a:solidFill>
                  <a:srgbClr val="63666A"/>
                </a:solidFill>
                <a:latin typeface="Tahoma"/>
                <a:cs typeface="Tahoma"/>
              </a:rPr>
              <a:t>internas:</a:t>
            </a:r>
            <a:endParaRPr sz="2200">
              <a:latin typeface="Tahoma"/>
              <a:cs typeface="Tahoma"/>
            </a:endParaRPr>
          </a:p>
          <a:p>
            <a:pPr marL="231140" indent="-167005">
              <a:lnSpc>
                <a:spcPct val="100000"/>
              </a:lnSpc>
              <a:spcBef>
                <a:spcPts val="1155"/>
              </a:spcBef>
              <a:buSzPct val="160000"/>
              <a:buChar char="•"/>
              <a:tabLst>
                <a:tab pos="231140" algn="l"/>
              </a:tabLst>
            </a:pPr>
            <a:r>
              <a:rPr sz="1500" spc="60" dirty="0">
                <a:solidFill>
                  <a:srgbClr val="63666A"/>
                </a:solidFill>
                <a:latin typeface="Tahoma"/>
                <a:cs typeface="Tahoma"/>
              </a:rPr>
              <a:t>todas</a:t>
            </a:r>
            <a:r>
              <a:rPr sz="1500" spc="-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63666A"/>
                </a:solidFill>
                <a:latin typeface="Tahoma"/>
                <a:cs typeface="Tahoma"/>
              </a:rPr>
              <a:t>las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5" dirty="0">
                <a:solidFill>
                  <a:srgbClr val="63666A"/>
                </a:solidFill>
                <a:latin typeface="Tahoma"/>
                <a:cs typeface="Tahoma"/>
              </a:rPr>
              <a:t>corrientes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63666A"/>
                </a:solidFill>
                <a:latin typeface="Tahoma"/>
                <a:cs typeface="Tahoma"/>
              </a:rPr>
              <a:t>falla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63666A"/>
                </a:solidFill>
                <a:latin typeface="Tahoma"/>
                <a:cs typeface="Tahoma"/>
              </a:rPr>
              <a:t>(“grandes”)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aproximadamente</a:t>
            </a:r>
            <a:r>
              <a:rPr sz="1500" spc="-1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en</a:t>
            </a:r>
            <a:r>
              <a:rPr sz="1500" spc="-1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-20" dirty="0">
                <a:solidFill>
                  <a:srgbClr val="63666A"/>
                </a:solidFill>
                <a:latin typeface="Tahoma"/>
                <a:cs typeface="Tahoma"/>
              </a:rPr>
              <a:t>fase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1755139" y="3835885"/>
            <a:ext cx="4892040" cy="78930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2200" spc="60" dirty="0">
                <a:solidFill>
                  <a:srgbClr val="63666A"/>
                </a:solidFill>
                <a:latin typeface="Tahoma"/>
                <a:cs typeface="Tahoma"/>
              </a:rPr>
              <a:t>Fallos</a:t>
            </a:r>
            <a:r>
              <a:rPr sz="2200" spc="-10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2200" spc="50" dirty="0">
                <a:solidFill>
                  <a:srgbClr val="63666A"/>
                </a:solidFill>
                <a:latin typeface="Tahoma"/>
                <a:cs typeface="Tahoma"/>
              </a:rPr>
              <a:t>externos:</a:t>
            </a:r>
            <a:endParaRPr sz="2200">
              <a:latin typeface="Tahoma"/>
              <a:cs typeface="Tahoma"/>
            </a:endParaRPr>
          </a:p>
          <a:p>
            <a:pPr marL="231140" indent="-167005">
              <a:lnSpc>
                <a:spcPct val="100000"/>
              </a:lnSpc>
              <a:spcBef>
                <a:spcPts val="855"/>
              </a:spcBef>
              <a:buSzPct val="133333"/>
              <a:buChar char="•"/>
              <a:tabLst>
                <a:tab pos="231140" algn="l"/>
              </a:tabLst>
            </a:pP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una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63666A"/>
                </a:solidFill>
                <a:latin typeface="Tahoma"/>
                <a:cs typeface="Tahoma"/>
              </a:rPr>
              <a:t>corriente</a:t>
            </a:r>
            <a:r>
              <a:rPr sz="1800" spc="-8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63666A"/>
                </a:solidFill>
                <a:latin typeface="Tahoma"/>
                <a:cs typeface="Tahoma"/>
              </a:rPr>
              <a:t>aproximadamente</a:t>
            </a:r>
            <a:r>
              <a:rPr sz="1800" spc="-9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63666A"/>
                </a:solidFill>
                <a:latin typeface="Tahoma"/>
                <a:cs typeface="Tahoma"/>
              </a:rPr>
              <a:t>desfasada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1859216" y="4944021"/>
            <a:ext cx="1738630" cy="5822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350" spc="50" dirty="0">
                <a:solidFill>
                  <a:srgbClr val="1E4091"/>
                </a:solidFill>
                <a:latin typeface="Tahoma"/>
                <a:cs typeface="Tahoma"/>
              </a:rPr>
              <a:t>corriente</a:t>
            </a:r>
            <a:r>
              <a:rPr sz="1350" spc="-60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350" spc="60" dirty="0">
                <a:solidFill>
                  <a:srgbClr val="1E4091"/>
                </a:solidFill>
                <a:latin typeface="Tahoma"/>
                <a:cs typeface="Tahoma"/>
              </a:rPr>
              <a:t>primaria</a:t>
            </a:r>
            <a:r>
              <a:rPr sz="1350" spc="-55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350" spc="30" dirty="0">
                <a:solidFill>
                  <a:srgbClr val="1E4091"/>
                </a:solidFill>
                <a:latin typeface="Tahoma"/>
                <a:cs typeface="Tahoma"/>
              </a:rPr>
              <a:t>de</a:t>
            </a:r>
            <a:endParaRPr sz="1350">
              <a:latin typeface="Tahoma"/>
              <a:cs typeface="Tahoma"/>
            </a:endParaRPr>
          </a:p>
          <a:p>
            <a:pPr marL="58419">
              <a:lnSpc>
                <a:spcPct val="100000"/>
              </a:lnSpc>
              <a:spcBef>
                <a:spcPts val="590"/>
              </a:spcBef>
            </a:pPr>
            <a:r>
              <a:rPr sz="1300" spc="10" dirty="0">
                <a:solidFill>
                  <a:srgbClr val="1E4091"/>
                </a:solidFill>
                <a:latin typeface="Tahoma"/>
                <a:cs typeface="Tahoma"/>
              </a:rPr>
              <a:t>el</a:t>
            </a:r>
            <a:r>
              <a:rPr sz="1300" spc="105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300" spc="10" dirty="0">
                <a:solidFill>
                  <a:srgbClr val="1E4091"/>
                </a:solidFill>
                <a:latin typeface="Tahoma"/>
                <a:cs typeface="Tahoma"/>
              </a:rPr>
              <a:t>circuito</a:t>
            </a:r>
            <a:r>
              <a:rPr sz="1300" spc="105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300" spc="45" dirty="0">
                <a:solidFill>
                  <a:srgbClr val="1E4091"/>
                </a:solidFill>
                <a:latin typeface="Tahoma"/>
                <a:cs typeface="Tahoma"/>
              </a:rPr>
              <a:t>defectuoso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8337677" y="5713397"/>
            <a:ext cx="2035810" cy="86169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065" marR="5080" indent="-29209" algn="ctr">
              <a:lnSpc>
                <a:spcPct val="139700"/>
              </a:lnSpc>
              <a:spcBef>
                <a:spcPts val="55"/>
              </a:spcBef>
            </a:pPr>
            <a:r>
              <a:rPr sz="1400" spc="50" dirty="0">
                <a:solidFill>
                  <a:srgbClr val="1E4091"/>
                </a:solidFill>
                <a:latin typeface="Tahoma"/>
                <a:cs typeface="Tahoma"/>
              </a:rPr>
              <a:t>corriente</a:t>
            </a:r>
            <a:r>
              <a:rPr sz="1400" spc="-40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1E4091"/>
                </a:solidFill>
                <a:latin typeface="Tahoma"/>
                <a:cs typeface="Tahoma"/>
              </a:rPr>
              <a:t>secundaria</a:t>
            </a:r>
            <a:r>
              <a:rPr sz="1400" spc="-40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400" spc="40" dirty="0">
                <a:solidFill>
                  <a:srgbClr val="1E4091"/>
                </a:solidFill>
                <a:latin typeface="Tahoma"/>
                <a:cs typeface="Tahoma"/>
              </a:rPr>
              <a:t>de </a:t>
            </a:r>
            <a:r>
              <a:rPr sz="1300" spc="10" dirty="0">
                <a:solidFill>
                  <a:srgbClr val="1E4091"/>
                </a:solidFill>
                <a:latin typeface="Tahoma"/>
                <a:cs typeface="Tahoma"/>
              </a:rPr>
              <a:t>el</a:t>
            </a:r>
            <a:r>
              <a:rPr sz="1300" spc="105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300" spc="10" dirty="0">
                <a:solidFill>
                  <a:srgbClr val="1E4091"/>
                </a:solidFill>
                <a:latin typeface="Tahoma"/>
                <a:cs typeface="Tahoma"/>
              </a:rPr>
              <a:t>circuito</a:t>
            </a:r>
            <a:r>
              <a:rPr sz="1300" spc="105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300" spc="45" dirty="0">
                <a:solidFill>
                  <a:srgbClr val="1E4091"/>
                </a:solidFill>
                <a:latin typeface="Tahoma"/>
                <a:cs typeface="Tahoma"/>
              </a:rPr>
              <a:t>defectuoso </a:t>
            </a:r>
            <a:r>
              <a:rPr sz="1200" spc="10" dirty="0">
                <a:solidFill>
                  <a:srgbClr val="1E4091"/>
                </a:solidFill>
                <a:latin typeface="Tahoma"/>
                <a:cs typeface="Tahoma"/>
              </a:rPr>
              <a:t>(saturación</a:t>
            </a:r>
            <a:r>
              <a:rPr sz="1200" spc="30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1E4091"/>
                </a:solidFill>
                <a:latin typeface="Tahoma"/>
                <a:cs typeface="Tahoma"/>
              </a:rPr>
              <a:t>profunda</a:t>
            </a:r>
            <a:r>
              <a:rPr sz="1200" spc="30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1E4091"/>
                </a:solidFill>
                <a:latin typeface="Tahoma"/>
                <a:cs typeface="Tahoma"/>
              </a:rPr>
              <a:t>de</a:t>
            </a:r>
            <a:r>
              <a:rPr sz="1200" spc="30" dirty="0">
                <a:solidFill>
                  <a:srgbClr val="1E4091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1E4091"/>
                </a:solidFill>
                <a:latin typeface="Tahoma"/>
                <a:cs typeface="Tahoma"/>
              </a:rPr>
              <a:t>TC)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394" y="1638300"/>
            <a:ext cx="10120312" cy="19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568088" y="2364862"/>
            <a:ext cx="4178300" cy="100330"/>
            <a:chOff x="5568088" y="2364862"/>
            <a:chExt cx="4178300" cy="100330"/>
          </a:xfrm>
        </p:grpSpPr>
        <p:sp>
          <p:nvSpPr>
            <p:cNvPr id="4" name="object 4"/>
            <p:cNvSpPr/>
            <p:nvPr/>
          </p:nvSpPr>
          <p:spPr>
            <a:xfrm>
              <a:off x="5574725" y="2418642"/>
              <a:ext cx="2921635" cy="1270"/>
            </a:xfrm>
            <a:custGeom>
              <a:avLst/>
              <a:gdLst/>
              <a:ahLst/>
              <a:cxnLst/>
              <a:rect l="l" t="t" r="r" b="b"/>
              <a:pathLst>
                <a:path w="2921634" h="1269">
                  <a:moveTo>
                    <a:pt x="0" y="737"/>
                  </a:moveTo>
                  <a:lnTo>
                    <a:pt x="2921072" y="0"/>
                  </a:lnTo>
                </a:path>
              </a:pathLst>
            </a:custGeom>
            <a:ln w="132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41862" y="2371444"/>
              <a:ext cx="17145" cy="87630"/>
            </a:xfrm>
            <a:custGeom>
              <a:avLst/>
              <a:gdLst/>
              <a:ahLst/>
              <a:cxnLst/>
              <a:rect l="l" t="t" r="r" b="b"/>
              <a:pathLst>
                <a:path w="17145" h="87630">
                  <a:moveTo>
                    <a:pt x="8043" y="87021"/>
                  </a:moveTo>
                  <a:lnTo>
                    <a:pt x="12430" y="77434"/>
                  </a:lnTo>
                  <a:lnTo>
                    <a:pt x="15354" y="69322"/>
                  </a:lnTo>
                  <a:lnTo>
                    <a:pt x="16817" y="61947"/>
                  </a:lnTo>
                  <a:lnTo>
                    <a:pt x="16817" y="55310"/>
                  </a:lnTo>
                  <a:lnTo>
                    <a:pt x="15354" y="49410"/>
                  </a:lnTo>
                  <a:lnTo>
                    <a:pt x="12430" y="44248"/>
                  </a:lnTo>
                  <a:lnTo>
                    <a:pt x="4387" y="36873"/>
                  </a:lnTo>
                  <a:lnTo>
                    <a:pt x="1462" y="33186"/>
                  </a:lnTo>
                  <a:lnTo>
                    <a:pt x="731" y="28023"/>
                  </a:lnTo>
                  <a:lnTo>
                    <a:pt x="0" y="22124"/>
                  </a:lnTo>
                  <a:lnTo>
                    <a:pt x="1462" y="15486"/>
                  </a:lnTo>
                  <a:lnTo>
                    <a:pt x="4387" y="8112"/>
                  </a:lnTo>
                  <a:lnTo>
                    <a:pt x="8043" y="0"/>
                  </a:lnTo>
                </a:path>
              </a:pathLst>
            </a:custGeom>
            <a:ln w="131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292" y="2419380"/>
              <a:ext cx="1191895" cy="0"/>
            </a:xfrm>
            <a:custGeom>
              <a:avLst/>
              <a:gdLst/>
              <a:ahLst/>
              <a:cxnLst/>
              <a:rect l="l" t="t" r="r" b="b"/>
              <a:pathLst>
                <a:path w="1191895">
                  <a:moveTo>
                    <a:pt x="0" y="0"/>
                  </a:moveTo>
                  <a:lnTo>
                    <a:pt x="1191826" y="0"/>
                  </a:lnTo>
                </a:path>
              </a:pathLst>
            </a:custGeom>
            <a:ln w="132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81905" y="2371445"/>
              <a:ext cx="16510" cy="87630"/>
            </a:xfrm>
            <a:custGeom>
              <a:avLst/>
              <a:gdLst/>
              <a:ahLst/>
              <a:cxnLst/>
              <a:rect l="l" t="t" r="r" b="b"/>
              <a:pathLst>
                <a:path w="16509" h="87630">
                  <a:moveTo>
                    <a:pt x="7311" y="87021"/>
                  </a:moveTo>
                  <a:lnTo>
                    <a:pt x="11698" y="77434"/>
                  </a:lnTo>
                  <a:lnTo>
                    <a:pt x="14623" y="69322"/>
                  </a:lnTo>
                  <a:lnTo>
                    <a:pt x="16086" y="61947"/>
                  </a:lnTo>
                  <a:lnTo>
                    <a:pt x="16086" y="55310"/>
                  </a:lnTo>
                  <a:lnTo>
                    <a:pt x="14623" y="49410"/>
                  </a:lnTo>
                  <a:lnTo>
                    <a:pt x="12430" y="44248"/>
                  </a:lnTo>
                  <a:lnTo>
                    <a:pt x="4387" y="36873"/>
                  </a:lnTo>
                  <a:lnTo>
                    <a:pt x="1462" y="33186"/>
                  </a:lnTo>
                  <a:lnTo>
                    <a:pt x="0" y="28023"/>
                  </a:lnTo>
                  <a:lnTo>
                    <a:pt x="0" y="22124"/>
                  </a:lnTo>
                  <a:lnTo>
                    <a:pt x="731" y="15486"/>
                  </a:lnTo>
                  <a:lnTo>
                    <a:pt x="3655" y="8112"/>
                  </a:lnTo>
                  <a:lnTo>
                    <a:pt x="7311" y="0"/>
                  </a:lnTo>
                </a:path>
              </a:pathLst>
            </a:custGeom>
            <a:ln w="131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874510" y="3479866"/>
            <a:ext cx="302895" cy="1309370"/>
            <a:chOff x="5874510" y="3479866"/>
            <a:chExt cx="302895" cy="1309370"/>
          </a:xfrm>
        </p:grpSpPr>
        <p:sp>
          <p:nvSpPr>
            <p:cNvPr id="9" name="object 9"/>
            <p:cNvSpPr/>
            <p:nvPr/>
          </p:nvSpPr>
          <p:spPr>
            <a:xfrm>
              <a:off x="6175026" y="3482077"/>
              <a:ext cx="0" cy="1306830"/>
            </a:xfrm>
            <a:custGeom>
              <a:avLst/>
              <a:gdLst/>
              <a:ahLst/>
              <a:cxnLst/>
              <a:rect l="l" t="t" r="r" b="b"/>
              <a:pathLst>
                <a:path h="1306829">
                  <a:moveTo>
                    <a:pt x="0" y="1306798"/>
                  </a:moveTo>
                  <a:lnTo>
                    <a:pt x="0" y="0"/>
                  </a:lnTo>
                </a:path>
              </a:pathLst>
            </a:custGeom>
            <a:ln w="43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74510" y="3482078"/>
              <a:ext cx="300990" cy="0"/>
            </a:xfrm>
            <a:custGeom>
              <a:avLst/>
              <a:gdLst/>
              <a:ahLst/>
              <a:cxnLst/>
              <a:rect l="l" t="t" r="r" b="b"/>
              <a:pathLst>
                <a:path w="300989">
                  <a:moveTo>
                    <a:pt x="0" y="0"/>
                  </a:moveTo>
                  <a:lnTo>
                    <a:pt x="300515" y="0"/>
                  </a:lnTo>
                </a:path>
              </a:pathLst>
            </a:custGeom>
            <a:ln w="4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812359" y="2785168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4">
                <a:moveTo>
                  <a:pt x="0" y="0"/>
                </a:moveTo>
                <a:lnTo>
                  <a:pt x="0" y="182892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2359" y="3159803"/>
            <a:ext cx="0" cy="980440"/>
          </a:xfrm>
          <a:custGeom>
            <a:avLst/>
            <a:gdLst/>
            <a:ahLst/>
            <a:cxnLst/>
            <a:rect l="l" t="t" r="r" b="b"/>
            <a:pathLst>
              <a:path h="980439">
                <a:moveTo>
                  <a:pt x="0" y="0"/>
                </a:moveTo>
                <a:lnTo>
                  <a:pt x="0" y="980099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5061" y="3271165"/>
            <a:ext cx="140395" cy="213128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812359" y="241938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236728"/>
                </a:moveTo>
                <a:lnTo>
                  <a:pt x="0" y="0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20144" y="3482082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>
                <a:moveTo>
                  <a:pt x="0" y="0"/>
                </a:moveTo>
                <a:lnTo>
                  <a:pt x="293935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51413" y="3153172"/>
            <a:ext cx="0" cy="980440"/>
          </a:xfrm>
          <a:custGeom>
            <a:avLst/>
            <a:gdLst/>
            <a:ahLst/>
            <a:cxnLst/>
            <a:rect l="l" t="t" r="r" b="b"/>
            <a:pathLst>
              <a:path h="980439">
                <a:moveTo>
                  <a:pt x="0" y="0"/>
                </a:moveTo>
                <a:lnTo>
                  <a:pt x="0" y="980097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51413" y="2778535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4">
                <a:moveTo>
                  <a:pt x="0" y="0"/>
                </a:moveTo>
                <a:lnTo>
                  <a:pt x="0" y="182892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4114" y="3271169"/>
            <a:ext cx="140395" cy="213128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6451413" y="2412753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236728"/>
                </a:moveTo>
                <a:lnTo>
                  <a:pt x="0" y="0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7066337" y="3159811"/>
            <a:ext cx="369570" cy="980440"/>
            <a:chOff x="7066337" y="3159811"/>
            <a:chExt cx="369570" cy="980440"/>
          </a:xfrm>
        </p:grpSpPr>
        <p:sp>
          <p:nvSpPr>
            <p:cNvPr id="21" name="object 21"/>
            <p:cNvSpPr/>
            <p:nvPr/>
          </p:nvSpPr>
          <p:spPr>
            <a:xfrm>
              <a:off x="7072918" y="3482086"/>
              <a:ext cx="363220" cy="0"/>
            </a:xfrm>
            <a:custGeom>
              <a:avLst/>
              <a:gdLst/>
              <a:ahLst/>
              <a:cxnLst/>
              <a:rect l="l" t="t" r="r" b="b"/>
              <a:pathLst>
                <a:path w="363220">
                  <a:moveTo>
                    <a:pt x="0" y="0"/>
                  </a:moveTo>
                  <a:lnTo>
                    <a:pt x="362666" y="0"/>
                  </a:lnTo>
                </a:path>
              </a:pathLst>
            </a:custGeom>
            <a:ln w="4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72918" y="3159811"/>
              <a:ext cx="0" cy="980440"/>
            </a:xfrm>
            <a:custGeom>
              <a:avLst/>
              <a:gdLst/>
              <a:ahLst/>
              <a:cxnLst/>
              <a:rect l="l" t="t" r="r" b="b"/>
              <a:pathLst>
                <a:path h="980439">
                  <a:moveTo>
                    <a:pt x="0" y="0"/>
                  </a:moveTo>
                  <a:lnTo>
                    <a:pt x="0" y="980099"/>
                  </a:lnTo>
                </a:path>
              </a:pathLst>
            </a:custGeom>
            <a:ln w="13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7072917" y="2785177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4">
                <a:moveTo>
                  <a:pt x="0" y="0"/>
                </a:moveTo>
                <a:lnTo>
                  <a:pt x="0" y="182892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6350" y="3271173"/>
            <a:ext cx="140395" cy="213128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7072917" y="2419394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236728"/>
                </a:moveTo>
                <a:lnTo>
                  <a:pt x="0" y="0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832616" y="3482091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>
                <a:moveTo>
                  <a:pt x="0" y="0"/>
                </a:moveTo>
                <a:lnTo>
                  <a:pt x="276386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46336" y="3164242"/>
            <a:ext cx="0" cy="980440"/>
          </a:xfrm>
          <a:custGeom>
            <a:avLst/>
            <a:gdLst/>
            <a:ahLst/>
            <a:cxnLst/>
            <a:rect l="l" t="t" r="r" b="b"/>
            <a:pathLst>
              <a:path h="980439">
                <a:moveTo>
                  <a:pt x="0" y="0"/>
                </a:moveTo>
                <a:lnTo>
                  <a:pt x="0" y="980098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46336" y="2789606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4">
                <a:moveTo>
                  <a:pt x="0" y="0"/>
                </a:moveTo>
                <a:lnTo>
                  <a:pt x="0" y="182892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09768" y="3271177"/>
            <a:ext cx="140395" cy="213128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7746336" y="2423823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236728"/>
                </a:moveTo>
                <a:lnTo>
                  <a:pt x="0" y="0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39023" y="3482095"/>
            <a:ext cx="311785" cy="0"/>
          </a:xfrm>
          <a:custGeom>
            <a:avLst/>
            <a:gdLst/>
            <a:ahLst/>
            <a:cxnLst/>
            <a:rect l="l" t="t" r="r" b="b"/>
            <a:pathLst>
              <a:path w="311784">
                <a:moveTo>
                  <a:pt x="0" y="0"/>
                </a:moveTo>
                <a:lnTo>
                  <a:pt x="311483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87109" y="2785185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4">
                <a:moveTo>
                  <a:pt x="0" y="0"/>
                </a:moveTo>
                <a:lnTo>
                  <a:pt x="0" y="182892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387109" y="3159819"/>
            <a:ext cx="0" cy="980440"/>
          </a:xfrm>
          <a:custGeom>
            <a:avLst/>
            <a:gdLst/>
            <a:ahLst/>
            <a:cxnLst/>
            <a:rect l="l" t="t" r="r" b="b"/>
            <a:pathLst>
              <a:path h="980439">
                <a:moveTo>
                  <a:pt x="0" y="0"/>
                </a:moveTo>
                <a:lnTo>
                  <a:pt x="0" y="980099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0542" y="3271181"/>
            <a:ext cx="140395" cy="213128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9387109" y="2419402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236728"/>
                </a:moveTo>
                <a:lnTo>
                  <a:pt x="0" y="0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14079" y="3475461"/>
            <a:ext cx="0" cy="1226820"/>
          </a:xfrm>
          <a:custGeom>
            <a:avLst/>
            <a:gdLst/>
            <a:ahLst/>
            <a:cxnLst/>
            <a:rect l="l" t="t" r="r" b="b"/>
            <a:pathLst>
              <a:path h="1226820">
                <a:moveTo>
                  <a:pt x="0" y="1226414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35584" y="3482099"/>
            <a:ext cx="0" cy="1132205"/>
          </a:xfrm>
          <a:custGeom>
            <a:avLst/>
            <a:gdLst/>
            <a:ahLst/>
            <a:cxnLst/>
            <a:rect l="l" t="t" r="r" b="b"/>
            <a:pathLst>
              <a:path h="1132204">
                <a:moveTo>
                  <a:pt x="0" y="1132018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09003" y="3482099"/>
            <a:ext cx="0" cy="1045210"/>
          </a:xfrm>
          <a:custGeom>
            <a:avLst/>
            <a:gdLst/>
            <a:ahLst/>
            <a:cxnLst/>
            <a:rect l="l" t="t" r="r" b="b"/>
            <a:pathLst>
              <a:path h="1045210">
                <a:moveTo>
                  <a:pt x="0" y="1044996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50507" y="3482100"/>
            <a:ext cx="0" cy="1481455"/>
          </a:xfrm>
          <a:custGeom>
            <a:avLst/>
            <a:gdLst/>
            <a:ahLst/>
            <a:cxnLst/>
            <a:rect l="l" t="t" r="r" b="b"/>
            <a:pathLst>
              <a:path h="1481454">
                <a:moveTo>
                  <a:pt x="0" y="1480842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7730250" y="2654658"/>
            <a:ext cx="33020" cy="130810"/>
            <a:chOff x="7730250" y="2654658"/>
            <a:chExt cx="33020" cy="130810"/>
          </a:xfrm>
        </p:grpSpPr>
        <p:sp>
          <p:nvSpPr>
            <p:cNvPr id="41" name="object 41"/>
            <p:cNvSpPr/>
            <p:nvPr/>
          </p:nvSpPr>
          <p:spPr>
            <a:xfrm>
              <a:off x="7746336" y="2670882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8083"/>
                  </a:moveTo>
                  <a:lnTo>
                    <a:pt x="0" y="0"/>
                  </a:lnTo>
                </a:path>
              </a:pathLst>
            </a:custGeom>
            <a:ln w="13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30248" y="2654668"/>
              <a:ext cx="33020" cy="130810"/>
            </a:xfrm>
            <a:custGeom>
              <a:avLst/>
              <a:gdLst/>
              <a:ahLst/>
              <a:cxnLst/>
              <a:rect l="l" t="t" r="r" b="b"/>
              <a:pathLst>
                <a:path w="33020" h="130810">
                  <a:moveTo>
                    <a:pt x="32893" y="112090"/>
                  </a:moveTo>
                  <a:lnTo>
                    <a:pt x="32169" y="110617"/>
                  </a:lnTo>
                  <a:lnTo>
                    <a:pt x="32169" y="108407"/>
                  </a:lnTo>
                  <a:lnTo>
                    <a:pt x="31432" y="106934"/>
                  </a:lnTo>
                  <a:lnTo>
                    <a:pt x="29972" y="105460"/>
                  </a:lnTo>
                  <a:lnTo>
                    <a:pt x="29248" y="103974"/>
                  </a:lnTo>
                  <a:lnTo>
                    <a:pt x="26314" y="101028"/>
                  </a:lnTo>
                  <a:lnTo>
                    <a:pt x="24853" y="100291"/>
                  </a:lnTo>
                  <a:lnTo>
                    <a:pt x="23393" y="98818"/>
                  </a:lnTo>
                  <a:lnTo>
                    <a:pt x="21932" y="98082"/>
                  </a:lnTo>
                  <a:lnTo>
                    <a:pt x="19735" y="98082"/>
                  </a:lnTo>
                  <a:lnTo>
                    <a:pt x="18275" y="97345"/>
                  </a:lnTo>
                  <a:lnTo>
                    <a:pt x="14617" y="97345"/>
                  </a:lnTo>
                  <a:lnTo>
                    <a:pt x="12420" y="98082"/>
                  </a:lnTo>
                  <a:lnTo>
                    <a:pt x="10960" y="98082"/>
                  </a:lnTo>
                  <a:lnTo>
                    <a:pt x="9499" y="98818"/>
                  </a:lnTo>
                  <a:lnTo>
                    <a:pt x="7302" y="100291"/>
                  </a:lnTo>
                  <a:lnTo>
                    <a:pt x="5842" y="101028"/>
                  </a:lnTo>
                  <a:lnTo>
                    <a:pt x="4381" y="102501"/>
                  </a:lnTo>
                  <a:lnTo>
                    <a:pt x="3644" y="103974"/>
                  </a:lnTo>
                  <a:lnTo>
                    <a:pt x="2184" y="105460"/>
                  </a:lnTo>
                  <a:lnTo>
                    <a:pt x="723" y="108407"/>
                  </a:lnTo>
                  <a:lnTo>
                    <a:pt x="0" y="110617"/>
                  </a:lnTo>
                  <a:lnTo>
                    <a:pt x="0" y="117995"/>
                  </a:lnTo>
                  <a:lnTo>
                    <a:pt x="1460" y="120942"/>
                  </a:lnTo>
                  <a:lnTo>
                    <a:pt x="2184" y="123151"/>
                  </a:lnTo>
                  <a:lnTo>
                    <a:pt x="3644" y="124625"/>
                  </a:lnTo>
                  <a:lnTo>
                    <a:pt x="4381" y="126098"/>
                  </a:lnTo>
                  <a:lnTo>
                    <a:pt x="5842" y="126834"/>
                  </a:lnTo>
                  <a:lnTo>
                    <a:pt x="7302" y="128320"/>
                  </a:lnTo>
                  <a:lnTo>
                    <a:pt x="9499" y="129057"/>
                  </a:lnTo>
                  <a:lnTo>
                    <a:pt x="12420" y="130530"/>
                  </a:lnTo>
                  <a:lnTo>
                    <a:pt x="18275" y="130530"/>
                  </a:lnTo>
                  <a:lnTo>
                    <a:pt x="19735" y="130530"/>
                  </a:lnTo>
                  <a:lnTo>
                    <a:pt x="21932" y="129794"/>
                  </a:lnTo>
                  <a:lnTo>
                    <a:pt x="24853" y="128320"/>
                  </a:lnTo>
                  <a:lnTo>
                    <a:pt x="26314" y="126834"/>
                  </a:lnTo>
                  <a:lnTo>
                    <a:pt x="27774" y="126098"/>
                  </a:lnTo>
                  <a:lnTo>
                    <a:pt x="29248" y="124625"/>
                  </a:lnTo>
                  <a:lnTo>
                    <a:pt x="29972" y="123151"/>
                  </a:lnTo>
                  <a:lnTo>
                    <a:pt x="31432" y="120942"/>
                  </a:lnTo>
                  <a:lnTo>
                    <a:pt x="32169" y="119468"/>
                  </a:lnTo>
                  <a:lnTo>
                    <a:pt x="32169" y="117995"/>
                  </a:lnTo>
                  <a:lnTo>
                    <a:pt x="32893" y="115785"/>
                  </a:lnTo>
                  <a:lnTo>
                    <a:pt x="32893" y="112090"/>
                  </a:lnTo>
                  <a:close/>
                </a:path>
                <a:path w="33020" h="130810">
                  <a:moveTo>
                    <a:pt x="32893" y="14744"/>
                  </a:moveTo>
                  <a:lnTo>
                    <a:pt x="32169" y="12534"/>
                  </a:lnTo>
                  <a:lnTo>
                    <a:pt x="32169" y="11061"/>
                  </a:lnTo>
                  <a:lnTo>
                    <a:pt x="31432" y="9588"/>
                  </a:lnTo>
                  <a:lnTo>
                    <a:pt x="29972" y="7378"/>
                  </a:lnTo>
                  <a:lnTo>
                    <a:pt x="29248" y="5892"/>
                  </a:lnTo>
                  <a:lnTo>
                    <a:pt x="27774" y="4419"/>
                  </a:lnTo>
                  <a:lnTo>
                    <a:pt x="26314" y="3683"/>
                  </a:lnTo>
                  <a:lnTo>
                    <a:pt x="24853" y="2209"/>
                  </a:lnTo>
                  <a:lnTo>
                    <a:pt x="21932" y="736"/>
                  </a:lnTo>
                  <a:lnTo>
                    <a:pt x="19735" y="0"/>
                  </a:lnTo>
                  <a:lnTo>
                    <a:pt x="12420" y="0"/>
                  </a:lnTo>
                  <a:lnTo>
                    <a:pt x="9499" y="1473"/>
                  </a:lnTo>
                  <a:lnTo>
                    <a:pt x="7302" y="2209"/>
                  </a:lnTo>
                  <a:lnTo>
                    <a:pt x="5842" y="3683"/>
                  </a:lnTo>
                  <a:lnTo>
                    <a:pt x="4381" y="4419"/>
                  </a:lnTo>
                  <a:lnTo>
                    <a:pt x="3644" y="5892"/>
                  </a:lnTo>
                  <a:lnTo>
                    <a:pt x="2184" y="7378"/>
                  </a:lnTo>
                  <a:lnTo>
                    <a:pt x="1460" y="9588"/>
                  </a:lnTo>
                  <a:lnTo>
                    <a:pt x="0" y="12534"/>
                  </a:lnTo>
                  <a:lnTo>
                    <a:pt x="0" y="19913"/>
                  </a:lnTo>
                  <a:lnTo>
                    <a:pt x="723" y="22123"/>
                  </a:lnTo>
                  <a:lnTo>
                    <a:pt x="2184" y="25069"/>
                  </a:lnTo>
                  <a:lnTo>
                    <a:pt x="3644" y="26543"/>
                  </a:lnTo>
                  <a:lnTo>
                    <a:pt x="4381" y="28016"/>
                  </a:lnTo>
                  <a:lnTo>
                    <a:pt x="5842" y="29502"/>
                  </a:lnTo>
                  <a:lnTo>
                    <a:pt x="7302" y="30238"/>
                  </a:lnTo>
                  <a:lnTo>
                    <a:pt x="9499" y="31711"/>
                  </a:lnTo>
                  <a:lnTo>
                    <a:pt x="10960" y="32448"/>
                  </a:lnTo>
                  <a:lnTo>
                    <a:pt x="12420" y="32448"/>
                  </a:lnTo>
                  <a:lnTo>
                    <a:pt x="14617" y="33185"/>
                  </a:lnTo>
                  <a:lnTo>
                    <a:pt x="16078" y="33185"/>
                  </a:lnTo>
                  <a:lnTo>
                    <a:pt x="18275" y="33185"/>
                  </a:lnTo>
                  <a:lnTo>
                    <a:pt x="19735" y="32448"/>
                  </a:lnTo>
                  <a:lnTo>
                    <a:pt x="21932" y="32448"/>
                  </a:lnTo>
                  <a:lnTo>
                    <a:pt x="23393" y="31711"/>
                  </a:lnTo>
                  <a:lnTo>
                    <a:pt x="24853" y="30238"/>
                  </a:lnTo>
                  <a:lnTo>
                    <a:pt x="26314" y="29502"/>
                  </a:lnTo>
                  <a:lnTo>
                    <a:pt x="29248" y="26543"/>
                  </a:lnTo>
                  <a:lnTo>
                    <a:pt x="29972" y="25069"/>
                  </a:lnTo>
                  <a:lnTo>
                    <a:pt x="31432" y="23596"/>
                  </a:lnTo>
                  <a:lnTo>
                    <a:pt x="32169" y="22123"/>
                  </a:lnTo>
                  <a:lnTo>
                    <a:pt x="32169" y="19913"/>
                  </a:lnTo>
                  <a:lnTo>
                    <a:pt x="32893" y="18427"/>
                  </a:lnTo>
                  <a:lnTo>
                    <a:pt x="32893" y="147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056831" y="2654660"/>
            <a:ext cx="33020" cy="130810"/>
            <a:chOff x="7056831" y="2654660"/>
            <a:chExt cx="33020" cy="130810"/>
          </a:xfrm>
        </p:grpSpPr>
        <p:sp>
          <p:nvSpPr>
            <p:cNvPr id="44" name="object 44"/>
            <p:cNvSpPr/>
            <p:nvPr/>
          </p:nvSpPr>
          <p:spPr>
            <a:xfrm>
              <a:off x="7072918" y="2670883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8083"/>
                  </a:moveTo>
                  <a:lnTo>
                    <a:pt x="0" y="0"/>
                  </a:lnTo>
                </a:path>
              </a:pathLst>
            </a:custGeom>
            <a:ln w="13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056831" y="2654668"/>
              <a:ext cx="33020" cy="130810"/>
            </a:xfrm>
            <a:custGeom>
              <a:avLst/>
              <a:gdLst/>
              <a:ahLst/>
              <a:cxnLst/>
              <a:rect l="l" t="t" r="r" b="b"/>
              <a:pathLst>
                <a:path w="33020" h="130810">
                  <a:moveTo>
                    <a:pt x="32893" y="114300"/>
                  </a:moveTo>
                  <a:lnTo>
                    <a:pt x="32169" y="112090"/>
                  </a:lnTo>
                  <a:lnTo>
                    <a:pt x="32169" y="110617"/>
                  </a:lnTo>
                  <a:lnTo>
                    <a:pt x="31432" y="108407"/>
                  </a:lnTo>
                  <a:lnTo>
                    <a:pt x="29248" y="103974"/>
                  </a:lnTo>
                  <a:lnTo>
                    <a:pt x="26314" y="101028"/>
                  </a:lnTo>
                  <a:lnTo>
                    <a:pt x="24853" y="100291"/>
                  </a:lnTo>
                  <a:lnTo>
                    <a:pt x="23393" y="98818"/>
                  </a:lnTo>
                  <a:lnTo>
                    <a:pt x="21932" y="98082"/>
                  </a:lnTo>
                  <a:lnTo>
                    <a:pt x="19735" y="98082"/>
                  </a:lnTo>
                  <a:lnTo>
                    <a:pt x="18275" y="97345"/>
                  </a:lnTo>
                  <a:lnTo>
                    <a:pt x="14617" y="97345"/>
                  </a:lnTo>
                  <a:lnTo>
                    <a:pt x="12420" y="98082"/>
                  </a:lnTo>
                  <a:lnTo>
                    <a:pt x="10960" y="98082"/>
                  </a:lnTo>
                  <a:lnTo>
                    <a:pt x="8775" y="98818"/>
                  </a:lnTo>
                  <a:lnTo>
                    <a:pt x="7302" y="100291"/>
                  </a:lnTo>
                  <a:lnTo>
                    <a:pt x="5842" y="101028"/>
                  </a:lnTo>
                  <a:lnTo>
                    <a:pt x="4381" y="102501"/>
                  </a:lnTo>
                  <a:lnTo>
                    <a:pt x="3657" y="103974"/>
                  </a:lnTo>
                  <a:lnTo>
                    <a:pt x="2184" y="105460"/>
                  </a:lnTo>
                  <a:lnTo>
                    <a:pt x="723" y="108407"/>
                  </a:lnTo>
                  <a:lnTo>
                    <a:pt x="0" y="110617"/>
                  </a:lnTo>
                  <a:lnTo>
                    <a:pt x="0" y="117995"/>
                  </a:lnTo>
                  <a:lnTo>
                    <a:pt x="1460" y="120942"/>
                  </a:lnTo>
                  <a:lnTo>
                    <a:pt x="2184" y="123151"/>
                  </a:lnTo>
                  <a:lnTo>
                    <a:pt x="3657" y="124625"/>
                  </a:lnTo>
                  <a:lnTo>
                    <a:pt x="4381" y="126098"/>
                  </a:lnTo>
                  <a:lnTo>
                    <a:pt x="5842" y="126847"/>
                  </a:lnTo>
                  <a:lnTo>
                    <a:pt x="7302" y="128320"/>
                  </a:lnTo>
                  <a:lnTo>
                    <a:pt x="8775" y="129057"/>
                  </a:lnTo>
                  <a:lnTo>
                    <a:pt x="10960" y="129794"/>
                  </a:lnTo>
                  <a:lnTo>
                    <a:pt x="12420" y="130530"/>
                  </a:lnTo>
                  <a:lnTo>
                    <a:pt x="18275" y="130530"/>
                  </a:lnTo>
                  <a:lnTo>
                    <a:pt x="19735" y="130530"/>
                  </a:lnTo>
                  <a:lnTo>
                    <a:pt x="21932" y="129794"/>
                  </a:lnTo>
                  <a:lnTo>
                    <a:pt x="24853" y="128320"/>
                  </a:lnTo>
                  <a:lnTo>
                    <a:pt x="26314" y="126847"/>
                  </a:lnTo>
                  <a:lnTo>
                    <a:pt x="27774" y="126098"/>
                  </a:lnTo>
                  <a:lnTo>
                    <a:pt x="29248" y="124625"/>
                  </a:lnTo>
                  <a:lnTo>
                    <a:pt x="29972" y="123151"/>
                  </a:lnTo>
                  <a:lnTo>
                    <a:pt x="30708" y="120942"/>
                  </a:lnTo>
                  <a:lnTo>
                    <a:pt x="32169" y="117995"/>
                  </a:lnTo>
                  <a:lnTo>
                    <a:pt x="32169" y="115785"/>
                  </a:lnTo>
                  <a:lnTo>
                    <a:pt x="32893" y="114300"/>
                  </a:lnTo>
                  <a:close/>
                </a:path>
                <a:path w="33020" h="130810">
                  <a:moveTo>
                    <a:pt x="32893" y="16217"/>
                  </a:moveTo>
                  <a:lnTo>
                    <a:pt x="32169" y="14744"/>
                  </a:lnTo>
                  <a:lnTo>
                    <a:pt x="32169" y="12534"/>
                  </a:lnTo>
                  <a:lnTo>
                    <a:pt x="30708" y="9588"/>
                  </a:lnTo>
                  <a:lnTo>
                    <a:pt x="29972" y="7378"/>
                  </a:lnTo>
                  <a:lnTo>
                    <a:pt x="29248" y="5892"/>
                  </a:lnTo>
                  <a:lnTo>
                    <a:pt x="27774" y="4419"/>
                  </a:lnTo>
                  <a:lnTo>
                    <a:pt x="26314" y="3683"/>
                  </a:lnTo>
                  <a:lnTo>
                    <a:pt x="24853" y="2209"/>
                  </a:lnTo>
                  <a:lnTo>
                    <a:pt x="21932" y="736"/>
                  </a:lnTo>
                  <a:lnTo>
                    <a:pt x="19735" y="0"/>
                  </a:lnTo>
                  <a:lnTo>
                    <a:pt x="12420" y="0"/>
                  </a:lnTo>
                  <a:lnTo>
                    <a:pt x="10960" y="736"/>
                  </a:lnTo>
                  <a:lnTo>
                    <a:pt x="8775" y="1473"/>
                  </a:lnTo>
                  <a:lnTo>
                    <a:pt x="7302" y="2209"/>
                  </a:lnTo>
                  <a:lnTo>
                    <a:pt x="5842" y="3683"/>
                  </a:lnTo>
                  <a:lnTo>
                    <a:pt x="4381" y="4419"/>
                  </a:lnTo>
                  <a:lnTo>
                    <a:pt x="3657" y="5892"/>
                  </a:lnTo>
                  <a:lnTo>
                    <a:pt x="2184" y="7378"/>
                  </a:lnTo>
                  <a:lnTo>
                    <a:pt x="1460" y="9588"/>
                  </a:lnTo>
                  <a:lnTo>
                    <a:pt x="0" y="12534"/>
                  </a:lnTo>
                  <a:lnTo>
                    <a:pt x="0" y="19913"/>
                  </a:lnTo>
                  <a:lnTo>
                    <a:pt x="723" y="22123"/>
                  </a:lnTo>
                  <a:lnTo>
                    <a:pt x="2184" y="25069"/>
                  </a:lnTo>
                  <a:lnTo>
                    <a:pt x="3657" y="26543"/>
                  </a:lnTo>
                  <a:lnTo>
                    <a:pt x="4381" y="28016"/>
                  </a:lnTo>
                  <a:lnTo>
                    <a:pt x="5842" y="29502"/>
                  </a:lnTo>
                  <a:lnTo>
                    <a:pt x="7302" y="30238"/>
                  </a:lnTo>
                  <a:lnTo>
                    <a:pt x="8775" y="31711"/>
                  </a:lnTo>
                  <a:lnTo>
                    <a:pt x="10960" y="32448"/>
                  </a:lnTo>
                  <a:lnTo>
                    <a:pt x="12420" y="32448"/>
                  </a:lnTo>
                  <a:lnTo>
                    <a:pt x="14617" y="33185"/>
                  </a:lnTo>
                  <a:lnTo>
                    <a:pt x="16078" y="33185"/>
                  </a:lnTo>
                  <a:lnTo>
                    <a:pt x="18275" y="33185"/>
                  </a:lnTo>
                  <a:lnTo>
                    <a:pt x="19735" y="32448"/>
                  </a:lnTo>
                  <a:lnTo>
                    <a:pt x="21932" y="32448"/>
                  </a:lnTo>
                  <a:lnTo>
                    <a:pt x="23393" y="31711"/>
                  </a:lnTo>
                  <a:lnTo>
                    <a:pt x="24853" y="30238"/>
                  </a:lnTo>
                  <a:lnTo>
                    <a:pt x="26314" y="29502"/>
                  </a:lnTo>
                  <a:lnTo>
                    <a:pt x="29248" y="26543"/>
                  </a:lnTo>
                  <a:lnTo>
                    <a:pt x="31432" y="22123"/>
                  </a:lnTo>
                  <a:lnTo>
                    <a:pt x="32169" y="19913"/>
                  </a:lnTo>
                  <a:lnTo>
                    <a:pt x="32169" y="18440"/>
                  </a:lnTo>
                  <a:lnTo>
                    <a:pt x="32893" y="162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6434594" y="2650236"/>
            <a:ext cx="33020" cy="130810"/>
            <a:chOff x="6434594" y="2650236"/>
            <a:chExt cx="33020" cy="130810"/>
          </a:xfrm>
        </p:grpSpPr>
        <p:sp>
          <p:nvSpPr>
            <p:cNvPr id="47" name="object 47"/>
            <p:cNvSpPr/>
            <p:nvPr/>
          </p:nvSpPr>
          <p:spPr>
            <a:xfrm>
              <a:off x="6451413" y="2666459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8083"/>
                  </a:moveTo>
                  <a:lnTo>
                    <a:pt x="0" y="0"/>
                  </a:lnTo>
                </a:path>
              </a:pathLst>
            </a:custGeom>
            <a:ln w="13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434582" y="2650248"/>
              <a:ext cx="33020" cy="130810"/>
            </a:xfrm>
            <a:custGeom>
              <a:avLst/>
              <a:gdLst/>
              <a:ahLst/>
              <a:cxnLst/>
              <a:rect l="l" t="t" r="r" b="b"/>
              <a:pathLst>
                <a:path w="33020" h="130810">
                  <a:moveTo>
                    <a:pt x="32905" y="110617"/>
                  </a:moveTo>
                  <a:lnTo>
                    <a:pt x="32181" y="108407"/>
                  </a:lnTo>
                  <a:lnTo>
                    <a:pt x="30721" y="105448"/>
                  </a:lnTo>
                  <a:lnTo>
                    <a:pt x="29248" y="103974"/>
                  </a:lnTo>
                  <a:lnTo>
                    <a:pt x="28524" y="102501"/>
                  </a:lnTo>
                  <a:lnTo>
                    <a:pt x="27063" y="101028"/>
                  </a:lnTo>
                  <a:lnTo>
                    <a:pt x="25603" y="100291"/>
                  </a:lnTo>
                  <a:lnTo>
                    <a:pt x="23406" y="99555"/>
                  </a:lnTo>
                  <a:lnTo>
                    <a:pt x="20485" y="98082"/>
                  </a:lnTo>
                  <a:lnTo>
                    <a:pt x="18288" y="97345"/>
                  </a:lnTo>
                  <a:lnTo>
                    <a:pt x="14630" y="97345"/>
                  </a:lnTo>
                  <a:lnTo>
                    <a:pt x="13169" y="98082"/>
                  </a:lnTo>
                  <a:lnTo>
                    <a:pt x="10972" y="98818"/>
                  </a:lnTo>
                  <a:lnTo>
                    <a:pt x="6591" y="101028"/>
                  </a:lnTo>
                  <a:lnTo>
                    <a:pt x="3657" y="103974"/>
                  </a:lnTo>
                  <a:lnTo>
                    <a:pt x="2933" y="105448"/>
                  </a:lnTo>
                  <a:lnTo>
                    <a:pt x="1473" y="106921"/>
                  </a:lnTo>
                  <a:lnTo>
                    <a:pt x="736" y="108407"/>
                  </a:lnTo>
                  <a:lnTo>
                    <a:pt x="736" y="110617"/>
                  </a:lnTo>
                  <a:lnTo>
                    <a:pt x="0" y="112090"/>
                  </a:lnTo>
                  <a:lnTo>
                    <a:pt x="0" y="115773"/>
                  </a:lnTo>
                  <a:lnTo>
                    <a:pt x="736" y="117983"/>
                  </a:lnTo>
                  <a:lnTo>
                    <a:pt x="736" y="119468"/>
                  </a:lnTo>
                  <a:lnTo>
                    <a:pt x="1473" y="121678"/>
                  </a:lnTo>
                  <a:lnTo>
                    <a:pt x="2933" y="123151"/>
                  </a:lnTo>
                  <a:lnTo>
                    <a:pt x="3657" y="124625"/>
                  </a:lnTo>
                  <a:lnTo>
                    <a:pt x="5130" y="126098"/>
                  </a:lnTo>
                  <a:lnTo>
                    <a:pt x="6591" y="126834"/>
                  </a:lnTo>
                  <a:lnTo>
                    <a:pt x="8051" y="128308"/>
                  </a:lnTo>
                  <a:lnTo>
                    <a:pt x="10972" y="129781"/>
                  </a:lnTo>
                  <a:lnTo>
                    <a:pt x="13169" y="130530"/>
                  </a:lnTo>
                  <a:lnTo>
                    <a:pt x="18288" y="130530"/>
                  </a:lnTo>
                  <a:lnTo>
                    <a:pt x="20485" y="130530"/>
                  </a:lnTo>
                  <a:lnTo>
                    <a:pt x="23406" y="129057"/>
                  </a:lnTo>
                  <a:lnTo>
                    <a:pt x="25603" y="128308"/>
                  </a:lnTo>
                  <a:lnTo>
                    <a:pt x="27063" y="126834"/>
                  </a:lnTo>
                  <a:lnTo>
                    <a:pt x="28524" y="126098"/>
                  </a:lnTo>
                  <a:lnTo>
                    <a:pt x="29248" y="124625"/>
                  </a:lnTo>
                  <a:lnTo>
                    <a:pt x="30721" y="123151"/>
                  </a:lnTo>
                  <a:lnTo>
                    <a:pt x="31445" y="121678"/>
                  </a:lnTo>
                  <a:lnTo>
                    <a:pt x="32181" y="119468"/>
                  </a:lnTo>
                  <a:lnTo>
                    <a:pt x="32905" y="117983"/>
                  </a:lnTo>
                  <a:lnTo>
                    <a:pt x="32905" y="110617"/>
                  </a:lnTo>
                  <a:close/>
                </a:path>
                <a:path w="33020" h="130810">
                  <a:moveTo>
                    <a:pt x="32905" y="12534"/>
                  </a:moveTo>
                  <a:lnTo>
                    <a:pt x="31445" y="9575"/>
                  </a:lnTo>
                  <a:lnTo>
                    <a:pt x="30721" y="7366"/>
                  </a:lnTo>
                  <a:lnTo>
                    <a:pt x="25603" y="2209"/>
                  </a:lnTo>
                  <a:lnTo>
                    <a:pt x="23406" y="1473"/>
                  </a:lnTo>
                  <a:lnTo>
                    <a:pt x="21945" y="736"/>
                  </a:lnTo>
                  <a:lnTo>
                    <a:pt x="20485" y="736"/>
                  </a:lnTo>
                  <a:lnTo>
                    <a:pt x="18288" y="0"/>
                  </a:lnTo>
                  <a:lnTo>
                    <a:pt x="14630" y="0"/>
                  </a:lnTo>
                  <a:lnTo>
                    <a:pt x="13169" y="736"/>
                  </a:lnTo>
                  <a:lnTo>
                    <a:pt x="10972" y="736"/>
                  </a:lnTo>
                  <a:lnTo>
                    <a:pt x="8051" y="2209"/>
                  </a:lnTo>
                  <a:lnTo>
                    <a:pt x="5130" y="5156"/>
                  </a:lnTo>
                  <a:lnTo>
                    <a:pt x="3657" y="5892"/>
                  </a:lnTo>
                  <a:lnTo>
                    <a:pt x="2933" y="7366"/>
                  </a:lnTo>
                  <a:lnTo>
                    <a:pt x="1473" y="9575"/>
                  </a:lnTo>
                  <a:lnTo>
                    <a:pt x="736" y="11061"/>
                  </a:lnTo>
                  <a:lnTo>
                    <a:pt x="736" y="12534"/>
                  </a:lnTo>
                  <a:lnTo>
                    <a:pt x="0" y="14744"/>
                  </a:lnTo>
                  <a:lnTo>
                    <a:pt x="0" y="18427"/>
                  </a:lnTo>
                  <a:lnTo>
                    <a:pt x="736" y="19900"/>
                  </a:lnTo>
                  <a:lnTo>
                    <a:pt x="736" y="22123"/>
                  </a:lnTo>
                  <a:lnTo>
                    <a:pt x="1473" y="23596"/>
                  </a:lnTo>
                  <a:lnTo>
                    <a:pt x="2933" y="25069"/>
                  </a:lnTo>
                  <a:lnTo>
                    <a:pt x="3657" y="26543"/>
                  </a:lnTo>
                  <a:lnTo>
                    <a:pt x="8051" y="30962"/>
                  </a:lnTo>
                  <a:lnTo>
                    <a:pt x="10972" y="32448"/>
                  </a:lnTo>
                  <a:lnTo>
                    <a:pt x="13169" y="32448"/>
                  </a:lnTo>
                  <a:lnTo>
                    <a:pt x="14630" y="33185"/>
                  </a:lnTo>
                  <a:lnTo>
                    <a:pt x="16827" y="33185"/>
                  </a:lnTo>
                  <a:lnTo>
                    <a:pt x="18288" y="33185"/>
                  </a:lnTo>
                  <a:lnTo>
                    <a:pt x="20485" y="32448"/>
                  </a:lnTo>
                  <a:lnTo>
                    <a:pt x="21945" y="32448"/>
                  </a:lnTo>
                  <a:lnTo>
                    <a:pt x="23406" y="31699"/>
                  </a:lnTo>
                  <a:lnTo>
                    <a:pt x="25603" y="30962"/>
                  </a:lnTo>
                  <a:lnTo>
                    <a:pt x="28524" y="28016"/>
                  </a:lnTo>
                  <a:lnTo>
                    <a:pt x="29248" y="26543"/>
                  </a:lnTo>
                  <a:lnTo>
                    <a:pt x="30721" y="25069"/>
                  </a:lnTo>
                  <a:lnTo>
                    <a:pt x="32181" y="22123"/>
                  </a:lnTo>
                  <a:lnTo>
                    <a:pt x="32905" y="19900"/>
                  </a:lnTo>
                  <a:lnTo>
                    <a:pt x="32905" y="125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5795543" y="2654662"/>
            <a:ext cx="33020" cy="130810"/>
            <a:chOff x="5795543" y="2654662"/>
            <a:chExt cx="33020" cy="130810"/>
          </a:xfrm>
        </p:grpSpPr>
        <p:sp>
          <p:nvSpPr>
            <p:cNvPr id="50" name="object 50"/>
            <p:cNvSpPr/>
            <p:nvPr/>
          </p:nvSpPr>
          <p:spPr>
            <a:xfrm>
              <a:off x="5812359" y="2670885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8083"/>
                  </a:moveTo>
                  <a:lnTo>
                    <a:pt x="0" y="0"/>
                  </a:lnTo>
                </a:path>
              </a:pathLst>
            </a:custGeom>
            <a:ln w="13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95530" y="2654668"/>
              <a:ext cx="33020" cy="130810"/>
            </a:xfrm>
            <a:custGeom>
              <a:avLst/>
              <a:gdLst/>
              <a:ahLst/>
              <a:cxnLst/>
              <a:rect l="l" t="t" r="r" b="b"/>
              <a:pathLst>
                <a:path w="33020" h="130810">
                  <a:moveTo>
                    <a:pt x="32905" y="110617"/>
                  </a:moveTo>
                  <a:lnTo>
                    <a:pt x="32181" y="108407"/>
                  </a:lnTo>
                  <a:lnTo>
                    <a:pt x="30708" y="105460"/>
                  </a:lnTo>
                  <a:lnTo>
                    <a:pt x="29248" y="103987"/>
                  </a:lnTo>
                  <a:lnTo>
                    <a:pt x="28524" y="102501"/>
                  </a:lnTo>
                  <a:lnTo>
                    <a:pt x="27063" y="101028"/>
                  </a:lnTo>
                  <a:lnTo>
                    <a:pt x="25590" y="100291"/>
                  </a:lnTo>
                  <a:lnTo>
                    <a:pt x="23406" y="98818"/>
                  </a:lnTo>
                  <a:lnTo>
                    <a:pt x="21945" y="98082"/>
                  </a:lnTo>
                  <a:lnTo>
                    <a:pt x="20472" y="98082"/>
                  </a:lnTo>
                  <a:lnTo>
                    <a:pt x="18288" y="97345"/>
                  </a:lnTo>
                  <a:lnTo>
                    <a:pt x="14630" y="97345"/>
                  </a:lnTo>
                  <a:lnTo>
                    <a:pt x="13169" y="98082"/>
                  </a:lnTo>
                  <a:lnTo>
                    <a:pt x="10972" y="98082"/>
                  </a:lnTo>
                  <a:lnTo>
                    <a:pt x="9512" y="98818"/>
                  </a:lnTo>
                  <a:lnTo>
                    <a:pt x="8051" y="100291"/>
                  </a:lnTo>
                  <a:lnTo>
                    <a:pt x="6591" y="101028"/>
                  </a:lnTo>
                  <a:lnTo>
                    <a:pt x="3657" y="103987"/>
                  </a:lnTo>
                  <a:lnTo>
                    <a:pt x="2933" y="105460"/>
                  </a:lnTo>
                  <a:lnTo>
                    <a:pt x="1473" y="106934"/>
                  </a:lnTo>
                  <a:lnTo>
                    <a:pt x="736" y="108407"/>
                  </a:lnTo>
                  <a:lnTo>
                    <a:pt x="736" y="110617"/>
                  </a:lnTo>
                  <a:lnTo>
                    <a:pt x="12" y="112090"/>
                  </a:lnTo>
                  <a:lnTo>
                    <a:pt x="12" y="115785"/>
                  </a:lnTo>
                  <a:lnTo>
                    <a:pt x="736" y="117995"/>
                  </a:lnTo>
                  <a:lnTo>
                    <a:pt x="736" y="119468"/>
                  </a:lnTo>
                  <a:lnTo>
                    <a:pt x="1473" y="120942"/>
                  </a:lnTo>
                  <a:lnTo>
                    <a:pt x="2933" y="123164"/>
                  </a:lnTo>
                  <a:lnTo>
                    <a:pt x="3657" y="124637"/>
                  </a:lnTo>
                  <a:lnTo>
                    <a:pt x="5118" y="126111"/>
                  </a:lnTo>
                  <a:lnTo>
                    <a:pt x="6591" y="126847"/>
                  </a:lnTo>
                  <a:lnTo>
                    <a:pt x="8051" y="128320"/>
                  </a:lnTo>
                  <a:lnTo>
                    <a:pt x="10972" y="129794"/>
                  </a:lnTo>
                  <a:lnTo>
                    <a:pt x="13169" y="130530"/>
                  </a:lnTo>
                  <a:lnTo>
                    <a:pt x="18288" y="130530"/>
                  </a:lnTo>
                  <a:lnTo>
                    <a:pt x="20472" y="130530"/>
                  </a:lnTo>
                  <a:lnTo>
                    <a:pt x="23406" y="129057"/>
                  </a:lnTo>
                  <a:lnTo>
                    <a:pt x="25590" y="128320"/>
                  </a:lnTo>
                  <a:lnTo>
                    <a:pt x="27063" y="126847"/>
                  </a:lnTo>
                  <a:lnTo>
                    <a:pt x="28524" y="126111"/>
                  </a:lnTo>
                  <a:lnTo>
                    <a:pt x="29248" y="124637"/>
                  </a:lnTo>
                  <a:lnTo>
                    <a:pt x="30708" y="123164"/>
                  </a:lnTo>
                  <a:lnTo>
                    <a:pt x="31445" y="120942"/>
                  </a:lnTo>
                  <a:lnTo>
                    <a:pt x="32905" y="117995"/>
                  </a:lnTo>
                  <a:lnTo>
                    <a:pt x="32905" y="110617"/>
                  </a:lnTo>
                  <a:close/>
                </a:path>
                <a:path w="33020" h="130810">
                  <a:moveTo>
                    <a:pt x="32905" y="12534"/>
                  </a:moveTo>
                  <a:lnTo>
                    <a:pt x="31445" y="9588"/>
                  </a:lnTo>
                  <a:lnTo>
                    <a:pt x="30708" y="7378"/>
                  </a:lnTo>
                  <a:lnTo>
                    <a:pt x="29248" y="5905"/>
                  </a:lnTo>
                  <a:lnTo>
                    <a:pt x="28524" y="4419"/>
                  </a:lnTo>
                  <a:lnTo>
                    <a:pt x="27063" y="3683"/>
                  </a:lnTo>
                  <a:lnTo>
                    <a:pt x="25590" y="2209"/>
                  </a:lnTo>
                  <a:lnTo>
                    <a:pt x="23406" y="1473"/>
                  </a:lnTo>
                  <a:lnTo>
                    <a:pt x="20472" y="0"/>
                  </a:lnTo>
                  <a:lnTo>
                    <a:pt x="13169" y="0"/>
                  </a:lnTo>
                  <a:lnTo>
                    <a:pt x="10972" y="736"/>
                  </a:lnTo>
                  <a:lnTo>
                    <a:pt x="8051" y="2209"/>
                  </a:lnTo>
                  <a:lnTo>
                    <a:pt x="6591" y="3683"/>
                  </a:lnTo>
                  <a:lnTo>
                    <a:pt x="5118" y="4419"/>
                  </a:lnTo>
                  <a:lnTo>
                    <a:pt x="3657" y="5905"/>
                  </a:lnTo>
                  <a:lnTo>
                    <a:pt x="2933" y="7378"/>
                  </a:lnTo>
                  <a:lnTo>
                    <a:pt x="1473" y="9588"/>
                  </a:lnTo>
                  <a:lnTo>
                    <a:pt x="736" y="11061"/>
                  </a:lnTo>
                  <a:lnTo>
                    <a:pt x="736" y="12534"/>
                  </a:lnTo>
                  <a:lnTo>
                    <a:pt x="0" y="14744"/>
                  </a:lnTo>
                  <a:lnTo>
                    <a:pt x="0" y="18440"/>
                  </a:lnTo>
                  <a:lnTo>
                    <a:pt x="736" y="19913"/>
                  </a:lnTo>
                  <a:lnTo>
                    <a:pt x="736" y="22123"/>
                  </a:lnTo>
                  <a:lnTo>
                    <a:pt x="1473" y="23596"/>
                  </a:lnTo>
                  <a:lnTo>
                    <a:pt x="2933" y="25069"/>
                  </a:lnTo>
                  <a:lnTo>
                    <a:pt x="3657" y="26543"/>
                  </a:lnTo>
                  <a:lnTo>
                    <a:pt x="6591" y="29502"/>
                  </a:lnTo>
                  <a:lnTo>
                    <a:pt x="8051" y="30238"/>
                  </a:lnTo>
                  <a:lnTo>
                    <a:pt x="9512" y="31711"/>
                  </a:lnTo>
                  <a:lnTo>
                    <a:pt x="10972" y="32448"/>
                  </a:lnTo>
                  <a:lnTo>
                    <a:pt x="13169" y="32448"/>
                  </a:lnTo>
                  <a:lnTo>
                    <a:pt x="14630" y="33185"/>
                  </a:lnTo>
                  <a:lnTo>
                    <a:pt x="16827" y="33185"/>
                  </a:lnTo>
                  <a:lnTo>
                    <a:pt x="18288" y="33185"/>
                  </a:lnTo>
                  <a:lnTo>
                    <a:pt x="20472" y="32448"/>
                  </a:lnTo>
                  <a:lnTo>
                    <a:pt x="21945" y="32448"/>
                  </a:lnTo>
                  <a:lnTo>
                    <a:pt x="23406" y="31711"/>
                  </a:lnTo>
                  <a:lnTo>
                    <a:pt x="25590" y="30238"/>
                  </a:lnTo>
                  <a:lnTo>
                    <a:pt x="27063" y="29502"/>
                  </a:lnTo>
                  <a:lnTo>
                    <a:pt x="28524" y="28028"/>
                  </a:lnTo>
                  <a:lnTo>
                    <a:pt x="29248" y="26543"/>
                  </a:lnTo>
                  <a:lnTo>
                    <a:pt x="30708" y="25069"/>
                  </a:lnTo>
                  <a:lnTo>
                    <a:pt x="32181" y="22123"/>
                  </a:lnTo>
                  <a:lnTo>
                    <a:pt x="32905" y="19913"/>
                  </a:lnTo>
                  <a:lnTo>
                    <a:pt x="32905" y="125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9371023" y="2654663"/>
            <a:ext cx="33020" cy="130810"/>
            <a:chOff x="9371023" y="2654663"/>
            <a:chExt cx="33020" cy="130810"/>
          </a:xfrm>
        </p:grpSpPr>
        <p:sp>
          <p:nvSpPr>
            <p:cNvPr id="53" name="object 53"/>
            <p:cNvSpPr/>
            <p:nvPr/>
          </p:nvSpPr>
          <p:spPr>
            <a:xfrm>
              <a:off x="9387109" y="2670886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8083"/>
                  </a:moveTo>
                  <a:lnTo>
                    <a:pt x="0" y="0"/>
                  </a:lnTo>
                </a:path>
              </a:pathLst>
            </a:custGeom>
            <a:ln w="13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371012" y="2654668"/>
              <a:ext cx="33020" cy="130810"/>
            </a:xfrm>
            <a:custGeom>
              <a:avLst/>
              <a:gdLst/>
              <a:ahLst/>
              <a:cxnLst/>
              <a:rect l="l" t="t" r="r" b="b"/>
              <a:pathLst>
                <a:path w="33020" h="130810">
                  <a:moveTo>
                    <a:pt x="32905" y="112102"/>
                  </a:moveTo>
                  <a:lnTo>
                    <a:pt x="32181" y="110617"/>
                  </a:lnTo>
                  <a:lnTo>
                    <a:pt x="32181" y="108407"/>
                  </a:lnTo>
                  <a:lnTo>
                    <a:pt x="30721" y="105460"/>
                  </a:lnTo>
                  <a:lnTo>
                    <a:pt x="27787" y="102514"/>
                  </a:lnTo>
                  <a:lnTo>
                    <a:pt x="27063" y="101041"/>
                  </a:lnTo>
                  <a:lnTo>
                    <a:pt x="24866" y="100291"/>
                  </a:lnTo>
                  <a:lnTo>
                    <a:pt x="23406" y="98818"/>
                  </a:lnTo>
                  <a:lnTo>
                    <a:pt x="21945" y="98082"/>
                  </a:lnTo>
                  <a:lnTo>
                    <a:pt x="19748" y="98082"/>
                  </a:lnTo>
                  <a:lnTo>
                    <a:pt x="18288" y="97345"/>
                  </a:lnTo>
                  <a:lnTo>
                    <a:pt x="14630" y="97345"/>
                  </a:lnTo>
                  <a:lnTo>
                    <a:pt x="12433" y="98082"/>
                  </a:lnTo>
                  <a:lnTo>
                    <a:pt x="10972" y="98082"/>
                  </a:lnTo>
                  <a:lnTo>
                    <a:pt x="9512" y="98818"/>
                  </a:lnTo>
                  <a:lnTo>
                    <a:pt x="8051" y="100291"/>
                  </a:lnTo>
                  <a:lnTo>
                    <a:pt x="5854" y="101041"/>
                  </a:lnTo>
                  <a:lnTo>
                    <a:pt x="5118" y="102514"/>
                  </a:lnTo>
                  <a:lnTo>
                    <a:pt x="2197" y="105460"/>
                  </a:lnTo>
                  <a:lnTo>
                    <a:pt x="736" y="108407"/>
                  </a:lnTo>
                  <a:lnTo>
                    <a:pt x="736" y="110617"/>
                  </a:lnTo>
                  <a:lnTo>
                    <a:pt x="0" y="112102"/>
                  </a:lnTo>
                  <a:lnTo>
                    <a:pt x="0" y="115785"/>
                  </a:lnTo>
                  <a:lnTo>
                    <a:pt x="736" y="117995"/>
                  </a:lnTo>
                  <a:lnTo>
                    <a:pt x="736" y="119468"/>
                  </a:lnTo>
                  <a:lnTo>
                    <a:pt x="1473" y="120942"/>
                  </a:lnTo>
                  <a:lnTo>
                    <a:pt x="2197" y="123164"/>
                  </a:lnTo>
                  <a:lnTo>
                    <a:pt x="5854" y="126847"/>
                  </a:lnTo>
                  <a:lnTo>
                    <a:pt x="8051" y="128320"/>
                  </a:lnTo>
                  <a:lnTo>
                    <a:pt x="12433" y="130530"/>
                  </a:lnTo>
                  <a:lnTo>
                    <a:pt x="18288" y="130530"/>
                  </a:lnTo>
                  <a:lnTo>
                    <a:pt x="19748" y="130530"/>
                  </a:lnTo>
                  <a:lnTo>
                    <a:pt x="31445" y="120942"/>
                  </a:lnTo>
                  <a:lnTo>
                    <a:pt x="32181" y="119468"/>
                  </a:lnTo>
                  <a:lnTo>
                    <a:pt x="32181" y="117995"/>
                  </a:lnTo>
                  <a:lnTo>
                    <a:pt x="32905" y="115785"/>
                  </a:lnTo>
                  <a:lnTo>
                    <a:pt x="32905" y="112102"/>
                  </a:lnTo>
                  <a:close/>
                </a:path>
                <a:path w="33020" h="130810">
                  <a:moveTo>
                    <a:pt x="32905" y="14744"/>
                  </a:moveTo>
                  <a:lnTo>
                    <a:pt x="32181" y="12534"/>
                  </a:lnTo>
                  <a:lnTo>
                    <a:pt x="32181" y="11061"/>
                  </a:lnTo>
                  <a:lnTo>
                    <a:pt x="31445" y="9588"/>
                  </a:lnTo>
                  <a:lnTo>
                    <a:pt x="19748" y="0"/>
                  </a:lnTo>
                  <a:lnTo>
                    <a:pt x="12433" y="0"/>
                  </a:lnTo>
                  <a:lnTo>
                    <a:pt x="8051" y="2209"/>
                  </a:lnTo>
                  <a:lnTo>
                    <a:pt x="5854" y="3683"/>
                  </a:lnTo>
                  <a:lnTo>
                    <a:pt x="2197" y="7378"/>
                  </a:lnTo>
                  <a:lnTo>
                    <a:pt x="1473" y="9588"/>
                  </a:lnTo>
                  <a:lnTo>
                    <a:pt x="736" y="11061"/>
                  </a:lnTo>
                  <a:lnTo>
                    <a:pt x="736" y="12534"/>
                  </a:lnTo>
                  <a:lnTo>
                    <a:pt x="0" y="14744"/>
                  </a:lnTo>
                  <a:lnTo>
                    <a:pt x="0" y="18440"/>
                  </a:lnTo>
                  <a:lnTo>
                    <a:pt x="736" y="19913"/>
                  </a:lnTo>
                  <a:lnTo>
                    <a:pt x="736" y="22123"/>
                  </a:lnTo>
                  <a:lnTo>
                    <a:pt x="2197" y="25082"/>
                  </a:lnTo>
                  <a:lnTo>
                    <a:pt x="5118" y="28028"/>
                  </a:lnTo>
                  <a:lnTo>
                    <a:pt x="5854" y="29502"/>
                  </a:lnTo>
                  <a:lnTo>
                    <a:pt x="8051" y="30238"/>
                  </a:lnTo>
                  <a:lnTo>
                    <a:pt x="9512" y="31711"/>
                  </a:lnTo>
                  <a:lnTo>
                    <a:pt x="10972" y="32448"/>
                  </a:lnTo>
                  <a:lnTo>
                    <a:pt x="12433" y="32448"/>
                  </a:lnTo>
                  <a:lnTo>
                    <a:pt x="14630" y="33185"/>
                  </a:lnTo>
                  <a:lnTo>
                    <a:pt x="16090" y="33185"/>
                  </a:lnTo>
                  <a:lnTo>
                    <a:pt x="18288" y="33185"/>
                  </a:lnTo>
                  <a:lnTo>
                    <a:pt x="19748" y="32448"/>
                  </a:lnTo>
                  <a:lnTo>
                    <a:pt x="21945" y="32448"/>
                  </a:lnTo>
                  <a:lnTo>
                    <a:pt x="23406" y="31711"/>
                  </a:lnTo>
                  <a:lnTo>
                    <a:pt x="24866" y="30238"/>
                  </a:lnTo>
                  <a:lnTo>
                    <a:pt x="27063" y="29502"/>
                  </a:lnTo>
                  <a:lnTo>
                    <a:pt x="27787" y="28028"/>
                  </a:lnTo>
                  <a:lnTo>
                    <a:pt x="30721" y="25082"/>
                  </a:lnTo>
                  <a:lnTo>
                    <a:pt x="32181" y="22123"/>
                  </a:lnTo>
                  <a:lnTo>
                    <a:pt x="32181" y="19913"/>
                  </a:lnTo>
                  <a:lnTo>
                    <a:pt x="32905" y="18440"/>
                  </a:lnTo>
                  <a:lnTo>
                    <a:pt x="32905" y="147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5797004" y="3466629"/>
            <a:ext cx="90805" cy="81280"/>
          </a:xfrm>
          <a:custGeom>
            <a:avLst/>
            <a:gdLst/>
            <a:ahLst/>
            <a:cxnLst/>
            <a:rect l="l" t="t" r="r" b="b"/>
            <a:pathLst>
              <a:path w="90804" h="81279">
                <a:moveTo>
                  <a:pt x="29972" y="60464"/>
                </a:moveTo>
                <a:lnTo>
                  <a:pt x="27774" y="60464"/>
                </a:lnTo>
                <a:lnTo>
                  <a:pt x="27774" y="58254"/>
                </a:lnTo>
                <a:lnTo>
                  <a:pt x="24853" y="55308"/>
                </a:lnTo>
                <a:lnTo>
                  <a:pt x="21932" y="53098"/>
                </a:lnTo>
                <a:lnTo>
                  <a:pt x="18999" y="53098"/>
                </a:lnTo>
                <a:lnTo>
                  <a:pt x="16814" y="50139"/>
                </a:lnTo>
                <a:lnTo>
                  <a:pt x="13881" y="50139"/>
                </a:lnTo>
                <a:lnTo>
                  <a:pt x="10960" y="53098"/>
                </a:lnTo>
                <a:lnTo>
                  <a:pt x="5842" y="53098"/>
                </a:lnTo>
                <a:lnTo>
                  <a:pt x="5842" y="55308"/>
                </a:lnTo>
                <a:lnTo>
                  <a:pt x="2921" y="55308"/>
                </a:lnTo>
                <a:lnTo>
                  <a:pt x="2921" y="58254"/>
                </a:lnTo>
                <a:lnTo>
                  <a:pt x="0" y="60464"/>
                </a:lnTo>
                <a:lnTo>
                  <a:pt x="0" y="72999"/>
                </a:lnTo>
                <a:lnTo>
                  <a:pt x="2921" y="72999"/>
                </a:lnTo>
                <a:lnTo>
                  <a:pt x="2921" y="75958"/>
                </a:lnTo>
                <a:lnTo>
                  <a:pt x="5842" y="78168"/>
                </a:lnTo>
                <a:lnTo>
                  <a:pt x="8039" y="78168"/>
                </a:lnTo>
                <a:lnTo>
                  <a:pt x="10960" y="81114"/>
                </a:lnTo>
                <a:lnTo>
                  <a:pt x="16814" y="81114"/>
                </a:lnTo>
                <a:lnTo>
                  <a:pt x="18999" y="81114"/>
                </a:lnTo>
                <a:lnTo>
                  <a:pt x="18999" y="78168"/>
                </a:lnTo>
                <a:lnTo>
                  <a:pt x="24853" y="78168"/>
                </a:lnTo>
                <a:lnTo>
                  <a:pt x="24853" y="75958"/>
                </a:lnTo>
                <a:lnTo>
                  <a:pt x="27774" y="75958"/>
                </a:lnTo>
                <a:lnTo>
                  <a:pt x="27774" y="72999"/>
                </a:lnTo>
                <a:lnTo>
                  <a:pt x="29972" y="70789"/>
                </a:lnTo>
                <a:lnTo>
                  <a:pt x="29972" y="60464"/>
                </a:lnTo>
                <a:close/>
              </a:path>
              <a:path w="90804" h="81279">
                <a:moveTo>
                  <a:pt x="90665" y="10325"/>
                </a:moveTo>
                <a:lnTo>
                  <a:pt x="87731" y="10325"/>
                </a:lnTo>
                <a:lnTo>
                  <a:pt x="87731" y="8102"/>
                </a:lnTo>
                <a:lnTo>
                  <a:pt x="85547" y="5156"/>
                </a:lnTo>
                <a:lnTo>
                  <a:pt x="82613" y="2946"/>
                </a:lnTo>
                <a:lnTo>
                  <a:pt x="79692" y="2946"/>
                </a:lnTo>
                <a:lnTo>
                  <a:pt x="76771" y="0"/>
                </a:lnTo>
                <a:lnTo>
                  <a:pt x="73850" y="0"/>
                </a:lnTo>
                <a:lnTo>
                  <a:pt x="71653" y="2946"/>
                </a:lnTo>
                <a:lnTo>
                  <a:pt x="65798" y="2946"/>
                </a:lnTo>
                <a:lnTo>
                  <a:pt x="65798" y="5156"/>
                </a:lnTo>
                <a:lnTo>
                  <a:pt x="62877" y="5156"/>
                </a:lnTo>
                <a:lnTo>
                  <a:pt x="62877" y="8102"/>
                </a:lnTo>
                <a:lnTo>
                  <a:pt x="60680" y="10325"/>
                </a:lnTo>
                <a:lnTo>
                  <a:pt x="60680" y="22860"/>
                </a:lnTo>
                <a:lnTo>
                  <a:pt x="62877" y="22860"/>
                </a:lnTo>
                <a:lnTo>
                  <a:pt x="62877" y="25806"/>
                </a:lnTo>
                <a:lnTo>
                  <a:pt x="65798" y="28016"/>
                </a:lnTo>
                <a:lnTo>
                  <a:pt x="68732" y="28016"/>
                </a:lnTo>
                <a:lnTo>
                  <a:pt x="71653" y="30975"/>
                </a:lnTo>
                <a:lnTo>
                  <a:pt x="76771" y="30975"/>
                </a:lnTo>
                <a:lnTo>
                  <a:pt x="79692" y="30975"/>
                </a:lnTo>
                <a:lnTo>
                  <a:pt x="79692" y="28016"/>
                </a:lnTo>
                <a:lnTo>
                  <a:pt x="85547" y="28016"/>
                </a:lnTo>
                <a:lnTo>
                  <a:pt x="85547" y="25806"/>
                </a:lnTo>
                <a:lnTo>
                  <a:pt x="87731" y="25806"/>
                </a:lnTo>
                <a:lnTo>
                  <a:pt x="87731" y="22860"/>
                </a:lnTo>
                <a:lnTo>
                  <a:pt x="90665" y="20650"/>
                </a:lnTo>
                <a:lnTo>
                  <a:pt x="90665" y="10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36055" y="3466629"/>
            <a:ext cx="99695" cy="74930"/>
          </a:xfrm>
          <a:custGeom>
            <a:avLst/>
            <a:gdLst/>
            <a:ahLst/>
            <a:cxnLst/>
            <a:rect l="l" t="t" r="r" b="b"/>
            <a:pathLst>
              <a:path w="99695" h="74929">
                <a:moveTo>
                  <a:pt x="29972" y="53835"/>
                </a:moveTo>
                <a:lnTo>
                  <a:pt x="27774" y="53835"/>
                </a:lnTo>
                <a:lnTo>
                  <a:pt x="27774" y="51612"/>
                </a:lnTo>
                <a:lnTo>
                  <a:pt x="24853" y="48666"/>
                </a:lnTo>
                <a:lnTo>
                  <a:pt x="21932" y="46456"/>
                </a:lnTo>
                <a:lnTo>
                  <a:pt x="19011" y="46456"/>
                </a:lnTo>
                <a:lnTo>
                  <a:pt x="16814" y="43510"/>
                </a:lnTo>
                <a:lnTo>
                  <a:pt x="13893" y="43510"/>
                </a:lnTo>
                <a:lnTo>
                  <a:pt x="10960" y="46456"/>
                </a:lnTo>
                <a:lnTo>
                  <a:pt x="5842" y="46456"/>
                </a:lnTo>
                <a:lnTo>
                  <a:pt x="5842" y="48666"/>
                </a:lnTo>
                <a:lnTo>
                  <a:pt x="2921" y="48666"/>
                </a:lnTo>
                <a:lnTo>
                  <a:pt x="2921" y="51612"/>
                </a:lnTo>
                <a:lnTo>
                  <a:pt x="0" y="53835"/>
                </a:lnTo>
                <a:lnTo>
                  <a:pt x="0" y="66370"/>
                </a:lnTo>
                <a:lnTo>
                  <a:pt x="2921" y="66370"/>
                </a:lnTo>
                <a:lnTo>
                  <a:pt x="2921" y="69316"/>
                </a:lnTo>
                <a:lnTo>
                  <a:pt x="5842" y="71526"/>
                </a:lnTo>
                <a:lnTo>
                  <a:pt x="8039" y="71526"/>
                </a:lnTo>
                <a:lnTo>
                  <a:pt x="10960" y="74485"/>
                </a:lnTo>
                <a:lnTo>
                  <a:pt x="16814" y="74485"/>
                </a:lnTo>
                <a:lnTo>
                  <a:pt x="19011" y="74485"/>
                </a:lnTo>
                <a:lnTo>
                  <a:pt x="19011" y="71526"/>
                </a:lnTo>
                <a:lnTo>
                  <a:pt x="24853" y="71526"/>
                </a:lnTo>
                <a:lnTo>
                  <a:pt x="24853" y="69316"/>
                </a:lnTo>
                <a:lnTo>
                  <a:pt x="27774" y="69316"/>
                </a:lnTo>
                <a:lnTo>
                  <a:pt x="27774" y="66370"/>
                </a:lnTo>
                <a:lnTo>
                  <a:pt x="29972" y="64160"/>
                </a:lnTo>
                <a:lnTo>
                  <a:pt x="29972" y="53835"/>
                </a:lnTo>
                <a:close/>
              </a:path>
              <a:path w="99695" h="74929">
                <a:moveTo>
                  <a:pt x="99441" y="10325"/>
                </a:moveTo>
                <a:lnTo>
                  <a:pt x="96507" y="10325"/>
                </a:lnTo>
                <a:lnTo>
                  <a:pt x="96507" y="8115"/>
                </a:lnTo>
                <a:lnTo>
                  <a:pt x="91389" y="2946"/>
                </a:lnTo>
                <a:lnTo>
                  <a:pt x="88468" y="2946"/>
                </a:lnTo>
                <a:lnTo>
                  <a:pt x="85547" y="0"/>
                </a:lnTo>
                <a:lnTo>
                  <a:pt x="82626" y="0"/>
                </a:lnTo>
                <a:lnTo>
                  <a:pt x="80429" y="2946"/>
                </a:lnTo>
                <a:lnTo>
                  <a:pt x="74574" y="2946"/>
                </a:lnTo>
                <a:lnTo>
                  <a:pt x="74574" y="5156"/>
                </a:lnTo>
                <a:lnTo>
                  <a:pt x="71653" y="5156"/>
                </a:lnTo>
                <a:lnTo>
                  <a:pt x="71653" y="8115"/>
                </a:lnTo>
                <a:lnTo>
                  <a:pt x="69456" y="10325"/>
                </a:lnTo>
                <a:lnTo>
                  <a:pt x="69456" y="22860"/>
                </a:lnTo>
                <a:lnTo>
                  <a:pt x="71653" y="22860"/>
                </a:lnTo>
                <a:lnTo>
                  <a:pt x="71653" y="25806"/>
                </a:lnTo>
                <a:lnTo>
                  <a:pt x="74574" y="28016"/>
                </a:lnTo>
                <a:lnTo>
                  <a:pt x="77508" y="28016"/>
                </a:lnTo>
                <a:lnTo>
                  <a:pt x="80429" y="30975"/>
                </a:lnTo>
                <a:lnTo>
                  <a:pt x="85547" y="30975"/>
                </a:lnTo>
                <a:lnTo>
                  <a:pt x="88468" y="30975"/>
                </a:lnTo>
                <a:lnTo>
                  <a:pt x="88468" y="28016"/>
                </a:lnTo>
                <a:lnTo>
                  <a:pt x="93586" y="28016"/>
                </a:lnTo>
                <a:lnTo>
                  <a:pt x="93586" y="25806"/>
                </a:lnTo>
                <a:lnTo>
                  <a:pt x="96507" y="25806"/>
                </a:lnTo>
                <a:lnTo>
                  <a:pt x="96507" y="22860"/>
                </a:lnTo>
                <a:lnTo>
                  <a:pt x="99441" y="20650"/>
                </a:lnTo>
                <a:lnTo>
                  <a:pt x="99441" y="10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35800" y="3464407"/>
            <a:ext cx="30480" cy="31115"/>
          </a:xfrm>
          <a:custGeom>
            <a:avLst/>
            <a:gdLst/>
            <a:ahLst/>
            <a:cxnLst/>
            <a:rect l="l" t="t" r="r" b="b"/>
            <a:pathLst>
              <a:path w="30479" h="31114">
                <a:moveTo>
                  <a:pt x="19008" y="30974"/>
                </a:moveTo>
                <a:lnTo>
                  <a:pt x="16085" y="30974"/>
                </a:lnTo>
                <a:lnTo>
                  <a:pt x="10967" y="30974"/>
                </a:lnTo>
                <a:lnTo>
                  <a:pt x="8040" y="28025"/>
                </a:lnTo>
                <a:lnTo>
                  <a:pt x="5117" y="28025"/>
                </a:lnTo>
                <a:lnTo>
                  <a:pt x="2191" y="25812"/>
                </a:lnTo>
                <a:lnTo>
                  <a:pt x="2191" y="22861"/>
                </a:lnTo>
                <a:lnTo>
                  <a:pt x="0" y="22861"/>
                </a:lnTo>
                <a:lnTo>
                  <a:pt x="0" y="10326"/>
                </a:lnTo>
                <a:lnTo>
                  <a:pt x="2191" y="8112"/>
                </a:lnTo>
                <a:lnTo>
                  <a:pt x="2191" y="5162"/>
                </a:lnTo>
                <a:lnTo>
                  <a:pt x="5117" y="5162"/>
                </a:lnTo>
                <a:lnTo>
                  <a:pt x="5117" y="2950"/>
                </a:lnTo>
                <a:lnTo>
                  <a:pt x="10967" y="2950"/>
                </a:lnTo>
                <a:lnTo>
                  <a:pt x="13890" y="0"/>
                </a:lnTo>
                <a:lnTo>
                  <a:pt x="16085" y="0"/>
                </a:lnTo>
                <a:lnTo>
                  <a:pt x="19008" y="2950"/>
                </a:lnTo>
                <a:lnTo>
                  <a:pt x="21934" y="2950"/>
                </a:lnTo>
                <a:lnTo>
                  <a:pt x="24858" y="5162"/>
                </a:lnTo>
                <a:lnTo>
                  <a:pt x="27052" y="8112"/>
                </a:lnTo>
                <a:lnTo>
                  <a:pt x="27052" y="10326"/>
                </a:lnTo>
                <a:lnTo>
                  <a:pt x="29976" y="10326"/>
                </a:lnTo>
                <a:lnTo>
                  <a:pt x="29976" y="20649"/>
                </a:lnTo>
                <a:lnTo>
                  <a:pt x="27052" y="22861"/>
                </a:lnTo>
                <a:lnTo>
                  <a:pt x="27052" y="25812"/>
                </a:lnTo>
                <a:lnTo>
                  <a:pt x="24858" y="25812"/>
                </a:lnTo>
                <a:lnTo>
                  <a:pt x="24858" y="28025"/>
                </a:lnTo>
                <a:lnTo>
                  <a:pt x="19008" y="28025"/>
                </a:lnTo>
                <a:lnTo>
                  <a:pt x="19008" y="309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059757" y="3521195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19740" y="30972"/>
                </a:moveTo>
                <a:lnTo>
                  <a:pt x="16817" y="30972"/>
                </a:lnTo>
                <a:lnTo>
                  <a:pt x="10967" y="30972"/>
                </a:lnTo>
                <a:lnTo>
                  <a:pt x="8773" y="28023"/>
                </a:lnTo>
                <a:lnTo>
                  <a:pt x="5849" y="28023"/>
                </a:lnTo>
                <a:lnTo>
                  <a:pt x="2923" y="25810"/>
                </a:lnTo>
                <a:lnTo>
                  <a:pt x="2923" y="22861"/>
                </a:lnTo>
                <a:lnTo>
                  <a:pt x="0" y="22861"/>
                </a:lnTo>
                <a:lnTo>
                  <a:pt x="0" y="10323"/>
                </a:lnTo>
                <a:lnTo>
                  <a:pt x="2923" y="7373"/>
                </a:lnTo>
                <a:lnTo>
                  <a:pt x="2923" y="5162"/>
                </a:lnTo>
                <a:lnTo>
                  <a:pt x="5849" y="5162"/>
                </a:lnTo>
                <a:lnTo>
                  <a:pt x="5849" y="2948"/>
                </a:lnTo>
                <a:lnTo>
                  <a:pt x="10967" y="2948"/>
                </a:lnTo>
                <a:lnTo>
                  <a:pt x="13890" y="0"/>
                </a:lnTo>
                <a:lnTo>
                  <a:pt x="16817" y="0"/>
                </a:lnTo>
                <a:lnTo>
                  <a:pt x="19740" y="2948"/>
                </a:lnTo>
                <a:lnTo>
                  <a:pt x="21934" y="2948"/>
                </a:lnTo>
                <a:lnTo>
                  <a:pt x="27784" y="7373"/>
                </a:lnTo>
                <a:lnTo>
                  <a:pt x="27784" y="10323"/>
                </a:lnTo>
                <a:lnTo>
                  <a:pt x="30708" y="10323"/>
                </a:lnTo>
                <a:lnTo>
                  <a:pt x="30708" y="20647"/>
                </a:lnTo>
                <a:lnTo>
                  <a:pt x="27784" y="22861"/>
                </a:lnTo>
                <a:lnTo>
                  <a:pt x="27784" y="25810"/>
                </a:lnTo>
                <a:lnTo>
                  <a:pt x="24858" y="25810"/>
                </a:lnTo>
                <a:lnTo>
                  <a:pt x="24858" y="28023"/>
                </a:lnTo>
                <a:lnTo>
                  <a:pt x="19740" y="28023"/>
                </a:lnTo>
                <a:lnTo>
                  <a:pt x="19740" y="30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07025" y="3464408"/>
            <a:ext cx="30480" cy="31115"/>
          </a:xfrm>
          <a:custGeom>
            <a:avLst/>
            <a:gdLst/>
            <a:ahLst/>
            <a:cxnLst/>
            <a:rect l="l" t="t" r="r" b="b"/>
            <a:pathLst>
              <a:path w="30479" h="31114">
                <a:moveTo>
                  <a:pt x="19008" y="30974"/>
                </a:moveTo>
                <a:lnTo>
                  <a:pt x="16817" y="30974"/>
                </a:lnTo>
                <a:lnTo>
                  <a:pt x="10967" y="30974"/>
                </a:lnTo>
                <a:lnTo>
                  <a:pt x="8041" y="28025"/>
                </a:lnTo>
                <a:lnTo>
                  <a:pt x="5849" y="28025"/>
                </a:lnTo>
                <a:lnTo>
                  <a:pt x="2923" y="25812"/>
                </a:lnTo>
                <a:lnTo>
                  <a:pt x="2923" y="22861"/>
                </a:lnTo>
                <a:lnTo>
                  <a:pt x="0" y="22861"/>
                </a:lnTo>
                <a:lnTo>
                  <a:pt x="0" y="10326"/>
                </a:lnTo>
                <a:lnTo>
                  <a:pt x="2923" y="8112"/>
                </a:lnTo>
                <a:lnTo>
                  <a:pt x="2923" y="5162"/>
                </a:lnTo>
                <a:lnTo>
                  <a:pt x="5849" y="5162"/>
                </a:lnTo>
                <a:lnTo>
                  <a:pt x="5849" y="2950"/>
                </a:lnTo>
                <a:lnTo>
                  <a:pt x="10967" y="2950"/>
                </a:lnTo>
                <a:lnTo>
                  <a:pt x="13890" y="0"/>
                </a:lnTo>
                <a:lnTo>
                  <a:pt x="16817" y="0"/>
                </a:lnTo>
                <a:lnTo>
                  <a:pt x="19008" y="2950"/>
                </a:lnTo>
                <a:lnTo>
                  <a:pt x="21934" y="2950"/>
                </a:lnTo>
                <a:lnTo>
                  <a:pt x="24858" y="5162"/>
                </a:lnTo>
                <a:lnTo>
                  <a:pt x="27784" y="8112"/>
                </a:lnTo>
                <a:lnTo>
                  <a:pt x="27784" y="10326"/>
                </a:lnTo>
                <a:lnTo>
                  <a:pt x="29978" y="10326"/>
                </a:lnTo>
                <a:lnTo>
                  <a:pt x="29978" y="20649"/>
                </a:lnTo>
                <a:lnTo>
                  <a:pt x="27784" y="22861"/>
                </a:lnTo>
                <a:lnTo>
                  <a:pt x="27784" y="25812"/>
                </a:lnTo>
                <a:lnTo>
                  <a:pt x="24858" y="25812"/>
                </a:lnTo>
                <a:lnTo>
                  <a:pt x="24858" y="28025"/>
                </a:lnTo>
                <a:lnTo>
                  <a:pt x="19008" y="28025"/>
                </a:lnTo>
                <a:lnTo>
                  <a:pt x="19008" y="309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31714" y="3521195"/>
            <a:ext cx="30480" cy="31115"/>
          </a:xfrm>
          <a:custGeom>
            <a:avLst/>
            <a:gdLst/>
            <a:ahLst/>
            <a:cxnLst/>
            <a:rect l="l" t="t" r="r" b="b"/>
            <a:pathLst>
              <a:path w="30479" h="31114">
                <a:moveTo>
                  <a:pt x="19008" y="30972"/>
                </a:moveTo>
                <a:lnTo>
                  <a:pt x="16085" y="30972"/>
                </a:lnTo>
                <a:lnTo>
                  <a:pt x="10967" y="30972"/>
                </a:lnTo>
                <a:lnTo>
                  <a:pt x="8041" y="28023"/>
                </a:lnTo>
                <a:lnTo>
                  <a:pt x="5117" y="28023"/>
                </a:lnTo>
                <a:lnTo>
                  <a:pt x="2192" y="25810"/>
                </a:lnTo>
                <a:lnTo>
                  <a:pt x="2192" y="22861"/>
                </a:lnTo>
                <a:lnTo>
                  <a:pt x="0" y="22861"/>
                </a:lnTo>
                <a:lnTo>
                  <a:pt x="0" y="10323"/>
                </a:lnTo>
                <a:lnTo>
                  <a:pt x="2192" y="7373"/>
                </a:lnTo>
                <a:lnTo>
                  <a:pt x="2192" y="5162"/>
                </a:lnTo>
                <a:lnTo>
                  <a:pt x="5117" y="5162"/>
                </a:lnTo>
                <a:lnTo>
                  <a:pt x="5117" y="2948"/>
                </a:lnTo>
                <a:lnTo>
                  <a:pt x="10967" y="2948"/>
                </a:lnTo>
                <a:lnTo>
                  <a:pt x="13159" y="0"/>
                </a:lnTo>
                <a:lnTo>
                  <a:pt x="16085" y="0"/>
                </a:lnTo>
                <a:lnTo>
                  <a:pt x="19008" y="2948"/>
                </a:lnTo>
                <a:lnTo>
                  <a:pt x="21934" y="2948"/>
                </a:lnTo>
                <a:lnTo>
                  <a:pt x="24858" y="5162"/>
                </a:lnTo>
                <a:lnTo>
                  <a:pt x="27053" y="7373"/>
                </a:lnTo>
                <a:lnTo>
                  <a:pt x="27053" y="10323"/>
                </a:lnTo>
                <a:lnTo>
                  <a:pt x="29979" y="10323"/>
                </a:lnTo>
                <a:lnTo>
                  <a:pt x="29979" y="20647"/>
                </a:lnTo>
                <a:lnTo>
                  <a:pt x="27053" y="22861"/>
                </a:lnTo>
                <a:lnTo>
                  <a:pt x="27053" y="25810"/>
                </a:lnTo>
                <a:lnTo>
                  <a:pt x="24858" y="25810"/>
                </a:lnTo>
                <a:lnTo>
                  <a:pt x="24858" y="28023"/>
                </a:lnTo>
                <a:lnTo>
                  <a:pt x="19008" y="28023"/>
                </a:lnTo>
                <a:lnTo>
                  <a:pt x="19008" y="30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447798" y="3466622"/>
            <a:ext cx="30480" cy="31115"/>
          </a:xfrm>
          <a:custGeom>
            <a:avLst/>
            <a:gdLst/>
            <a:ahLst/>
            <a:cxnLst/>
            <a:rect l="l" t="t" r="r" b="b"/>
            <a:pathLst>
              <a:path w="30479" h="31114">
                <a:moveTo>
                  <a:pt x="19008" y="30974"/>
                </a:moveTo>
                <a:lnTo>
                  <a:pt x="16817" y="30974"/>
                </a:lnTo>
                <a:lnTo>
                  <a:pt x="10967" y="30974"/>
                </a:lnTo>
                <a:lnTo>
                  <a:pt x="8041" y="28023"/>
                </a:lnTo>
                <a:lnTo>
                  <a:pt x="5849" y="28023"/>
                </a:lnTo>
                <a:lnTo>
                  <a:pt x="2923" y="25812"/>
                </a:lnTo>
                <a:lnTo>
                  <a:pt x="2923" y="22861"/>
                </a:lnTo>
                <a:lnTo>
                  <a:pt x="0" y="22861"/>
                </a:lnTo>
                <a:lnTo>
                  <a:pt x="0" y="10323"/>
                </a:lnTo>
                <a:lnTo>
                  <a:pt x="2923" y="8112"/>
                </a:lnTo>
                <a:lnTo>
                  <a:pt x="2923" y="5162"/>
                </a:lnTo>
                <a:lnTo>
                  <a:pt x="5849" y="5162"/>
                </a:lnTo>
                <a:lnTo>
                  <a:pt x="5849" y="2949"/>
                </a:lnTo>
                <a:lnTo>
                  <a:pt x="10967" y="2949"/>
                </a:lnTo>
                <a:lnTo>
                  <a:pt x="13890" y="0"/>
                </a:lnTo>
                <a:lnTo>
                  <a:pt x="16817" y="0"/>
                </a:lnTo>
                <a:lnTo>
                  <a:pt x="19008" y="2949"/>
                </a:lnTo>
                <a:lnTo>
                  <a:pt x="21934" y="2949"/>
                </a:lnTo>
                <a:lnTo>
                  <a:pt x="24858" y="5162"/>
                </a:lnTo>
                <a:lnTo>
                  <a:pt x="27784" y="8112"/>
                </a:lnTo>
                <a:lnTo>
                  <a:pt x="27784" y="10323"/>
                </a:lnTo>
                <a:lnTo>
                  <a:pt x="29979" y="10323"/>
                </a:lnTo>
                <a:lnTo>
                  <a:pt x="29979" y="20648"/>
                </a:lnTo>
                <a:lnTo>
                  <a:pt x="27784" y="22861"/>
                </a:lnTo>
                <a:lnTo>
                  <a:pt x="27784" y="25812"/>
                </a:lnTo>
                <a:lnTo>
                  <a:pt x="24858" y="25812"/>
                </a:lnTo>
                <a:lnTo>
                  <a:pt x="24858" y="28023"/>
                </a:lnTo>
                <a:lnTo>
                  <a:pt x="19008" y="28023"/>
                </a:lnTo>
                <a:lnTo>
                  <a:pt x="19008" y="309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372486" y="353889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9008" y="30234"/>
                </a:moveTo>
                <a:lnTo>
                  <a:pt x="16085" y="30234"/>
                </a:lnTo>
                <a:lnTo>
                  <a:pt x="10967" y="30234"/>
                </a:lnTo>
                <a:lnTo>
                  <a:pt x="8041" y="28023"/>
                </a:lnTo>
                <a:lnTo>
                  <a:pt x="5118" y="28023"/>
                </a:lnTo>
                <a:lnTo>
                  <a:pt x="2923" y="25071"/>
                </a:lnTo>
                <a:lnTo>
                  <a:pt x="2923" y="22860"/>
                </a:lnTo>
                <a:lnTo>
                  <a:pt x="0" y="22860"/>
                </a:lnTo>
                <a:lnTo>
                  <a:pt x="0" y="10323"/>
                </a:lnTo>
                <a:lnTo>
                  <a:pt x="2923" y="7372"/>
                </a:lnTo>
                <a:lnTo>
                  <a:pt x="2923" y="5161"/>
                </a:lnTo>
                <a:lnTo>
                  <a:pt x="5118" y="5161"/>
                </a:lnTo>
                <a:lnTo>
                  <a:pt x="5118" y="2210"/>
                </a:lnTo>
                <a:lnTo>
                  <a:pt x="10967" y="2210"/>
                </a:lnTo>
                <a:lnTo>
                  <a:pt x="13890" y="0"/>
                </a:lnTo>
                <a:lnTo>
                  <a:pt x="16085" y="0"/>
                </a:lnTo>
                <a:lnTo>
                  <a:pt x="19008" y="2210"/>
                </a:lnTo>
                <a:lnTo>
                  <a:pt x="21934" y="2210"/>
                </a:lnTo>
                <a:lnTo>
                  <a:pt x="27053" y="7372"/>
                </a:lnTo>
                <a:lnTo>
                  <a:pt x="27053" y="10323"/>
                </a:lnTo>
                <a:lnTo>
                  <a:pt x="29979" y="10323"/>
                </a:lnTo>
                <a:lnTo>
                  <a:pt x="29979" y="19909"/>
                </a:lnTo>
                <a:lnTo>
                  <a:pt x="27053" y="22860"/>
                </a:lnTo>
                <a:lnTo>
                  <a:pt x="27053" y="25071"/>
                </a:lnTo>
                <a:lnTo>
                  <a:pt x="24858" y="25071"/>
                </a:lnTo>
                <a:lnTo>
                  <a:pt x="24858" y="28023"/>
                </a:lnTo>
                <a:lnTo>
                  <a:pt x="19008" y="28023"/>
                </a:lnTo>
                <a:lnTo>
                  <a:pt x="19008" y="302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09003" y="4527107"/>
            <a:ext cx="1036955" cy="0"/>
          </a:xfrm>
          <a:custGeom>
            <a:avLst/>
            <a:gdLst/>
            <a:ahLst/>
            <a:cxnLst/>
            <a:rect l="l" t="t" r="r" b="b"/>
            <a:pathLst>
              <a:path w="1036954">
                <a:moveTo>
                  <a:pt x="0" y="0"/>
                </a:moveTo>
                <a:lnTo>
                  <a:pt x="1036816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35584" y="4614128"/>
            <a:ext cx="1589405" cy="0"/>
          </a:xfrm>
          <a:custGeom>
            <a:avLst/>
            <a:gdLst/>
            <a:ahLst/>
            <a:cxnLst/>
            <a:rect l="l" t="t" r="r" b="b"/>
            <a:pathLst>
              <a:path w="1589404">
                <a:moveTo>
                  <a:pt x="0" y="0"/>
                </a:moveTo>
                <a:lnTo>
                  <a:pt x="1588858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814079" y="4701888"/>
            <a:ext cx="2089785" cy="0"/>
          </a:xfrm>
          <a:custGeom>
            <a:avLst/>
            <a:gdLst/>
            <a:ahLst/>
            <a:cxnLst/>
            <a:rect l="l" t="t" r="r" b="b"/>
            <a:pathLst>
              <a:path w="2089784">
                <a:moveTo>
                  <a:pt x="0" y="0"/>
                </a:moveTo>
                <a:lnTo>
                  <a:pt x="2089718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75026" y="4788910"/>
            <a:ext cx="2590800" cy="0"/>
          </a:xfrm>
          <a:custGeom>
            <a:avLst/>
            <a:gdLst/>
            <a:ahLst/>
            <a:cxnLst/>
            <a:rect l="l" t="t" r="r" b="b"/>
            <a:pathLst>
              <a:path w="2590800">
                <a:moveTo>
                  <a:pt x="0" y="0"/>
                </a:moveTo>
                <a:lnTo>
                  <a:pt x="2590578" y="0"/>
                </a:lnTo>
              </a:path>
            </a:pathLst>
          </a:custGeom>
          <a:ln w="4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145819" y="4527108"/>
            <a:ext cx="0" cy="436245"/>
          </a:xfrm>
          <a:custGeom>
            <a:avLst/>
            <a:gdLst/>
            <a:ahLst/>
            <a:cxnLst/>
            <a:rect l="l" t="t" r="r" b="b"/>
            <a:pathLst>
              <a:path h="436245">
                <a:moveTo>
                  <a:pt x="0" y="435845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024442" y="4614130"/>
            <a:ext cx="0" cy="349250"/>
          </a:xfrm>
          <a:custGeom>
            <a:avLst/>
            <a:gdLst/>
            <a:ahLst/>
            <a:cxnLst/>
            <a:rect l="l" t="t" r="r" b="b"/>
            <a:pathLst>
              <a:path h="349250">
                <a:moveTo>
                  <a:pt x="0" y="348823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903798" y="4701890"/>
            <a:ext cx="0" cy="261620"/>
          </a:xfrm>
          <a:custGeom>
            <a:avLst/>
            <a:gdLst/>
            <a:ahLst/>
            <a:cxnLst/>
            <a:rect l="l" t="t" r="r" b="b"/>
            <a:pathLst>
              <a:path h="261620">
                <a:moveTo>
                  <a:pt x="0" y="261064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765604" y="4788911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174043"/>
                </a:moveTo>
                <a:lnTo>
                  <a:pt x="0" y="0"/>
                </a:lnTo>
              </a:path>
            </a:pathLst>
          </a:custGeom>
          <a:ln w="4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454852" y="3081666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161" y="0"/>
                </a:lnTo>
              </a:path>
            </a:pathLst>
          </a:custGeom>
          <a:ln w="13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33820" y="3081666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161" y="0"/>
                </a:lnTo>
              </a:path>
            </a:pathLst>
          </a:custGeom>
          <a:ln w="13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612787" y="3081667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161" y="0"/>
                </a:lnTo>
              </a:path>
            </a:pathLst>
          </a:custGeom>
          <a:ln w="13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691755" y="3081667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161" y="0"/>
                </a:lnTo>
              </a:path>
            </a:pathLst>
          </a:custGeom>
          <a:ln w="13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770722" y="3081667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161" y="0"/>
                </a:lnTo>
              </a:path>
            </a:pathLst>
          </a:custGeom>
          <a:ln w="13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849690" y="3081668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161" y="0"/>
                </a:lnTo>
              </a:path>
            </a:pathLst>
          </a:custGeom>
          <a:ln w="13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5898639" y="3271198"/>
            <a:ext cx="4147820" cy="1692275"/>
            <a:chOff x="5898639" y="3271198"/>
            <a:chExt cx="4147820" cy="1692275"/>
          </a:xfrm>
        </p:grpSpPr>
        <p:sp>
          <p:nvSpPr>
            <p:cNvPr id="78" name="object 78"/>
            <p:cNvSpPr/>
            <p:nvPr/>
          </p:nvSpPr>
          <p:spPr>
            <a:xfrm>
              <a:off x="5898639" y="3273411"/>
              <a:ext cx="4145279" cy="0"/>
            </a:xfrm>
            <a:custGeom>
              <a:avLst/>
              <a:gdLst/>
              <a:ahLst/>
              <a:cxnLst/>
              <a:rect l="l" t="t" r="r" b="b"/>
              <a:pathLst>
                <a:path w="4145279">
                  <a:moveTo>
                    <a:pt x="0" y="0"/>
                  </a:moveTo>
                  <a:lnTo>
                    <a:pt x="4145071" y="0"/>
                  </a:lnTo>
                </a:path>
              </a:pathLst>
            </a:custGeom>
            <a:ln w="4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0043711" y="3273411"/>
              <a:ext cx="0" cy="1689735"/>
            </a:xfrm>
            <a:custGeom>
              <a:avLst/>
              <a:gdLst/>
              <a:ahLst/>
              <a:cxnLst/>
              <a:rect l="l" t="t" r="r" b="b"/>
              <a:pathLst>
                <a:path h="1689735">
                  <a:moveTo>
                    <a:pt x="0" y="1689546"/>
                  </a:moveTo>
                  <a:lnTo>
                    <a:pt x="0" y="0"/>
                  </a:lnTo>
                </a:path>
              </a:pathLst>
            </a:custGeom>
            <a:ln w="43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1816607" y="3444240"/>
            <a:ext cx="641985" cy="356870"/>
            <a:chOff x="1816607" y="3444240"/>
            <a:chExt cx="641985" cy="356870"/>
          </a:xfrm>
        </p:grpSpPr>
        <p:sp>
          <p:nvSpPr>
            <p:cNvPr id="81" name="object 81"/>
            <p:cNvSpPr/>
            <p:nvPr/>
          </p:nvSpPr>
          <p:spPr>
            <a:xfrm>
              <a:off x="1821179" y="3448812"/>
              <a:ext cx="632460" cy="347980"/>
            </a:xfrm>
            <a:custGeom>
              <a:avLst/>
              <a:gdLst/>
              <a:ahLst/>
              <a:cxnLst/>
              <a:rect l="l" t="t" r="r" b="b"/>
              <a:pathLst>
                <a:path w="632460" h="347979">
                  <a:moveTo>
                    <a:pt x="632459" y="0"/>
                  </a:moveTo>
                  <a:lnTo>
                    <a:pt x="0" y="0"/>
                  </a:lnTo>
                  <a:lnTo>
                    <a:pt x="0" y="347472"/>
                  </a:lnTo>
                  <a:lnTo>
                    <a:pt x="632459" y="347472"/>
                  </a:lnTo>
                  <a:lnTo>
                    <a:pt x="632459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821179" y="3448812"/>
              <a:ext cx="632460" cy="347980"/>
            </a:xfrm>
            <a:custGeom>
              <a:avLst/>
              <a:gdLst/>
              <a:ahLst/>
              <a:cxnLst/>
              <a:rect l="l" t="t" r="r" b="b"/>
              <a:pathLst>
                <a:path w="632460" h="347979">
                  <a:moveTo>
                    <a:pt x="0" y="0"/>
                  </a:moveTo>
                  <a:lnTo>
                    <a:pt x="632459" y="0"/>
                  </a:lnTo>
                  <a:lnTo>
                    <a:pt x="632459" y="347472"/>
                  </a:lnTo>
                  <a:lnTo>
                    <a:pt x="0" y="34747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2454401" y="2980944"/>
            <a:ext cx="639445" cy="725805"/>
            <a:chOff x="2454401" y="2980944"/>
            <a:chExt cx="639445" cy="725805"/>
          </a:xfrm>
        </p:grpSpPr>
        <p:sp>
          <p:nvSpPr>
            <p:cNvPr id="84" name="object 84"/>
            <p:cNvSpPr/>
            <p:nvPr/>
          </p:nvSpPr>
          <p:spPr>
            <a:xfrm>
              <a:off x="2718815" y="2985516"/>
              <a:ext cx="370840" cy="716280"/>
            </a:xfrm>
            <a:custGeom>
              <a:avLst/>
              <a:gdLst/>
              <a:ahLst/>
              <a:cxnLst/>
              <a:rect l="l" t="t" r="r" b="b"/>
              <a:pathLst>
                <a:path w="370839" h="716279">
                  <a:moveTo>
                    <a:pt x="370331" y="0"/>
                  </a:moveTo>
                  <a:lnTo>
                    <a:pt x="0" y="0"/>
                  </a:lnTo>
                  <a:lnTo>
                    <a:pt x="0" y="716280"/>
                  </a:lnTo>
                  <a:lnTo>
                    <a:pt x="370331" y="716280"/>
                  </a:lnTo>
                  <a:lnTo>
                    <a:pt x="3703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718815" y="2985516"/>
              <a:ext cx="370840" cy="716280"/>
            </a:xfrm>
            <a:custGeom>
              <a:avLst/>
              <a:gdLst/>
              <a:ahLst/>
              <a:cxnLst/>
              <a:rect l="l" t="t" r="r" b="b"/>
              <a:pathLst>
                <a:path w="370839" h="716279">
                  <a:moveTo>
                    <a:pt x="0" y="0"/>
                  </a:moveTo>
                  <a:lnTo>
                    <a:pt x="370331" y="0"/>
                  </a:lnTo>
                  <a:lnTo>
                    <a:pt x="370331" y="716280"/>
                  </a:lnTo>
                  <a:lnTo>
                    <a:pt x="0" y="71628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54401" y="3112770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30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454401" y="3576066"/>
              <a:ext cx="160020" cy="0"/>
            </a:xfrm>
            <a:custGeom>
              <a:avLst/>
              <a:gdLst/>
              <a:ahLst/>
              <a:cxnLst/>
              <a:rect l="l" t="t" r="r" b="b"/>
              <a:pathLst>
                <a:path w="160019">
                  <a:moveTo>
                    <a:pt x="0" y="0"/>
                  </a:moveTo>
                  <a:lnTo>
                    <a:pt x="16002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614421" y="3534918"/>
              <a:ext cx="105410" cy="83820"/>
            </a:xfrm>
            <a:custGeom>
              <a:avLst/>
              <a:gdLst/>
              <a:ahLst/>
              <a:cxnLst/>
              <a:rect l="l" t="t" r="r" b="b"/>
              <a:pathLst>
                <a:path w="105410" h="83820">
                  <a:moveTo>
                    <a:pt x="0" y="41910"/>
                  </a:moveTo>
                  <a:lnTo>
                    <a:pt x="4132" y="25594"/>
                  </a:lnTo>
                  <a:lnTo>
                    <a:pt x="15401" y="12272"/>
                  </a:lnTo>
                  <a:lnTo>
                    <a:pt x="32114" y="3292"/>
                  </a:lnTo>
                  <a:lnTo>
                    <a:pt x="52577" y="0"/>
                  </a:lnTo>
                  <a:lnTo>
                    <a:pt x="73041" y="3292"/>
                  </a:lnTo>
                  <a:lnTo>
                    <a:pt x="89754" y="12272"/>
                  </a:lnTo>
                  <a:lnTo>
                    <a:pt x="101023" y="25594"/>
                  </a:lnTo>
                  <a:lnTo>
                    <a:pt x="105155" y="41910"/>
                  </a:lnTo>
                  <a:lnTo>
                    <a:pt x="101023" y="58225"/>
                  </a:lnTo>
                  <a:lnTo>
                    <a:pt x="89754" y="71547"/>
                  </a:lnTo>
                  <a:lnTo>
                    <a:pt x="73041" y="80527"/>
                  </a:lnTo>
                  <a:lnTo>
                    <a:pt x="52577" y="83820"/>
                  </a:lnTo>
                  <a:lnTo>
                    <a:pt x="32114" y="80527"/>
                  </a:lnTo>
                  <a:lnTo>
                    <a:pt x="15401" y="71547"/>
                  </a:lnTo>
                  <a:lnTo>
                    <a:pt x="4132" y="58225"/>
                  </a:lnTo>
                  <a:lnTo>
                    <a:pt x="0" y="41910"/>
                  </a:lnTo>
                  <a:close/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2454401" y="3276600"/>
            <a:ext cx="1273810" cy="852169"/>
            <a:chOff x="2454401" y="3276600"/>
            <a:chExt cx="1273810" cy="852169"/>
          </a:xfrm>
        </p:grpSpPr>
        <p:sp>
          <p:nvSpPr>
            <p:cNvPr id="90" name="object 90"/>
            <p:cNvSpPr/>
            <p:nvPr/>
          </p:nvSpPr>
          <p:spPr>
            <a:xfrm>
              <a:off x="3352799" y="3281172"/>
              <a:ext cx="370840" cy="843280"/>
            </a:xfrm>
            <a:custGeom>
              <a:avLst/>
              <a:gdLst/>
              <a:ahLst/>
              <a:cxnLst/>
              <a:rect l="l" t="t" r="r" b="b"/>
              <a:pathLst>
                <a:path w="370839" h="843279">
                  <a:moveTo>
                    <a:pt x="370332" y="0"/>
                  </a:moveTo>
                  <a:lnTo>
                    <a:pt x="0" y="0"/>
                  </a:lnTo>
                  <a:lnTo>
                    <a:pt x="0" y="842772"/>
                  </a:lnTo>
                  <a:lnTo>
                    <a:pt x="370332" y="842772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352799" y="3281172"/>
              <a:ext cx="370840" cy="843280"/>
            </a:xfrm>
            <a:custGeom>
              <a:avLst/>
              <a:gdLst/>
              <a:ahLst/>
              <a:cxnLst/>
              <a:rect l="l" t="t" r="r" b="b"/>
              <a:pathLst>
                <a:path w="370839" h="843279">
                  <a:moveTo>
                    <a:pt x="0" y="0"/>
                  </a:moveTo>
                  <a:lnTo>
                    <a:pt x="370332" y="0"/>
                  </a:lnTo>
                  <a:lnTo>
                    <a:pt x="370332" y="842772"/>
                  </a:lnTo>
                  <a:lnTo>
                    <a:pt x="0" y="84277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454401" y="4040886"/>
              <a:ext cx="899160" cy="0"/>
            </a:xfrm>
            <a:custGeom>
              <a:avLst/>
              <a:gdLst/>
              <a:ahLst/>
              <a:cxnLst/>
              <a:rect l="l" t="t" r="r" b="b"/>
              <a:pathLst>
                <a:path w="899160">
                  <a:moveTo>
                    <a:pt x="0" y="0"/>
                  </a:moveTo>
                  <a:lnTo>
                    <a:pt x="89916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89909" y="3365753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2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2454401" y="2560320"/>
            <a:ext cx="2169160" cy="1229995"/>
            <a:chOff x="2454401" y="2560320"/>
            <a:chExt cx="2169160" cy="1229995"/>
          </a:xfrm>
        </p:grpSpPr>
        <p:sp>
          <p:nvSpPr>
            <p:cNvPr id="95" name="object 95"/>
            <p:cNvSpPr/>
            <p:nvPr/>
          </p:nvSpPr>
          <p:spPr>
            <a:xfrm>
              <a:off x="3986783" y="2776728"/>
              <a:ext cx="370840" cy="1009015"/>
            </a:xfrm>
            <a:custGeom>
              <a:avLst/>
              <a:gdLst/>
              <a:ahLst/>
              <a:cxnLst/>
              <a:rect l="l" t="t" r="r" b="b"/>
              <a:pathLst>
                <a:path w="370839" h="1009014">
                  <a:moveTo>
                    <a:pt x="370332" y="0"/>
                  </a:moveTo>
                  <a:lnTo>
                    <a:pt x="0" y="0"/>
                  </a:lnTo>
                  <a:lnTo>
                    <a:pt x="0" y="1008888"/>
                  </a:lnTo>
                  <a:lnTo>
                    <a:pt x="370332" y="1008888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986783" y="2776728"/>
              <a:ext cx="370840" cy="1009015"/>
            </a:xfrm>
            <a:custGeom>
              <a:avLst/>
              <a:gdLst/>
              <a:ahLst/>
              <a:cxnLst/>
              <a:rect l="l" t="t" r="r" b="b"/>
              <a:pathLst>
                <a:path w="370839" h="1009014">
                  <a:moveTo>
                    <a:pt x="0" y="0"/>
                  </a:moveTo>
                  <a:lnTo>
                    <a:pt x="370332" y="0"/>
                  </a:lnTo>
                  <a:lnTo>
                    <a:pt x="370332" y="1008888"/>
                  </a:lnTo>
                  <a:lnTo>
                    <a:pt x="0" y="1008888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723893" y="2861310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2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723893" y="3702558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2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357877" y="3281934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52799" y="2564892"/>
              <a:ext cx="370840" cy="589915"/>
            </a:xfrm>
            <a:custGeom>
              <a:avLst/>
              <a:gdLst/>
              <a:ahLst/>
              <a:cxnLst/>
              <a:rect l="l" t="t" r="r" b="b"/>
              <a:pathLst>
                <a:path w="370839" h="589914">
                  <a:moveTo>
                    <a:pt x="370332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370332" y="589788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352799" y="2564892"/>
              <a:ext cx="370840" cy="589915"/>
            </a:xfrm>
            <a:custGeom>
              <a:avLst/>
              <a:gdLst/>
              <a:ahLst/>
              <a:cxnLst/>
              <a:rect l="l" t="t" r="r" b="b"/>
              <a:pathLst>
                <a:path w="370839" h="589914">
                  <a:moveTo>
                    <a:pt x="0" y="0"/>
                  </a:moveTo>
                  <a:lnTo>
                    <a:pt x="370332" y="0"/>
                  </a:lnTo>
                  <a:lnTo>
                    <a:pt x="370332" y="589788"/>
                  </a:lnTo>
                  <a:lnTo>
                    <a:pt x="0" y="589788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454401" y="2692146"/>
              <a:ext cx="899160" cy="0"/>
            </a:xfrm>
            <a:custGeom>
              <a:avLst/>
              <a:gdLst/>
              <a:ahLst/>
              <a:cxnLst/>
              <a:rect l="l" t="t" r="r" b="b"/>
              <a:pathLst>
                <a:path w="899160">
                  <a:moveTo>
                    <a:pt x="0" y="0"/>
                  </a:moveTo>
                  <a:lnTo>
                    <a:pt x="899160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561081" y="2945130"/>
              <a:ext cx="792480" cy="167640"/>
            </a:xfrm>
            <a:custGeom>
              <a:avLst/>
              <a:gdLst/>
              <a:ahLst/>
              <a:cxnLst/>
              <a:rect l="l" t="t" r="r" b="b"/>
              <a:pathLst>
                <a:path w="792479" h="167639">
                  <a:moveTo>
                    <a:pt x="0" y="0"/>
                  </a:moveTo>
                  <a:lnTo>
                    <a:pt x="792480" y="0"/>
                  </a:lnTo>
                </a:path>
                <a:path w="792479" h="167639">
                  <a:moveTo>
                    <a:pt x="0" y="0"/>
                  </a:moveTo>
                  <a:lnTo>
                    <a:pt x="0" y="16764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454401" y="3112770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30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28956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389539" y="3794759"/>
            <a:ext cx="163830" cy="538480"/>
            <a:chOff x="6389539" y="3794759"/>
            <a:chExt cx="163830" cy="538480"/>
          </a:xfrm>
        </p:grpSpPr>
        <p:sp>
          <p:nvSpPr>
            <p:cNvPr id="106" name="object 106"/>
            <p:cNvSpPr/>
            <p:nvPr/>
          </p:nvSpPr>
          <p:spPr>
            <a:xfrm>
              <a:off x="6398437" y="3802379"/>
              <a:ext cx="147320" cy="484505"/>
            </a:xfrm>
            <a:custGeom>
              <a:avLst/>
              <a:gdLst/>
              <a:ahLst/>
              <a:cxnLst/>
              <a:rect l="l" t="t" r="r" b="b"/>
              <a:pathLst>
                <a:path w="147320" h="484504">
                  <a:moveTo>
                    <a:pt x="147142" y="0"/>
                  </a:moveTo>
                  <a:lnTo>
                    <a:pt x="0" y="315747"/>
                  </a:lnTo>
                  <a:lnTo>
                    <a:pt x="147142" y="189941"/>
                  </a:lnTo>
                  <a:lnTo>
                    <a:pt x="15494" y="483984"/>
                  </a:lnTo>
                </a:path>
              </a:pathLst>
            </a:custGeom>
            <a:ln w="15240">
              <a:solidFill>
                <a:srgbClr val="63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89539" y="4247617"/>
              <a:ext cx="69850" cy="85725"/>
            </a:xfrm>
            <a:custGeom>
              <a:avLst/>
              <a:gdLst/>
              <a:ahLst/>
              <a:cxnLst/>
              <a:rect l="l" t="t" r="r" b="b"/>
              <a:pathLst>
                <a:path w="69850" h="85725">
                  <a:moveTo>
                    <a:pt x="0" y="0"/>
                  </a:moveTo>
                  <a:lnTo>
                    <a:pt x="3644" y="85115"/>
                  </a:lnTo>
                  <a:lnTo>
                    <a:pt x="69545" y="31127"/>
                  </a:lnTo>
                  <a:lnTo>
                    <a:pt x="24396" y="38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8" name="object 10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02980" y="5006340"/>
            <a:ext cx="1676399" cy="697991"/>
          </a:xfrm>
          <a:prstGeom prst="rect">
            <a:avLst/>
          </a:prstGeom>
        </p:spPr>
      </p:pic>
      <p:grpSp>
        <p:nvGrpSpPr>
          <p:cNvPr id="109" name="object 109"/>
          <p:cNvGrpSpPr/>
          <p:nvPr/>
        </p:nvGrpSpPr>
        <p:grpSpPr>
          <a:xfrm>
            <a:off x="5672328" y="3808476"/>
            <a:ext cx="56515" cy="266700"/>
            <a:chOff x="5672328" y="3808476"/>
            <a:chExt cx="56515" cy="266700"/>
          </a:xfrm>
        </p:grpSpPr>
        <p:sp>
          <p:nvSpPr>
            <p:cNvPr id="110" name="object 110"/>
            <p:cNvSpPr/>
            <p:nvPr/>
          </p:nvSpPr>
          <p:spPr>
            <a:xfrm>
              <a:off x="5702046" y="3886962"/>
              <a:ext cx="1905" cy="180340"/>
            </a:xfrm>
            <a:custGeom>
              <a:avLst/>
              <a:gdLst/>
              <a:ahLst/>
              <a:cxnLst/>
              <a:rect l="l" t="t" r="r" b="b"/>
              <a:pathLst>
                <a:path w="1904" h="180339">
                  <a:moveTo>
                    <a:pt x="0" y="0"/>
                  </a:moveTo>
                  <a:lnTo>
                    <a:pt x="1524" y="179832"/>
                  </a:lnTo>
                </a:path>
              </a:pathLst>
            </a:custGeom>
            <a:ln w="16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672328" y="3808476"/>
              <a:ext cx="56515" cy="85725"/>
            </a:xfrm>
            <a:custGeom>
              <a:avLst/>
              <a:gdLst/>
              <a:ahLst/>
              <a:cxnLst/>
              <a:rect l="l" t="t" r="r" b="b"/>
              <a:pathLst>
                <a:path w="56514" h="85725">
                  <a:moveTo>
                    <a:pt x="28193" y="0"/>
                  </a:moveTo>
                  <a:lnTo>
                    <a:pt x="0" y="85343"/>
                  </a:lnTo>
                  <a:lnTo>
                    <a:pt x="56387" y="85343"/>
                  </a:lnTo>
                  <a:lnTo>
                    <a:pt x="281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7636764" y="3826764"/>
            <a:ext cx="56515" cy="265430"/>
            <a:chOff x="7636764" y="3826764"/>
            <a:chExt cx="56515" cy="265430"/>
          </a:xfrm>
        </p:grpSpPr>
        <p:sp>
          <p:nvSpPr>
            <p:cNvPr id="113" name="object 113"/>
            <p:cNvSpPr/>
            <p:nvPr/>
          </p:nvSpPr>
          <p:spPr>
            <a:xfrm>
              <a:off x="7666482" y="3903726"/>
              <a:ext cx="1905" cy="180340"/>
            </a:xfrm>
            <a:custGeom>
              <a:avLst/>
              <a:gdLst/>
              <a:ahLst/>
              <a:cxnLst/>
              <a:rect l="l" t="t" r="r" b="b"/>
              <a:pathLst>
                <a:path w="1904" h="180339">
                  <a:moveTo>
                    <a:pt x="0" y="0"/>
                  </a:moveTo>
                  <a:lnTo>
                    <a:pt x="1524" y="179832"/>
                  </a:lnTo>
                </a:path>
              </a:pathLst>
            </a:custGeom>
            <a:ln w="16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636764" y="3826764"/>
              <a:ext cx="56515" cy="85725"/>
            </a:xfrm>
            <a:custGeom>
              <a:avLst/>
              <a:gdLst/>
              <a:ahLst/>
              <a:cxnLst/>
              <a:rect l="l" t="t" r="r" b="b"/>
              <a:pathLst>
                <a:path w="56515" h="85725">
                  <a:moveTo>
                    <a:pt x="28194" y="0"/>
                  </a:moveTo>
                  <a:lnTo>
                    <a:pt x="0" y="85343"/>
                  </a:lnTo>
                  <a:lnTo>
                    <a:pt x="56388" y="85343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9259823" y="3826764"/>
            <a:ext cx="58419" cy="265430"/>
            <a:chOff x="9259823" y="3826764"/>
            <a:chExt cx="58419" cy="265430"/>
          </a:xfrm>
        </p:grpSpPr>
        <p:sp>
          <p:nvSpPr>
            <p:cNvPr id="116" name="object 116"/>
            <p:cNvSpPr/>
            <p:nvPr/>
          </p:nvSpPr>
          <p:spPr>
            <a:xfrm>
              <a:off x="9289541" y="3903726"/>
              <a:ext cx="1905" cy="180340"/>
            </a:xfrm>
            <a:custGeom>
              <a:avLst/>
              <a:gdLst/>
              <a:ahLst/>
              <a:cxnLst/>
              <a:rect l="l" t="t" r="r" b="b"/>
              <a:pathLst>
                <a:path w="1904" h="180339">
                  <a:moveTo>
                    <a:pt x="0" y="0"/>
                  </a:moveTo>
                  <a:lnTo>
                    <a:pt x="1524" y="179832"/>
                  </a:lnTo>
                </a:path>
              </a:pathLst>
            </a:custGeom>
            <a:ln w="16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9259823" y="3826764"/>
              <a:ext cx="58419" cy="85725"/>
            </a:xfrm>
            <a:custGeom>
              <a:avLst/>
              <a:gdLst/>
              <a:ahLst/>
              <a:cxnLst/>
              <a:rect l="l" t="t" r="r" b="b"/>
              <a:pathLst>
                <a:path w="58420" h="85725">
                  <a:moveTo>
                    <a:pt x="29362" y="0"/>
                  </a:moveTo>
                  <a:lnTo>
                    <a:pt x="0" y="85343"/>
                  </a:lnTo>
                  <a:lnTo>
                    <a:pt x="57911" y="85343"/>
                  </a:lnTo>
                  <a:lnTo>
                    <a:pt x="293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9771888" y="4271771"/>
            <a:ext cx="58419" cy="193675"/>
            <a:chOff x="9771888" y="4271771"/>
            <a:chExt cx="58419" cy="193675"/>
          </a:xfrm>
        </p:grpSpPr>
        <p:sp>
          <p:nvSpPr>
            <p:cNvPr id="119" name="object 119"/>
            <p:cNvSpPr/>
            <p:nvPr/>
          </p:nvSpPr>
          <p:spPr>
            <a:xfrm>
              <a:off x="9801606" y="4280153"/>
              <a:ext cx="1905" cy="109855"/>
            </a:xfrm>
            <a:custGeom>
              <a:avLst/>
              <a:gdLst/>
              <a:ahLst/>
              <a:cxnLst/>
              <a:rect l="l" t="t" r="r" b="b"/>
              <a:pathLst>
                <a:path w="1904" h="109854">
                  <a:moveTo>
                    <a:pt x="0" y="109728"/>
                  </a:moveTo>
                  <a:lnTo>
                    <a:pt x="1524" y="0"/>
                  </a:lnTo>
                </a:path>
              </a:pathLst>
            </a:custGeom>
            <a:ln w="16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9771888" y="4381499"/>
              <a:ext cx="58419" cy="83820"/>
            </a:xfrm>
            <a:custGeom>
              <a:avLst/>
              <a:gdLst/>
              <a:ahLst/>
              <a:cxnLst/>
              <a:rect l="l" t="t" r="r" b="b"/>
              <a:pathLst>
                <a:path w="58420" h="83820">
                  <a:moveTo>
                    <a:pt x="57911" y="0"/>
                  </a:moveTo>
                  <a:lnTo>
                    <a:pt x="0" y="0"/>
                  </a:lnTo>
                  <a:lnTo>
                    <a:pt x="29362" y="83820"/>
                  </a:lnTo>
                  <a:lnTo>
                    <a:pt x="579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8150352" y="4271771"/>
            <a:ext cx="55244" cy="193675"/>
            <a:chOff x="8150352" y="4271771"/>
            <a:chExt cx="55244" cy="193675"/>
          </a:xfrm>
        </p:grpSpPr>
        <p:sp>
          <p:nvSpPr>
            <p:cNvPr id="122" name="object 122"/>
            <p:cNvSpPr/>
            <p:nvPr/>
          </p:nvSpPr>
          <p:spPr>
            <a:xfrm>
              <a:off x="8180070" y="4280153"/>
              <a:ext cx="1905" cy="109855"/>
            </a:xfrm>
            <a:custGeom>
              <a:avLst/>
              <a:gdLst/>
              <a:ahLst/>
              <a:cxnLst/>
              <a:rect l="l" t="t" r="r" b="b"/>
              <a:pathLst>
                <a:path w="1904" h="109854">
                  <a:moveTo>
                    <a:pt x="0" y="109728"/>
                  </a:moveTo>
                  <a:lnTo>
                    <a:pt x="1524" y="0"/>
                  </a:lnTo>
                </a:path>
              </a:pathLst>
            </a:custGeom>
            <a:ln w="16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150352" y="4381499"/>
              <a:ext cx="55244" cy="83820"/>
            </a:xfrm>
            <a:custGeom>
              <a:avLst/>
              <a:gdLst/>
              <a:ahLst/>
              <a:cxnLst/>
              <a:rect l="l" t="t" r="r" b="b"/>
              <a:pathLst>
                <a:path w="55245" h="83820">
                  <a:moveTo>
                    <a:pt x="54864" y="0"/>
                  </a:moveTo>
                  <a:lnTo>
                    <a:pt x="0" y="0"/>
                  </a:lnTo>
                  <a:lnTo>
                    <a:pt x="27051" y="8382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6219444" y="4256532"/>
            <a:ext cx="56515" cy="195580"/>
            <a:chOff x="6219444" y="4256532"/>
            <a:chExt cx="56515" cy="195580"/>
          </a:xfrm>
        </p:grpSpPr>
        <p:sp>
          <p:nvSpPr>
            <p:cNvPr id="125" name="object 125"/>
            <p:cNvSpPr/>
            <p:nvPr/>
          </p:nvSpPr>
          <p:spPr>
            <a:xfrm>
              <a:off x="6247638" y="4264914"/>
              <a:ext cx="1905" cy="109855"/>
            </a:xfrm>
            <a:custGeom>
              <a:avLst/>
              <a:gdLst/>
              <a:ahLst/>
              <a:cxnLst/>
              <a:rect l="l" t="t" r="r" b="b"/>
              <a:pathLst>
                <a:path w="1904" h="109854">
                  <a:moveTo>
                    <a:pt x="0" y="109728"/>
                  </a:moveTo>
                  <a:lnTo>
                    <a:pt x="1524" y="0"/>
                  </a:lnTo>
                </a:path>
              </a:pathLst>
            </a:custGeom>
            <a:ln w="16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219444" y="4367784"/>
              <a:ext cx="56515" cy="83820"/>
            </a:xfrm>
            <a:custGeom>
              <a:avLst/>
              <a:gdLst/>
              <a:ahLst/>
              <a:cxnLst/>
              <a:rect l="l" t="t" r="r" b="b"/>
              <a:pathLst>
                <a:path w="56514" h="83820">
                  <a:moveTo>
                    <a:pt x="56387" y="0"/>
                  </a:moveTo>
                  <a:lnTo>
                    <a:pt x="0" y="0"/>
                  </a:lnTo>
                  <a:lnTo>
                    <a:pt x="28587" y="83820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6339840" y="3828288"/>
            <a:ext cx="56515" cy="264160"/>
            <a:chOff x="6339840" y="3828288"/>
            <a:chExt cx="56515" cy="264160"/>
          </a:xfrm>
        </p:grpSpPr>
        <p:sp>
          <p:nvSpPr>
            <p:cNvPr id="128" name="object 128"/>
            <p:cNvSpPr/>
            <p:nvPr/>
          </p:nvSpPr>
          <p:spPr>
            <a:xfrm>
              <a:off x="6368034" y="3836670"/>
              <a:ext cx="1905" cy="178435"/>
            </a:xfrm>
            <a:custGeom>
              <a:avLst/>
              <a:gdLst/>
              <a:ahLst/>
              <a:cxnLst/>
              <a:rect l="l" t="t" r="r" b="b"/>
              <a:pathLst>
                <a:path w="1904" h="178435">
                  <a:moveTo>
                    <a:pt x="0" y="178307"/>
                  </a:moveTo>
                  <a:lnTo>
                    <a:pt x="1524" y="0"/>
                  </a:lnTo>
                </a:path>
              </a:pathLst>
            </a:custGeom>
            <a:ln w="167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339840" y="4008120"/>
              <a:ext cx="56515" cy="83820"/>
            </a:xfrm>
            <a:custGeom>
              <a:avLst/>
              <a:gdLst/>
              <a:ahLst/>
              <a:cxnLst/>
              <a:rect l="l" t="t" r="r" b="b"/>
              <a:pathLst>
                <a:path w="56514" h="83820">
                  <a:moveTo>
                    <a:pt x="56387" y="0"/>
                  </a:moveTo>
                  <a:lnTo>
                    <a:pt x="0" y="0"/>
                  </a:lnTo>
                  <a:lnTo>
                    <a:pt x="28587" y="83819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6853428" y="4305300"/>
            <a:ext cx="55244" cy="266700"/>
            <a:chOff x="6853428" y="4305300"/>
            <a:chExt cx="55244" cy="266700"/>
          </a:xfrm>
        </p:grpSpPr>
        <p:sp>
          <p:nvSpPr>
            <p:cNvPr id="131" name="object 131"/>
            <p:cNvSpPr/>
            <p:nvPr/>
          </p:nvSpPr>
          <p:spPr>
            <a:xfrm>
              <a:off x="6881622" y="4383785"/>
              <a:ext cx="1905" cy="180340"/>
            </a:xfrm>
            <a:custGeom>
              <a:avLst/>
              <a:gdLst/>
              <a:ahLst/>
              <a:cxnLst/>
              <a:rect l="l" t="t" r="r" b="b"/>
              <a:pathLst>
                <a:path w="1904" h="180339">
                  <a:moveTo>
                    <a:pt x="0" y="0"/>
                  </a:moveTo>
                  <a:lnTo>
                    <a:pt x="1524" y="179832"/>
                  </a:lnTo>
                </a:path>
              </a:pathLst>
            </a:custGeom>
            <a:ln w="167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853428" y="4305300"/>
              <a:ext cx="55244" cy="85725"/>
            </a:xfrm>
            <a:custGeom>
              <a:avLst/>
              <a:gdLst/>
              <a:ahLst/>
              <a:cxnLst/>
              <a:rect l="l" t="t" r="r" b="b"/>
              <a:pathLst>
                <a:path w="55245" h="85725">
                  <a:moveTo>
                    <a:pt x="27813" y="0"/>
                  </a:moveTo>
                  <a:lnTo>
                    <a:pt x="0" y="85343"/>
                  </a:lnTo>
                  <a:lnTo>
                    <a:pt x="54864" y="85343"/>
                  </a:lnTo>
                  <a:lnTo>
                    <a:pt x="278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1857628" y="5762024"/>
            <a:ext cx="3822065" cy="880744"/>
            <a:chOff x="1857628" y="5762024"/>
            <a:chExt cx="3822065" cy="880744"/>
          </a:xfrm>
        </p:grpSpPr>
        <p:sp>
          <p:nvSpPr>
            <p:cNvPr id="134" name="object 134"/>
            <p:cNvSpPr/>
            <p:nvPr/>
          </p:nvSpPr>
          <p:spPr>
            <a:xfrm>
              <a:off x="1925497" y="6237473"/>
              <a:ext cx="1771014" cy="135890"/>
            </a:xfrm>
            <a:custGeom>
              <a:avLst/>
              <a:gdLst/>
              <a:ahLst/>
              <a:cxnLst/>
              <a:rect l="l" t="t" r="r" b="b"/>
              <a:pathLst>
                <a:path w="1771014" h="135889">
                  <a:moveTo>
                    <a:pt x="1770893" y="0"/>
                  </a:moveTo>
                  <a:lnTo>
                    <a:pt x="0" y="135842"/>
                  </a:lnTo>
                </a:path>
              </a:pathLst>
            </a:custGeom>
            <a:ln w="1257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857628" y="6334325"/>
              <a:ext cx="80645" cy="78105"/>
            </a:xfrm>
            <a:custGeom>
              <a:avLst/>
              <a:gdLst/>
              <a:ahLst/>
              <a:cxnLst/>
              <a:rect l="l" t="t" r="r" b="b"/>
              <a:pathLst>
                <a:path w="80644" h="78104">
                  <a:moveTo>
                    <a:pt x="80436" y="77982"/>
                  </a:moveTo>
                  <a:lnTo>
                    <a:pt x="0" y="45279"/>
                  </a:lnTo>
                  <a:lnTo>
                    <a:pt x="74153" y="0"/>
                  </a:lnTo>
                  <a:lnTo>
                    <a:pt x="80436" y="7798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696390" y="6237473"/>
              <a:ext cx="499109" cy="125095"/>
            </a:xfrm>
            <a:custGeom>
              <a:avLst/>
              <a:gdLst/>
              <a:ahLst/>
              <a:cxnLst/>
              <a:rect l="l" t="t" r="r" b="b"/>
              <a:pathLst>
                <a:path w="499110" h="125095">
                  <a:moveTo>
                    <a:pt x="0" y="0"/>
                  </a:moveTo>
                  <a:lnTo>
                    <a:pt x="498967" y="124522"/>
                  </a:lnTo>
                </a:path>
              </a:pathLst>
            </a:custGeom>
            <a:ln w="12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176505" y="6323003"/>
              <a:ext cx="85725" cy="75565"/>
            </a:xfrm>
            <a:custGeom>
              <a:avLst/>
              <a:gdLst/>
              <a:ahLst/>
              <a:cxnLst/>
              <a:rect l="l" t="t" r="r" b="b"/>
              <a:pathLst>
                <a:path w="85725" h="75564">
                  <a:moveTo>
                    <a:pt x="0" y="75468"/>
                  </a:moveTo>
                  <a:lnTo>
                    <a:pt x="18851" y="0"/>
                  </a:lnTo>
                  <a:lnTo>
                    <a:pt x="85464" y="56601"/>
                  </a:lnTo>
                  <a:lnTo>
                    <a:pt x="0" y="754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696390" y="6018615"/>
              <a:ext cx="876300" cy="219075"/>
            </a:xfrm>
            <a:custGeom>
              <a:avLst/>
              <a:gdLst/>
              <a:ahLst/>
              <a:cxnLst/>
              <a:rect l="l" t="t" r="r" b="b"/>
              <a:pathLst>
                <a:path w="876300" h="219075">
                  <a:moveTo>
                    <a:pt x="0" y="218857"/>
                  </a:moveTo>
                  <a:lnTo>
                    <a:pt x="876020" y="0"/>
                  </a:lnTo>
                </a:path>
              </a:pathLst>
            </a:custGeom>
            <a:ln w="12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53558" y="5983398"/>
              <a:ext cx="85725" cy="75565"/>
            </a:xfrm>
            <a:custGeom>
              <a:avLst/>
              <a:gdLst/>
              <a:ahLst/>
              <a:cxnLst/>
              <a:rect l="l" t="t" r="r" b="b"/>
              <a:pathLst>
                <a:path w="85725" h="75564">
                  <a:moveTo>
                    <a:pt x="18852" y="75466"/>
                  </a:moveTo>
                  <a:lnTo>
                    <a:pt x="0" y="0"/>
                  </a:lnTo>
                  <a:lnTo>
                    <a:pt x="85466" y="18867"/>
                  </a:lnTo>
                  <a:lnTo>
                    <a:pt x="18852" y="7546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696390" y="6148169"/>
              <a:ext cx="1298575" cy="89535"/>
            </a:xfrm>
            <a:custGeom>
              <a:avLst/>
              <a:gdLst/>
              <a:ahLst/>
              <a:cxnLst/>
              <a:rect l="l" t="t" r="r" b="b"/>
              <a:pathLst>
                <a:path w="1298575" h="89535">
                  <a:moveTo>
                    <a:pt x="0" y="89303"/>
                  </a:moveTo>
                  <a:lnTo>
                    <a:pt x="1298319" y="0"/>
                  </a:lnTo>
                </a:path>
              </a:pathLst>
            </a:custGeom>
            <a:ln w="12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982142" y="6109177"/>
              <a:ext cx="81915" cy="78105"/>
            </a:xfrm>
            <a:custGeom>
              <a:avLst/>
              <a:gdLst/>
              <a:ahLst/>
              <a:cxnLst/>
              <a:rect l="l" t="t" r="r" b="b"/>
              <a:pathLst>
                <a:path w="81914" h="78104">
                  <a:moveTo>
                    <a:pt x="6284" y="77983"/>
                  </a:moveTo>
                  <a:lnTo>
                    <a:pt x="0" y="0"/>
                  </a:lnTo>
                  <a:lnTo>
                    <a:pt x="81694" y="33959"/>
                  </a:lnTo>
                  <a:lnTo>
                    <a:pt x="6284" y="779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696390" y="6237473"/>
              <a:ext cx="686435" cy="85725"/>
            </a:xfrm>
            <a:custGeom>
              <a:avLst/>
              <a:gdLst/>
              <a:ahLst/>
              <a:cxnLst/>
              <a:rect l="l" t="t" r="r" b="b"/>
              <a:pathLst>
                <a:path w="686435" h="85725">
                  <a:moveTo>
                    <a:pt x="0" y="0"/>
                  </a:moveTo>
                  <a:lnTo>
                    <a:pt x="686236" y="85530"/>
                  </a:lnTo>
                </a:path>
              </a:pathLst>
            </a:custGeom>
            <a:ln w="12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368801" y="6284011"/>
              <a:ext cx="81915" cy="76835"/>
            </a:xfrm>
            <a:custGeom>
              <a:avLst/>
              <a:gdLst/>
              <a:ahLst/>
              <a:cxnLst/>
              <a:rect l="l" t="t" r="r" b="b"/>
              <a:pathLst>
                <a:path w="81914" h="76835">
                  <a:moveTo>
                    <a:pt x="0" y="76725"/>
                  </a:moveTo>
                  <a:lnTo>
                    <a:pt x="8797" y="0"/>
                  </a:lnTo>
                  <a:lnTo>
                    <a:pt x="81694" y="47797"/>
                  </a:lnTo>
                  <a:lnTo>
                    <a:pt x="0" y="767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696390" y="6237473"/>
              <a:ext cx="1063625" cy="0"/>
            </a:xfrm>
            <a:custGeom>
              <a:avLst/>
              <a:gdLst/>
              <a:ahLst/>
              <a:cxnLst/>
              <a:rect l="l" t="t" r="r" b="b"/>
              <a:pathLst>
                <a:path w="1063625">
                  <a:moveTo>
                    <a:pt x="0" y="0"/>
                  </a:moveTo>
                  <a:lnTo>
                    <a:pt x="1063290" y="0"/>
                  </a:lnTo>
                </a:path>
              </a:pathLst>
            </a:custGeom>
            <a:ln w="125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749625" y="619848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77982"/>
                  </a:moveTo>
                  <a:lnTo>
                    <a:pt x="0" y="0"/>
                  </a:lnTo>
                  <a:lnTo>
                    <a:pt x="77924" y="38991"/>
                  </a:lnTo>
                  <a:lnTo>
                    <a:pt x="0" y="779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696390" y="6229926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754205" y="6216090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812020" y="6203512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869835" y="6189677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927649" y="6175841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985464" y="6162005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043279" y="6148169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101094" y="6134333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158909" y="6120497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16724" y="6106662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274539" y="6092826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332353" y="6078990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390168" y="6065154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47983" y="6051318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505798" y="6037483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563613" y="6023647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621427" y="6009811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79242" y="599597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737057" y="5982139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794872" y="5968303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852687" y="5954468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910502" y="5940632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968316" y="5926796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7546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026131" y="5914218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083946" y="5900382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141761" y="5886546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199576" y="5872711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257391" y="5858875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15205" y="5845039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373020" y="5831203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430835" y="5817367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488650" y="5803531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546465" y="5789696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604280" y="5775860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6289"/>
                  </a:moveTo>
                  <a:lnTo>
                    <a:pt x="28907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662094" y="5765797"/>
              <a:ext cx="13970" cy="3810"/>
            </a:xfrm>
            <a:custGeom>
              <a:avLst/>
              <a:gdLst/>
              <a:ahLst/>
              <a:cxnLst/>
              <a:rect l="l" t="t" r="r" b="b"/>
              <a:pathLst>
                <a:path w="13970" h="3810">
                  <a:moveTo>
                    <a:pt x="0" y="3773"/>
                  </a:moveTo>
                  <a:lnTo>
                    <a:pt x="13825" y="0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696390" y="6237473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754205" y="6251309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812020" y="626514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869835" y="6280238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927649" y="6294074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985464" y="6307910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043279" y="6321746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101094" y="6335581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158909" y="6349417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216724" y="6364511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274539" y="6378347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332353" y="6392183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390168" y="6406018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447983" y="6419854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505798" y="6434948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563613" y="6448784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621427" y="6462619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679242" y="647645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737057" y="6490291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794872" y="6504127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852687" y="6519221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910502" y="6533056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968316" y="6546892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026131" y="6560728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083946" y="6574564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141761" y="6588400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199576" y="6603493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257391" y="6617329"/>
              <a:ext cx="29209" cy="6350"/>
            </a:xfrm>
            <a:custGeom>
              <a:avLst/>
              <a:gdLst/>
              <a:ahLst/>
              <a:cxnLst/>
              <a:rect l="l" t="t" r="r" b="b"/>
              <a:pathLst>
                <a:path w="29210" h="6350">
                  <a:moveTo>
                    <a:pt x="0" y="0"/>
                  </a:moveTo>
                  <a:lnTo>
                    <a:pt x="28907" y="6289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315205" y="663116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07" y="7546"/>
                  </a:lnTo>
                </a:path>
              </a:pathLst>
            </a:custGeom>
            <a:ln w="7546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0" name="object 2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77071" y="4948428"/>
            <a:ext cx="1743454" cy="877823"/>
          </a:xfrm>
          <a:prstGeom prst="rect">
            <a:avLst/>
          </a:prstGeom>
        </p:spPr>
      </p:pic>
      <p:sp>
        <p:nvSpPr>
          <p:cNvPr id="211" name="object 2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65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0" dirty="0"/>
              <a:t>B30</a:t>
            </a:r>
            <a:r>
              <a:rPr spc="-220" dirty="0"/>
              <a:t> </a:t>
            </a:r>
            <a:r>
              <a:rPr spc="-155" dirty="0"/>
              <a:t>y</a:t>
            </a:r>
            <a:r>
              <a:rPr spc="-215" dirty="0"/>
              <a:t> </a:t>
            </a:r>
            <a:r>
              <a:rPr spc="-345" dirty="0"/>
              <a:t>B90</a:t>
            </a:r>
          </a:p>
        </p:txBody>
      </p:sp>
      <p:sp>
        <p:nvSpPr>
          <p:cNvPr id="212" name="object 212"/>
          <p:cNvSpPr txBox="1"/>
          <p:nvPr/>
        </p:nvSpPr>
        <p:spPr>
          <a:xfrm>
            <a:off x="6469379" y="1744979"/>
            <a:ext cx="1711960" cy="346075"/>
          </a:xfrm>
          <a:prstGeom prst="rect">
            <a:avLst/>
          </a:prstGeom>
          <a:ln w="9144">
            <a:solidFill>
              <a:srgbClr val="63666A"/>
            </a:solidFill>
          </a:ln>
        </p:spPr>
        <p:txBody>
          <a:bodyPr vert="horz" wrap="square" lIns="0" tIns="622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90"/>
              </a:spcBef>
            </a:pPr>
            <a:r>
              <a:rPr sz="1400" spc="-135" dirty="0">
                <a:solidFill>
                  <a:srgbClr val="FF0000"/>
                </a:solidFill>
                <a:latin typeface="Arial Black"/>
                <a:cs typeface="Arial Black"/>
              </a:rPr>
              <a:t>FALLO</a:t>
            </a:r>
            <a:r>
              <a:rPr sz="140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 Black"/>
                <a:cs typeface="Arial Black"/>
              </a:rPr>
              <a:t>EXTERNO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1899588" y="2017752"/>
            <a:ext cx="18815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solidFill>
                  <a:srgbClr val="63666A"/>
                </a:solidFill>
                <a:latin typeface="Tahoma"/>
                <a:cs typeface="Tahoma"/>
              </a:rPr>
              <a:t>Lógica</a:t>
            </a:r>
            <a:r>
              <a:rPr sz="15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500" spc="-7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500" spc="50" dirty="0">
                <a:solidFill>
                  <a:srgbClr val="63666A"/>
                </a:solidFill>
                <a:latin typeface="Tahoma"/>
                <a:cs typeface="Tahoma"/>
              </a:rPr>
              <a:t>protección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1821179" y="2564892"/>
            <a:ext cx="632460" cy="321310"/>
          </a:xfrm>
          <a:prstGeom prst="rect">
            <a:avLst/>
          </a:prstGeom>
          <a:solidFill>
            <a:srgbClr val="FFFF66"/>
          </a:solidFill>
          <a:ln w="9144">
            <a:solidFill>
              <a:srgbClr val="63666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600" spc="-20" dirty="0">
                <a:solidFill>
                  <a:srgbClr val="FF0000"/>
                </a:solidFill>
                <a:latin typeface="Arial Black"/>
                <a:cs typeface="Arial Black"/>
              </a:rPr>
              <a:t>DIF</a:t>
            </a:r>
            <a:r>
              <a:rPr sz="1050" spc="-20" dirty="0">
                <a:solidFill>
                  <a:srgbClr val="FF0000"/>
                </a:solidFill>
                <a:latin typeface="Arial Black"/>
                <a:cs typeface="Arial Black"/>
              </a:rPr>
              <a:t>1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1821179" y="2965323"/>
            <a:ext cx="632460" cy="341630"/>
          </a:xfrm>
          <a:prstGeom prst="rect">
            <a:avLst/>
          </a:prstGeom>
          <a:solidFill>
            <a:srgbClr val="FFFF66"/>
          </a:solidFill>
          <a:ln w="9144">
            <a:solidFill>
              <a:srgbClr val="63666A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60"/>
              </a:spcBef>
            </a:pPr>
            <a:endParaRPr sz="65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650" spc="-10" dirty="0">
                <a:solidFill>
                  <a:srgbClr val="FF0000"/>
                </a:solidFill>
                <a:latin typeface="Arial Black"/>
                <a:cs typeface="Arial Black"/>
              </a:rPr>
              <a:t>dirección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5656618" y="2967099"/>
            <a:ext cx="311150" cy="191770"/>
          </a:xfrm>
          <a:prstGeom prst="rect">
            <a:avLst/>
          </a:prstGeom>
          <a:ln w="13243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335"/>
              </a:spcBef>
            </a:pPr>
            <a:r>
              <a:rPr sz="600" i="1" spc="50" dirty="0">
                <a:latin typeface="Trebuchet MS"/>
                <a:cs typeface="Trebuchet MS"/>
              </a:rPr>
              <a:t>CB</a:t>
            </a:r>
            <a:r>
              <a:rPr sz="600" i="1" spc="-25" dirty="0">
                <a:latin typeface="Trebuchet MS"/>
                <a:cs typeface="Trebuchet MS"/>
              </a:rPr>
              <a:t> </a:t>
            </a:r>
            <a:r>
              <a:rPr sz="600" i="1" spc="-50" dirty="0">
                <a:latin typeface="Trebuchet MS"/>
                <a:cs typeface="Trebuchet MS"/>
              </a:rPr>
              <a:t>1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6295671" y="2967099"/>
            <a:ext cx="311150" cy="191770"/>
          </a:xfrm>
          <a:prstGeom prst="rect">
            <a:avLst/>
          </a:prstGeom>
          <a:ln w="13243">
            <a:solidFill>
              <a:srgbClr val="000000"/>
            </a:solidFill>
          </a:ln>
        </p:spPr>
        <p:txBody>
          <a:bodyPr vert="horz" wrap="square" lIns="0" tIns="36194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284"/>
              </a:spcBef>
            </a:pPr>
            <a:r>
              <a:rPr sz="600" i="1" spc="50" dirty="0">
                <a:latin typeface="Trebuchet MS"/>
                <a:cs typeface="Trebuchet MS"/>
              </a:rPr>
              <a:t>CB</a:t>
            </a:r>
            <a:r>
              <a:rPr sz="600" i="1" spc="-25" dirty="0">
                <a:latin typeface="Trebuchet MS"/>
                <a:cs typeface="Trebuchet MS"/>
              </a:rPr>
              <a:t> </a:t>
            </a:r>
            <a:r>
              <a:rPr sz="600" i="1" spc="-50" dirty="0">
                <a:latin typeface="Trebuchet MS"/>
                <a:cs typeface="Trebuchet MS"/>
              </a:rPr>
              <a:t>2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6917907" y="2967099"/>
            <a:ext cx="311150" cy="191770"/>
          </a:xfrm>
          <a:prstGeom prst="rect">
            <a:avLst/>
          </a:prstGeom>
          <a:ln w="13243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335"/>
              </a:spcBef>
            </a:pPr>
            <a:r>
              <a:rPr sz="600" i="1" spc="50" dirty="0">
                <a:latin typeface="Trebuchet MS"/>
                <a:cs typeface="Trebuchet MS"/>
              </a:rPr>
              <a:t>CB</a:t>
            </a:r>
            <a:r>
              <a:rPr sz="600" i="1" spc="-25" dirty="0">
                <a:latin typeface="Trebuchet MS"/>
                <a:cs typeface="Trebuchet MS"/>
              </a:rPr>
              <a:t> </a:t>
            </a:r>
            <a:r>
              <a:rPr sz="600" i="1" spc="-50" dirty="0">
                <a:latin typeface="Trebuchet MS"/>
                <a:cs typeface="Trebuchet MS"/>
              </a:rPr>
              <a:t>3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7591326" y="2967099"/>
            <a:ext cx="311150" cy="191770"/>
          </a:xfrm>
          <a:prstGeom prst="rect">
            <a:avLst/>
          </a:prstGeom>
          <a:ln w="13243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370"/>
              </a:spcBef>
            </a:pPr>
            <a:r>
              <a:rPr sz="600" i="1" spc="50" dirty="0">
                <a:latin typeface="Trebuchet MS"/>
                <a:cs typeface="Trebuchet MS"/>
              </a:rPr>
              <a:t>CB</a:t>
            </a:r>
            <a:r>
              <a:rPr sz="600" i="1" spc="-25" dirty="0">
                <a:latin typeface="Trebuchet MS"/>
                <a:cs typeface="Trebuchet MS"/>
              </a:rPr>
              <a:t> </a:t>
            </a:r>
            <a:r>
              <a:rPr sz="600" i="1" spc="-50" dirty="0">
                <a:latin typeface="Trebuchet MS"/>
                <a:cs typeface="Trebuchet MS"/>
              </a:rPr>
              <a:t>4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9232099" y="2967099"/>
            <a:ext cx="311150" cy="191770"/>
          </a:xfrm>
          <a:prstGeom prst="rect">
            <a:avLst/>
          </a:prstGeom>
          <a:ln w="13243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50">
              <a:latin typeface="Times New Roman"/>
              <a:cs typeface="Times New Roman"/>
            </a:endParaRPr>
          </a:p>
          <a:p>
            <a:pPr marL="73660">
              <a:lnSpc>
                <a:spcPct val="100000"/>
              </a:lnSpc>
              <a:spcBef>
                <a:spcPts val="5"/>
              </a:spcBef>
            </a:pPr>
            <a:r>
              <a:rPr sz="600" i="1" spc="50" dirty="0">
                <a:latin typeface="Trebuchet MS"/>
                <a:cs typeface="Trebuchet MS"/>
              </a:rPr>
              <a:t>CB</a:t>
            </a:r>
            <a:r>
              <a:rPr sz="600" i="1" spc="-25" dirty="0">
                <a:latin typeface="Trebuchet MS"/>
                <a:cs typeface="Trebuchet MS"/>
              </a:rPr>
              <a:t> </a:t>
            </a:r>
            <a:r>
              <a:rPr sz="250" i="1" spc="-10" dirty="0">
                <a:latin typeface="Trebuchet MS"/>
                <a:cs typeface="Trebuchet MS"/>
              </a:rPr>
              <a:t>norte</a:t>
            </a:r>
            <a:endParaRPr sz="250">
              <a:latin typeface="Trebuchet MS"/>
              <a:cs typeface="Trebuchet MS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4623972" y="3054708"/>
            <a:ext cx="311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0000"/>
                </a:solidFill>
                <a:latin typeface="Arial Black"/>
                <a:cs typeface="Arial Black"/>
              </a:rPr>
              <a:t>NO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4541593" y="3318942"/>
            <a:ext cx="3581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40" dirty="0">
                <a:solidFill>
                  <a:srgbClr val="FF0000"/>
                </a:solidFill>
                <a:latin typeface="Arial Black"/>
                <a:cs typeface="Arial Black"/>
              </a:rPr>
              <a:t>VIAJE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1899588" y="3595029"/>
            <a:ext cx="41148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120" dirty="0">
                <a:solidFill>
                  <a:srgbClr val="FF0000"/>
                </a:solidFill>
                <a:latin typeface="Arial Black"/>
                <a:cs typeface="Arial Black"/>
              </a:rPr>
              <a:t>SE</a:t>
            </a:r>
            <a:r>
              <a:rPr sz="650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650" spc="-65" dirty="0">
                <a:solidFill>
                  <a:srgbClr val="FF0000"/>
                </a:solidFill>
                <a:latin typeface="Arial Black"/>
                <a:cs typeface="Arial Black"/>
              </a:rPr>
              <a:t>SENTÓ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1821179" y="3915155"/>
            <a:ext cx="632460" cy="346075"/>
          </a:xfrm>
          <a:prstGeom prst="rect">
            <a:avLst/>
          </a:prstGeom>
          <a:solidFill>
            <a:srgbClr val="FFFF66"/>
          </a:solidFill>
          <a:ln w="9144">
            <a:solidFill>
              <a:srgbClr val="63666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600" spc="-20" dirty="0">
                <a:solidFill>
                  <a:srgbClr val="FF0000"/>
                </a:solidFill>
                <a:latin typeface="Arial Black"/>
                <a:cs typeface="Arial Black"/>
              </a:rPr>
              <a:t>DIF</a:t>
            </a:r>
            <a:r>
              <a:rPr sz="1050" spc="-20" dirty="0">
                <a:solidFill>
                  <a:srgbClr val="FF0000"/>
                </a:solidFill>
                <a:latin typeface="Arial Black"/>
                <a:cs typeface="Arial Black"/>
              </a:rPr>
              <a:t>2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5541949" y="3930967"/>
            <a:ext cx="11112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b="1" i="1" spc="-25" dirty="0">
                <a:latin typeface="Trebuchet MS"/>
                <a:cs typeface="Trebuchet MS"/>
              </a:rPr>
              <a:t>I1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227783" y="3927785"/>
            <a:ext cx="11112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b="1" i="1" spc="-25" dirty="0">
                <a:latin typeface="Trebuchet MS"/>
                <a:cs typeface="Trebuchet MS"/>
              </a:rPr>
              <a:t>I2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6956487" y="3935740"/>
            <a:ext cx="11112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b="1" i="1" spc="-25" dirty="0">
                <a:latin typeface="Trebuchet MS"/>
                <a:cs typeface="Trebuchet MS"/>
              </a:rPr>
              <a:t>I3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7534305" y="3940513"/>
            <a:ext cx="11112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b="1" i="1" spc="-25" dirty="0">
                <a:latin typeface="Trebuchet MS"/>
                <a:cs typeface="Trebuchet MS"/>
              </a:rPr>
              <a:t>I4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9158331" y="3927785"/>
            <a:ext cx="13398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b="1" i="1" spc="-25" dirty="0">
                <a:latin typeface="Trebuchet MS"/>
                <a:cs typeface="Trebuchet MS"/>
              </a:rPr>
              <a:t>En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6276963" y="4360139"/>
            <a:ext cx="81280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b="1" i="1" spc="-25" dirty="0">
                <a:latin typeface="Trebuchet MS"/>
                <a:cs typeface="Trebuchet MS"/>
              </a:rPr>
              <a:t>i1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8240729" y="4377613"/>
            <a:ext cx="81280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b="1" i="1" spc="-25" dirty="0">
                <a:latin typeface="Trebuchet MS"/>
                <a:cs typeface="Trebuchet MS"/>
              </a:rPr>
              <a:t>i4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9845665" y="4377613"/>
            <a:ext cx="104775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b="1" i="1" spc="-25" dirty="0">
                <a:latin typeface="Trebuchet MS"/>
                <a:cs typeface="Trebuchet MS"/>
              </a:rPr>
              <a:t>en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975788" y="5407064"/>
            <a:ext cx="1918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70" dirty="0">
                <a:solidFill>
                  <a:srgbClr val="63666A"/>
                </a:solidFill>
                <a:latin typeface="Tahoma"/>
                <a:cs typeface="Tahoma"/>
              </a:rPr>
              <a:t>bandera</a:t>
            </a:r>
            <a:r>
              <a:rPr sz="160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63666A"/>
                </a:solidFill>
                <a:latin typeface="Tahoma"/>
                <a:cs typeface="Tahoma"/>
              </a:rPr>
              <a:t>direccional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2572511" y="5777484"/>
            <a:ext cx="990600" cy="346075"/>
          </a:xfrm>
          <a:prstGeom prst="rect">
            <a:avLst/>
          </a:prstGeom>
          <a:solidFill>
            <a:srgbClr val="FFFF66"/>
          </a:solidFill>
          <a:ln w="9144">
            <a:solidFill>
              <a:srgbClr val="63666A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40"/>
              </a:spcBef>
            </a:pPr>
            <a:r>
              <a:rPr sz="1350" spc="-75" dirty="0">
                <a:solidFill>
                  <a:srgbClr val="FF0000"/>
                </a:solidFill>
                <a:latin typeface="Arial Black"/>
                <a:cs typeface="Arial Black"/>
              </a:rPr>
              <a:t>DIR</a:t>
            </a:r>
            <a:r>
              <a:rPr sz="135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50" spc="-125"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z="135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350" spc="-50" dirty="0">
                <a:solidFill>
                  <a:srgbClr val="FF0000"/>
                </a:solidFill>
                <a:latin typeface="Arial Black"/>
                <a:cs typeface="Arial Black"/>
              </a:rPr>
              <a:t>0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4414188" y="5799603"/>
            <a:ext cx="19685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I1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2051964" y="6104331"/>
            <a:ext cx="19685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I2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5149174" y="6028194"/>
            <a:ext cx="19685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I3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4261735" y="6332922"/>
            <a:ext cx="241935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i="1" spc="-25" dirty="0">
                <a:solidFill>
                  <a:srgbClr val="63666A"/>
                </a:solidFill>
                <a:latin typeface="Trebuchet MS"/>
                <a:cs typeface="Trebuchet MS"/>
              </a:rPr>
              <a:t>En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7368528" y="6277014"/>
            <a:ext cx="184277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0" dirty="0">
                <a:solidFill>
                  <a:srgbClr val="63666A"/>
                </a:solidFill>
                <a:latin typeface="Tahoma"/>
                <a:cs typeface="Tahoma"/>
              </a:rPr>
              <a:t>bandera</a:t>
            </a:r>
            <a:r>
              <a:rPr sz="1350" spc="-65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55" dirty="0">
                <a:solidFill>
                  <a:srgbClr val="63666A"/>
                </a:solidFill>
                <a:latin typeface="Tahoma"/>
                <a:cs typeface="Tahoma"/>
              </a:rPr>
              <a:t>de</a:t>
            </a:r>
            <a:r>
              <a:rPr sz="1350" spc="-60" dirty="0">
                <a:solidFill>
                  <a:srgbClr val="63666A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Tahoma"/>
                <a:cs typeface="Tahoma"/>
              </a:rPr>
              <a:t>saturación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9555480" y="6202679"/>
            <a:ext cx="990600" cy="346075"/>
          </a:xfrm>
          <a:prstGeom prst="rect">
            <a:avLst/>
          </a:prstGeom>
          <a:solidFill>
            <a:srgbClr val="FFFF66"/>
          </a:solidFill>
          <a:ln w="9144">
            <a:solidFill>
              <a:srgbClr val="63666A"/>
            </a:solidFill>
          </a:ln>
        </p:spPr>
        <p:txBody>
          <a:bodyPr vert="horz" wrap="square" lIns="0" tIns="1257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990"/>
              </a:spcBef>
            </a:pPr>
            <a:r>
              <a:rPr sz="900" spc="-60" dirty="0">
                <a:solidFill>
                  <a:srgbClr val="FF0000"/>
                </a:solidFill>
                <a:latin typeface="Arial Black"/>
                <a:cs typeface="Arial Black"/>
              </a:rPr>
              <a:t>sábado</a:t>
            </a:r>
            <a:r>
              <a:rPr sz="900" spc="-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900" spc="-95"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z="900" spc="-4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900" spc="-50" dirty="0">
                <a:solidFill>
                  <a:srgbClr val="FF0000"/>
                </a:solidFill>
                <a:latin typeface="Arial Black"/>
                <a:cs typeface="Arial Black"/>
              </a:rPr>
              <a:t>1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029778" y="3138685"/>
            <a:ext cx="302260" cy="187325"/>
          </a:xfrm>
          <a:prstGeom prst="rect">
            <a:avLst/>
          </a:prstGeom>
        </p:spPr>
        <p:txBody>
          <a:bodyPr vert="vert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50" dirty="0">
                <a:solidFill>
                  <a:srgbClr val="FFFF00"/>
                </a:solidFill>
                <a:latin typeface="Arial Black"/>
                <a:cs typeface="Arial Black"/>
              </a:rPr>
              <a:t>O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3395356" y="2648433"/>
            <a:ext cx="302260" cy="152400"/>
          </a:xfrm>
          <a:prstGeom prst="rect">
            <a:avLst/>
          </a:prstGeom>
        </p:spPr>
        <p:txBody>
          <a:bodyPr vert="vert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315" dirty="0">
                <a:solidFill>
                  <a:srgbClr val="FFFF00"/>
                </a:solidFill>
                <a:latin typeface="Arial Black"/>
                <a:cs typeface="Arial Black"/>
              </a:rPr>
              <a:t>Y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3395356" y="3491905"/>
            <a:ext cx="302260" cy="152400"/>
          </a:xfrm>
          <a:prstGeom prst="rect">
            <a:avLst/>
          </a:prstGeom>
        </p:spPr>
        <p:txBody>
          <a:bodyPr vert="vert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315" dirty="0">
                <a:solidFill>
                  <a:srgbClr val="FFFF00"/>
                </a:solidFill>
                <a:latin typeface="Arial Black"/>
                <a:cs typeface="Arial Black"/>
              </a:rPr>
              <a:t>Y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2761711" y="3200948"/>
            <a:ext cx="302260" cy="187325"/>
          </a:xfrm>
          <a:prstGeom prst="rect">
            <a:avLst/>
          </a:prstGeom>
        </p:spPr>
        <p:txBody>
          <a:bodyPr vert="vert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50" dirty="0">
                <a:solidFill>
                  <a:srgbClr val="FFFF00"/>
                </a:solidFill>
                <a:latin typeface="Arial Black"/>
                <a:cs typeface="Arial Black"/>
              </a:rPr>
              <a:t>O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41069" y="12961"/>
            <a:ext cx="9113520" cy="6712584"/>
            <a:chOff x="1541069" y="12961"/>
            <a:chExt cx="9113520" cy="67125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1069" y="106997"/>
              <a:ext cx="9103905" cy="6618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20929" y="3096486"/>
              <a:ext cx="1029335" cy="685165"/>
            </a:xfrm>
            <a:custGeom>
              <a:avLst/>
              <a:gdLst/>
              <a:ahLst/>
              <a:cxnLst/>
              <a:rect l="l" t="t" r="r" b="b"/>
              <a:pathLst>
                <a:path w="1029335" h="685164">
                  <a:moveTo>
                    <a:pt x="0" y="343037"/>
                  </a:moveTo>
                  <a:lnTo>
                    <a:pt x="3048" y="304922"/>
                  </a:lnTo>
                  <a:lnTo>
                    <a:pt x="27438" y="233265"/>
                  </a:lnTo>
                  <a:lnTo>
                    <a:pt x="48780" y="198199"/>
                  </a:lnTo>
                  <a:lnTo>
                    <a:pt x="74695" y="166182"/>
                  </a:lnTo>
                  <a:lnTo>
                    <a:pt x="105182" y="135690"/>
                  </a:lnTo>
                  <a:lnTo>
                    <a:pt x="141768" y="106722"/>
                  </a:lnTo>
                  <a:lnTo>
                    <a:pt x="181402" y="80804"/>
                  </a:lnTo>
                  <a:lnTo>
                    <a:pt x="225609" y="57935"/>
                  </a:lnTo>
                  <a:lnTo>
                    <a:pt x="274389" y="39639"/>
                  </a:lnTo>
                  <a:lnTo>
                    <a:pt x="324694" y="24393"/>
                  </a:lnTo>
                  <a:lnTo>
                    <a:pt x="378048" y="12196"/>
                  </a:lnTo>
                  <a:lnTo>
                    <a:pt x="431401" y="4573"/>
                  </a:lnTo>
                  <a:lnTo>
                    <a:pt x="487804" y="0"/>
                  </a:lnTo>
                  <a:lnTo>
                    <a:pt x="542682" y="0"/>
                  </a:lnTo>
                  <a:lnTo>
                    <a:pt x="597560" y="4573"/>
                  </a:lnTo>
                  <a:lnTo>
                    <a:pt x="652438" y="12196"/>
                  </a:lnTo>
                  <a:lnTo>
                    <a:pt x="705791" y="24393"/>
                  </a:lnTo>
                  <a:lnTo>
                    <a:pt x="756096" y="39639"/>
                  </a:lnTo>
                  <a:lnTo>
                    <a:pt x="803352" y="57935"/>
                  </a:lnTo>
                  <a:lnTo>
                    <a:pt x="847560" y="80804"/>
                  </a:lnTo>
                  <a:lnTo>
                    <a:pt x="888718" y="106722"/>
                  </a:lnTo>
                  <a:lnTo>
                    <a:pt x="925303" y="135690"/>
                  </a:lnTo>
                  <a:lnTo>
                    <a:pt x="955791" y="166182"/>
                  </a:lnTo>
                  <a:lnTo>
                    <a:pt x="981706" y="198199"/>
                  </a:lnTo>
                  <a:lnTo>
                    <a:pt x="1003047" y="233265"/>
                  </a:lnTo>
                  <a:lnTo>
                    <a:pt x="1025913" y="304922"/>
                  </a:lnTo>
                  <a:lnTo>
                    <a:pt x="1028962" y="343037"/>
                  </a:lnTo>
                  <a:lnTo>
                    <a:pt x="1025913" y="379628"/>
                  </a:lnTo>
                  <a:lnTo>
                    <a:pt x="1003047" y="452809"/>
                  </a:lnTo>
                  <a:lnTo>
                    <a:pt x="981706" y="486350"/>
                  </a:lnTo>
                  <a:lnTo>
                    <a:pt x="955791" y="519892"/>
                  </a:lnTo>
                  <a:lnTo>
                    <a:pt x="925303" y="550384"/>
                  </a:lnTo>
                  <a:lnTo>
                    <a:pt x="888718" y="577827"/>
                  </a:lnTo>
                  <a:lnTo>
                    <a:pt x="847560" y="603745"/>
                  </a:lnTo>
                  <a:lnTo>
                    <a:pt x="803352" y="626615"/>
                  </a:lnTo>
                  <a:lnTo>
                    <a:pt x="756096" y="644910"/>
                  </a:lnTo>
                  <a:lnTo>
                    <a:pt x="705791" y="661681"/>
                  </a:lnTo>
                  <a:lnTo>
                    <a:pt x="652438" y="672353"/>
                  </a:lnTo>
                  <a:lnTo>
                    <a:pt x="597560" y="681501"/>
                  </a:lnTo>
                  <a:lnTo>
                    <a:pt x="542682" y="684550"/>
                  </a:lnTo>
                  <a:lnTo>
                    <a:pt x="487804" y="684550"/>
                  </a:lnTo>
                  <a:lnTo>
                    <a:pt x="431401" y="681501"/>
                  </a:lnTo>
                  <a:lnTo>
                    <a:pt x="378048" y="672353"/>
                  </a:lnTo>
                  <a:lnTo>
                    <a:pt x="324694" y="661681"/>
                  </a:lnTo>
                  <a:lnTo>
                    <a:pt x="274389" y="644910"/>
                  </a:lnTo>
                  <a:lnTo>
                    <a:pt x="225609" y="626615"/>
                  </a:lnTo>
                  <a:lnTo>
                    <a:pt x="181402" y="603745"/>
                  </a:lnTo>
                  <a:lnTo>
                    <a:pt x="141768" y="577827"/>
                  </a:lnTo>
                  <a:lnTo>
                    <a:pt x="105182" y="550384"/>
                  </a:lnTo>
                  <a:lnTo>
                    <a:pt x="74695" y="519892"/>
                  </a:lnTo>
                  <a:lnTo>
                    <a:pt x="48780" y="486350"/>
                  </a:lnTo>
                  <a:lnTo>
                    <a:pt x="27438" y="452809"/>
                  </a:lnTo>
                  <a:lnTo>
                    <a:pt x="12195" y="416218"/>
                  </a:lnTo>
                  <a:lnTo>
                    <a:pt x="0" y="343037"/>
                  </a:lnTo>
                </a:path>
              </a:pathLst>
            </a:custGeom>
            <a:ln w="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89467" y="129592"/>
              <a:ext cx="3876675" cy="2909570"/>
            </a:xfrm>
            <a:custGeom>
              <a:avLst/>
              <a:gdLst/>
              <a:ahLst/>
              <a:cxnLst/>
              <a:rect l="l" t="t" r="r" b="b"/>
              <a:pathLst>
                <a:path w="3876675" h="2909570">
                  <a:moveTo>
                    <a:pt x="3876520" y="2908957"/>
                  </a:moveTo>
                  <a:lnTo>
                    <a:pt x="0" y="2908957"/>
                  </a:lnTo>
                  <a:lnTo>
                    <a:pt x="0" y="0"/>
                  </a:lnTo>
                  <a:lnTo>
                    <a:pt x="3876520" y="0"/>
                  </a:lnTo>
                  <a:lnTo>
                    <a:pt x="3876520" y="2908957"/>
                  </a:lnTo>
                  <a:close/>
                </a:path>
              </a:pathLst>
            </a:custGeom>
            <a:solidFill>
              <a:srgbClr val="818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75196" y="15246"/>
              <a:ext cx="3878579" cy="2910840"/>
            </a:xfrm>
            <a:custGeom>
              <a:avLst/>
              <a:gdLst/>
              <a:ahLst/>
              <a:cxnLst/>
              <a:rect l="l" t="t" r="r" b="b"/>
              <a:pathLst>
                <a:path w="3878579" h="2910840">
                  <a:moveTo>
                    <a:pt x="3878047" y="2910479"/>
                  </a:moveTo>
                  <a:lnTo>
                    <a:pt x="0" y="2910479"/>
                  </a:lnTo>
                  <a:lnTo>
                    <a:pt x="0" y="0"/>
                  </a:lnTo>
                  <a:lnTo>
                    <a:pt x="3878047" y="0"/>
                  </a:lnTo>
                  <a:lnTo>
                    <a:pt x="3878047" y="29104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76718" y="234792"/>
              <a:ext cx="3000375" cy="2366645"/>
            </a:xfrm>
            <a:custGeom>
              <a:avLst/>
              <a:gdLst/>
              <a:ahLst/>
              <a:cxnLst/>
              <a:rect l="l" t="t" r="r" b="b"/>
              <a:pathLst>
                <a:path w="3000375" h="2366645">
                  <a:moveTo>
                    <a:pt x="0" y="0"/>
                  </a:moveTo>
                  <a:lnTo>
                    <a:pt x="2999994" y="0"/>
                  </a:lnTo>
                  <a:lnTo>
                    <a:pt x="2999994" y="2366196"/>
                  </a:lnTo>
                  <a:lnTo>
                    <a:pt x="0" y="23661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76718" y="234791"/>
              <a:ext cx="3000375" cy="0"/>
            </a:xfrm>
            <a:custGeom>
              <a:avLst/>
              <a:gdLst/>
              <a:ahLst/>
              <a:cxnLst/>
              <a:rect l="l" t="t" r="r" b="b"/>
              <a:pathLst>
                <a:path w="3000375">
                  <a:moveTo>
                    <a:pt x="0" y="0"/>
                  </a:moveTo>
                  <a:lnTo>
                    <a:pt x="29999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76713" y="23479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76719" y="2600988"/>
              <a:ext cx="3000375" cy="0"/>
            </a:xfrm>
            <a:custGeom>
              <a:avLst/>
              <a:gdLst/>
              <a:ahLst/>
              <a:cxnLst/>
              <a:rect l="l" t="t" r="r" b="b"/>
              <a:pathLst>
                <a:path w="3000375">
                  <a:moveTo>
                    <a:pt x="0" y="0"/>
                  </a:moveTo>
                  <a:lnTo>
                    <a:pt x="29999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76713" y="260098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76713" y="234791"/>
              <a:ext cx="0" cy="2366645"/>
            </a:xfrm>
            <a:custGeom>
              <a:avLst/>
              <a:gdLst/>
              <a:ahLst/>
              <a:cxnLst/>
              <a:rect l="l" t="t" r="r" b="b"/>
              <a:pathLst>
                <a:path h="2366645">
                  <a:moveTo>
                    <a:pt x="0" y="23661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76713" y="23479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76720" y="234791"/>
              <a:ext cx="0" cy="2366645"/>
            </a:xfrm>
            <a:custGeom>
              <a:avLst/>
              <a:gdLst/>
              <a:ahLst/>
              <a:cxnLst/>
              <a:rect l="l" t="t" r="r" b="b"/>
              <a:pathLst>
                <a:path h="2366645">
                  <a:moveTo>
                    <a:pt x="0" y="23661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76720" y="23479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76720" y="2600988"/>
              <a:ext cx="3000375" cy="0"/>
            </a:xfrm>
            <a:custGeom>
              <a:avLst/>
              <a:gdLst/>
              <a:ahLst/>
              <a:cxnLst/>
              <a:rect l="l" t="t" r="r" b="b"/>
              <a:pathLst>
                <a:path w="3000375">
                  <a:moveTo>
                    <a:pt x="0" y="0"/>
                  </a:moveTo>
                  <a:lnTo>
                    <a:pt x="29999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76715" y="260098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76721" y="234791"/>
              <a:ext cx="0" cy="2366645"/>
            </a:xfrm>
            <a:custGeom>
              <a:avLst/>
              <a:gdLst/>
              <a:ahLst/>
              <a:cxnLst/>
              <a:rect l="l" t="t" r="r" b="b"/>
              <a:pathLst>
                <a:path h="2366645">
                  <a:moveTo>
                    <a:pt x="0" y="23661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76722" y="23479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76722" y="257202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76722" y="257202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76723" y="234791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76723" y="26375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78247" y="257202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78248" y="257201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78248" y="234791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78248" y="26375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75199" y="2572018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75200" y="257201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75200" y="23479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75201" y="26375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76725" y="2572018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76726" y="257201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76726" y="234789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76727" y="26375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78251" y="2572017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78252" y="257201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78252" y="234788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278253" y="26375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75204" y="2572016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75204" y="257201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75205" y="234788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75205" y="26375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276730" y="2572015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276730" y="257201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276730" y="234787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276731" y="26375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76738" y="260098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05702" y="260098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247769" y="260098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247770" y="260098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76740" y="230673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05704" y="230673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247772" y="230673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247772" y="230673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76742" y="201248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05705" y="201248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247773" y="201248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247774" y="201248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276744" y="1712133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05707" y="171213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247776" y="171213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247776" y="171213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76746" y="141788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05710" y="141788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247778" y="141788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247778" y="141788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76748" y="112363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305711" y="112363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247779" y="112363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247779" y="112363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276750" y="82938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305713" y="82938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247781" y="82938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247782" y="82938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276751" y="52903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305715" y="52903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247783" y="52903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247783" y="52903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76753" y="23478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305717" y="23478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247785" y="23478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9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247786" y="23478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76755" y="234786"/>
              <a:ext cx="3000375" cy="0"/>
            </a:xfrm>
            <a:custGeom>
              <a:avLst/>
              <a:gdLst/>
              <a:ahLst/>
              <a:cxnLst/>
              <a:rect l="l" t="t" r="r" b="b"/>
              <a:pathLst>
                <a:path w="3000375">
                  <a:moveTo>
                    <a:pt x="0" y="0"/>
                  </a:moveTo>
                  <a:lnTo>
                    <a:pt x="29999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276750" y="23478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76756" y="2600982"/>
              <a:ext cx="3000375" cy="0"/>
            </a:xfrm>
            <a:custGeom>
              <a:avLst/>
              <a:gdLst/>
              <a:ahLst/>
              <a:cxnLst/>
              <a:rect l="l" t="t" r="r" b="b"/>
              <a:pathLst>
                <a:path w="3000375">
                  <a:moveTo>
                    <a:pt x="0" y="0"/>
                  </a:moveTo>
                  <a:lnTo>
                    <a:pt x="29999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276750" y="260098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276751" y="234786"/>
              <a:ext cx="0" cy="2366645"/>
            </a:xfrm>
            <a:custGeom>
              <a:avLst/>
              <a:gdLst/>
              <a:ahLst/>
              <a:cxnLst/>
              <a:rect l="l" t="t" r="r" b="b"/>
              <a:pathLst>
                <a:path h="2366645">
                  <a:moveTo>
                    <a:pt x="0" y="23661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276751" y="23478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276758" y="234786"/>
              <a:ext cx="0" cy="2366645"/>
            </a:xfrm>
            <a:custGeom>
              <a:avLst/>
              <a:gdLst/>
              <a:ahLst/>
              <a:cxnLst/>
              <a:rect l="l" t="t" r="r" b="b"/>
              <a:pathLst>
                <a:path h="2366645">
                  <a:moveTo>
                    <a:pt x="0" y="23661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276758" y="23478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8374" y="471101"/>
              <a:ext cx="3016764" cy="1991141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775196" y="15248"/>
              <a:ext cx="3876675" cy="2909570"/>
            </a:xfrm>
            <a:custGeom>
              <a:avLst/>
              <a:gdLst/>
              <a:ahLst/>
              <a:cxnLst/>
              <a:rect l="l" t="t" r="r" b="b"/>
              <a:pathLst>
                <a:path w="3876675" h="2909570">
                  <a:moveTo>
                    <a:pt x="0" y="2908957"/>
                  </a:moveTo>
                  <a:lnTo>
                    <a:pt x="3876520" y="2908957"/>
                  </a:lnTo>
                  <a:lnTo>
                    <a:pt x="3876520" y="0"/>
                  </a:lnTo>
                  <a:lnTo>
                    <a:pt x="0" y="0"/>
                  </a:lnTo>
                  <a:lnTo>
                    <a:pt x="0" y="2908957"/>
                  </a:lnTo>
                  <a:close/>
                </a:path>
              </a:pathLst>
            </a:custGeom>
            <a:ln w="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779769" y="923915"/>
              <a:ext cx="0" cy="485140"/>
            </a:xfrm>
            <a:custGeom>
              <a:avLst/>
              <a:gdLst/>
              <a:ahLst/>
              <a:cxnLst/>
              <a:rect l="l" t="t" r="r" b="b"/>
              <a:pathLst>
                <a:path h="485140">
                  <a:moveTo>
                    <a:pt x="0" y="484826"/>
                  </a:moveTo>
                  <a:lnTo>
                    <a:pt x="0" y="0"/>
                  </a:lnTo>
                </a:path>
              </a:pathLst>
            </a:custGeom>
            <a:ln w="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22452" y="923915"/>
              <a:ext cx="0" cy="485140"/>
            </a:xfrm>
            <a:custGeom>
              <a:avLst/>
              <a:gdLst/>
              <a:ahLst/>
              <a:cxnLst/>
              <a:rect l="l" t="t" r="r" b="b"/>
              <a:pathLst>
                <a:path h="485140">
                  <a:moveTo>
                    <a:pt x="0" y="484826"/>
                  </a:moveTo>
                  <a:lnTo>
                    <a:pt x="0" y="0"/>
                  </a:lnTo>
                </a:path>
              </a:pathLst>
            </a:custGeom>
            <a:ln w="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508428" y="1038261"/>
              <a:ext cx="184785" cy="0"/>
            </a:xfrm>
            <a:custGeom>
              <a:avLst/>
              <a:gdLst/>
              <a:ahLst/>
              <a:cxnLst/>
              <a:rect l="l" t="t" r="r" b="b"/>
              <a:pathLst>
                <a:path w="184785">
                  <a:moveTo>
                    <a:pt x="0" y="0"/>
                  </a:moveTo>
                  <a:lnTo>
                    <a:pt x="184451" y="0"/>
                  </a:lnTo>
                </a:path>
              </a:pathLst>
            </a:custGeom>
            <a:ln w="10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683729" y="997097"/>
              <a:ext cx="82550" cy="82550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0" y="82330"/>
                  </a:moveTo>
                  <a:lnTo>
                    <a:pt x="0" y="0"/>
                  </a:lnTo>
                  <a:lnTo>
                    <a:pt x="82316" y="41164"/>
                  </a:lnTo>
                  <a:lnTo>
                    <a:pt x="0" y="82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923058" y="1038261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975" y="0"/>
                  </a:moveTo>
                  <a:lnTo>
                    <a:pt x="0" y="0"/>
                  </a:lnTo>
                </a:path>
              </a:pathLst>
            </a:custGeom>
            <a:ln w="10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851411" y="997097"/>
              <a:ext cx="82550" cy="82550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82316" y="82328"/>
                  </a:moveTo>
                  <a:lnTo>
                    <a:pt x="0" y="41164"/>
                  </a:lnTo>
                  <a:lnTo>
                    <a:pt x="82316" y="0"/>
                  </a:lnTo>
                  <a:lnTo>
                    <a:pt x="82316" y="823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793491" y="2712283"/>
              <a:ext cx="1372235" cy="710565"/>
            </a:xfrm>
            <a:custGeom>
              <a:avLst/>
              <a:gdLst/>
              <a:ahLst/>
              <a:cxnLst/>
              <a:rect l="l" t="t" r="r" b="b"/>
              <a:pathLst>
                <a:path w="1372235" h="710564">
                  <a:moveTo>
                    <a:pt x="283534" y="710470"/>
                  </a:moveTo>
                  <a:lnTo>
                    <a:pt x="0" y="554958"/>
                  </a:lnTo>
                  <a:lnTo>
                    <a:pt x="155485" y="271380"/>
                  </a:lnTo>
                  <a:lnTo>
                    <a:pt x="198170" y="416218"/>
                  </a:lnTo>
                  <a:lnTo>
                    <a:pt x="1131095" y="144838"/>
                  </a:lnTo>
                  <a:lnTo>
                    <a:pt x="1088411" y="0"/>
                  </a:lnTo>
                  <a:lnTo>
                    <a:pt x="1371948" y="155510"/>
                  </a:lnTo>
                  <a:lnTo>
                    <a:pt x="1216459" y="439089"/>
                  </a:lnTo>
                  <a:lnTo>
                    <a:pt x="1173778" y="294249"/>
                  </a:lnTo>
                  <a:lnTo>
                    <a:pt x="240853" y="565630"/>
                  </a:lnTo>
                  <a:lnTo>
                    <a:pt x="283534" y="7104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793490" y="2712284"/>
              <a:ext cx="1372235" cy="710565"/>
            </a:xfrm>
            <a:custGeom>
              <a:avLst/>
              <a:gdLst/>
              <a:ahLst/>
              <a:cxnLst/>
              <a:rect l="l" t="t" r="r" b="b"/>
              <a:pathLst>
                <a:path w="1372235" h="710564">
                  <a:moveTo>
                    <a:pt x="0" y="554958"/>
                  </a:moveTo>
                  <a:lnTo>
                    <a:pt x="155487" y="271380"/>
                  </a:lnTo>
                  <a:lnTo>
                    <a:pt x="198170" y="416218"/>
                  </a:lnTo>
                  <a:lnTo>
                    <a:pt x="1131095" y="144838"/>
                  </a:lnTo>
                  <a:lnTo>
                    <a:pt x="1088412" y="0"/>
                  </a:lnTo>
                  <a:lnTo>
                    <a:pt x="1371948" y="155510"/>
                  </a:lnTo>
                  <a:lnTo>
                    <a:pt x="1216461" y="439087"/>
                  </a:lnTo>
                  <a:lnTo>
                    <a:pt x="1173778" y="294249"/>
                  </a:lnTo>
                  <a:lnTo>
                    <a:pt x="240853" y="565630"/>
                  </a:lnTo>
                  <a:lnTo>
                    <a:pt x="283536" y="710468"/>
                  </a:lnTo>
                  <a:lnTo>
                    <a:pt x="0" y="554958"/>
                  </a:lnTo>
                  <a:close/>
                </a:path>
              </a:pathLst>
            </a:custGeom>
            <a:ln w="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86535" y="3666713"/>
              <a:ext cx="1370330" cy="970915"/>
            </a:xfrm>
            <a:custGeom>
              <a:avLst/>
              <a:gdLst/>
              <a:ahLst/>
              <a:cxnLst/>
              <a:rect l="l" t="t" r="r" b="b"/>
              <a:pathLst>
                <a:path w="1370329" h="970914">
                  <a:moveTo>
                    <a:pt x="400379" y="970847"/>
                  </a:moveTo>
                  <a:lnTo>
                    <a:pt x="514556" y="684767"/>
                  </a:lnTo>
                  <a:lnTo>
                    <a:pt x="0" y="684767"/>
                  </a:lnTo>
                  <a:lnTo>
                    <a:pt x="0" y="0"/>
                  </a:lnTo>
                  <a:lnTo>
                    <a:pt x="1370120" y="0"/>
                  </a:lnTo>
                  <a:lnTo>
                    <a:pt x="1370120" y="684767"/>
                  </a:lnTo>
                  <a:lnTo>
                    <a:pt x="857086" y="684767"/>
                  </a:lnTo>
                  <a:lnTo>
                    <a:pt x="400379" y="9708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86535" y="3666713"/>
              <a:ext cx="1370330" cy="970915"/>
            </a:xfrm>
            <a:custGeom>
              <a:avLst/>
              <a:gdLst/>
              <a:ahLst/>
              <a:cxnLst/>
              <a:rect l="l" t="t" r="r" b="b"/>
              <a:pathLst>
                <a:path w="1370329" h="970914">
                  <a:moveTo>
                    <a:pt x="0" y="257168"/>
                  </a:moveTo>
                  <a:lnTo>
                    <a:pt x="0" y="0"/>
                  </a:lnTo>
                  <a:lnTo>
                    <a:pt x="514556" y="0"/>
                  </a:lnTo>
                  <a:lnTo>
                    <a:pt x="685060" y="0"/>
                  </a:lnTo>
                  <a:lnTo>
                    <a:pt x="857086" y="0"/>
                  </a:lnTo>
                  <a:lnTo>
                    <a:pt x="1370120" y="0"/>
                  </a:lnTo>
                  <a:lnTo>
                    <a:pt x="1370120" y="257168"/>
                  </a:lnTo>
                  <a:lnTo>
                    <a:pt x="1370120" y="342383"/>
                  </a:lnTo>
                  <a:lnTo>
                    <a:pt x="1370120" y="429120"/>
                  </a:lnTo>
                  <a:lnTo>
                    <a:pt x="1370120" y="684767"/>
                  </a:lnTo>
                  <a:lnTo>
                    <a:pt x="857086" y="684767"/>
                  </a:lnTo>
                  <a:lnTo>
                    <a:pt x="400379" y="970847"/>
                  </a:lnTo>
                  <a:lnTo>
                    <a:pt x="514556" y="684767"/>
                  </a:lnTo>
                  <a:lnTo>
                    <a:pt x="0" y="684767"/>
                  </a:lnTo>
                  <a:lnTo>
                    <a:pt x="0" y="429120"/>
                  </a:lnTo>
                  <a:lnTo>
                    <a:pt x="0" y="342383"/>
                  </a:lnTo>
                  <a:lnTo>
                    <a:pt x="0" y="257168"/>
                  </a:lnTo>
                  <a:close/>
                </a:path>
              </a:pathLst>
            </a:custGeom>
            <a:ln w="4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94377" y="3659098"/>
              <a:ext cx="1371600" cy="1199515"/>
            </a:xfrm>
            <a:custGeom>
              <a:avLst/>
              <a:gdLst/>
              <a:ahLst/>
              <a:cxnLst/>
              <a:rect l="l" t="t" r="r" b="b"/>
              <a:pathLst>
                <a:path w="1371600" h="1199514">
                  <a:moveTo>
                    <a:pt x="315466" y="1199438"/>
                  </a:moveTo>
                  <a:lnTo>
                    <a:pt x="515110" y="570798"/>
                  </a:lnTo>
                  <a:lnTo>
                    <a:pt x="0" y="570798"/>
                  </a:lnTo>
                  <a:lnTo>
                    <a:pt x="0" y="0"/>
                  </a:lnTo>
                  <a:lnTo>
                    <a:pt x="1371598" y="0"/>
                  </a:lnTo>
                  <a:lnTo>
                    <a:pt x="1371598" y="570798"/>
                  </a:lnTo>
                  <a:lnTo>
                    <a:pt x="858010" y="570798"/>
                  </a:lnTo>
                  <a:lnTo>
                    <a:pt x="315466" y="11994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94376" y="3659099"/>
              <a:ext cx="1371600" cy="1199515"/>
            </a:xfrm>
            <a:custGeom>
              <a:avLst/>
              <a:gdLst/>
              <a:ahLst/>
              <a:cxnLst/>
              <a:rect l="l" t="t" r="r" b="b"/>
              <a:pathLst>
                <a:path w="1371600" h="1199514">
                  <a:moveTo>
                    <a:pt x="0" y="214620"/>
                  </a:moveTo>
                  <a:lnTo>
                    <a:pt x="0" y="0"/>
                  </a:lnTo>
                  <a:lnTo>
                    <a:pt x="515111" y="0"/>
                  </a:lnTo>
                  <a:lnTo>
                    <a:pt x="685799" y="0"/>
                  </a:lnTo>
                  <a:lnTo>
                    <a:pt x="858011" y="0"/>
                  </a:lnTo>
                  <a:lnTo>
                    <a:pt x="1371599" y="0"/>
                  </a:lnTo>
                  <a:lnTo>
                    <a:pt x="1371599" y="214620"/>
                  </a:lnTo>
                  <a:lnTo>
                    <a:pt x="1371599" y="286160"/>
                  </a:lnTo>
                  <a:lnTo>
                    <a:pt x="1371599" y="357700"/>
                  </a:lnTo>
                  <a:lnTo>
                    <a:pt x="1371599" y="570798"/>
                  </a:lnTo>
                  <a:lnTo>
                    <a:pt x="858011" y="570798"/>
                  </a:lnTo>
                  <a:lnTo>
                    <a:pt x="315467" y="1199436"/>
                  </a:lnTo>
                  <a:lnTo>
                    <a:pt x="515111" y="570798"/>
                  </a:lnTo>
                  <a:lnTo>
                    <a:pt x="0" y="570798"/>
                  </a:lnTo>
                  <a:lnTo>
                    <a:pt x="0" y="357700"/>
                  </a:lnTo>
                  <a:lnTo>
                    <a:pt x="0" y="286160"/>
                  </a:lnTo>
                  <a:lnTo>
                    <a:pt x="0" y="214620"/>
                  </a:lnTo>
                  <a:close/>
                </a:path>
              </a:pathLst>
            </a:custGeom>
            <a:ln w="4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99844" y="2957203"/>
              <a:ext cx="2654935" cy="2644140"/>
            </a:xfrm>
            <a:custGeom>
              <a:avLst/>
              <a:gdLst/>
              <a:ahLst/>
              <a:cxnLst/>
              <a:rect l="l" t="t" r="r" b="b"/>
              <a:pathLst>
                <a:path w="2654934" h="2644140">
                  <a:moveTo>
                    <a:pt x="2654593" y="2643688"/>
                  </a:moveTo>
                  <a:lnTo>
                    <a:pt x="0" y="2643688"/>
                  </a:lnTo>
                  <a:lnTo>
                    <a:pt x="0" y="0"/>
                  </a:lnTo>
                  <a:lnTo>
                    <a:pt x="2654593" y="0"/>
                  </a:lnTo>
                  <a:lnTo>
                    <a:pt x="2654593" y="2643688"/>
                  </a:lnTo>
                  <a:close/>
                </a:path>
              </a:pathLst>
            </a:custGeom>
            <a:solidFill>
              <a:srgbClr val="818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8401" y="2855782"/>
              <a:ext cx="2654594" cy="2643689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7898404" y="2855782"/>
              <a:ext cx="2654935" cy="2644140"/>
            </a:xfrm>
            <a:custGeom>
              <a:avLst/>
              <a:gdLst/>
              <a:ahLst/>
              <a:cxnLst/>
              <a:rect l="l" t="t" r="r" b="b"/>
              <a:pathLst>
                <a:path w="2654934" h="2644140">
                  <a:moveTo>
                    <a:pt x="0" y="2643688"/>
                  </a:moveTo>
                  <a:lnTo>
                    <a:pt x="2654595" y="2643688"/>
                  </a:lnTo>
                  <a:lnTo>
                    <a:pt x="2654595" y="0"/>
                  </a:lnTo>
                  <a:lnTo>
                    <a:pt x="0" y="0"/>
                  </a:lnTo>
                  <a:lnTo>
                    <a:pt x="0" y="2643688"/>
                  </a:lnTo>
                  <a:close/>
                </a:path>
              </a:pathLst>
            </a:custGeom>
            <a:ln w="4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913157" y="4364916"/>
              <a:ext cx="1522730" cy="901065"/>
            </a:xfrm>
            <a:custGeom>
              <a:avLst/>
              <a:gdLst/>
              <a:ahLst/>
              <a:cxnLst/>
              <a:rect l="l" t="t" r="r" b="b"/>
              <a:pathLst>
                <a:path w="1522729" h="901064">
                  <a:moveTo>
                    <a:pt x="1522131" y="900612"/>
                  </a:moveTo>
                  <a:lnTo>
                    <a:pt x="405902" y="900612"/>
                  </a:lnTo>
                  <a:lnTo>
                    <a:pt x="405902" y="526034"/>
                  </a:lnTo>
                  <a:lnTo>
                    <a:pt x="0" y="120352"/>
                  </a:lnTo>
                  <a:lnTo>
                    <a:pt x="405902" y="374580"/>
                  </a:lnTo>
                  <a:lnTo>
                    <a:pt x="405902" y="0"/>
                  </a:lnTo>
                  <a:lnTo>
                    <a:pt x="1522131" y="0"/>
                  </a:lnTo>
                  <a:lnTo>
                    <a:pt x="1522131" y="900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913157" y="4364916"/>
              <a:ext cx="1522730" cy="901065"/>
            </a:xfrm>
            <a:custGeom>
              <a:avLst/>
              <a:gdLst/>
              <a:ahLst/>
              <a:cxnLst/>
              <a:rect l="l" t="t" r="r" b="b"/>
              <a:pathLst>
                <a:path w="1522729" h="901064">
                  <a:moveTo>
                    <a:pt x="1522130" y="900612"/>
                  </a:moveTo>
                  <a:lnTo>
                    <a:pt x="405901" y="900612"/>
                  </a:lnTo>
                  <a:lnTo>
                    <a:pt x="405901" y="526033"/>
                  </a:lnTo>
                  <a:lnTo>
                    <a:pt x="0" y="120352"/>
                  </a:lnTo>
                  <a:lnTo>
                    <a:pt x="405901" y="374578"/>
                  </a:lnTo>
                  <a:lnTo>
                    <a:pt x="405901" y="0"/>
                  </a:lnTo>
                  <a:lnTo>
                    <a:pt x="1522130" y="0"/>
                  </a:lnTo>
                  <a:lnTo>
                    <a:pt x="1522130" y="900612"/>
                  </a:lnTo>
                  <a:close/>
                </a:path>
              </a:pathLst>
            </a:custGeom>
            <a:ln w="4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883652" y="4702984"/>
              <a:ext cx="1217930" cy="630555"/>
            </a:xfrm>
            <a:custGeom>
              <a:avLst/>
              <a:gdLst/>
              <a:ahLst/>
              <a:cxnLst/>
              <a:rect l="l" t="t" r="r" b="b"/>
              <a:pathLst>
                <a:path w="1217929" h="630554">
                  <a:moveTo>
                    <a:pt x="251657" y="630158"/>
                  </a:moveTo>
                  <a:lnTo>
                    <a:pt x="0" y="492225"/>
                  </a:lnTo>
                  <a:lnTo>
                    <a:pt x="138005" y="240704"/>
                  </a:lnTo>
                  <a:lnTo>
                    <a:pt x="175889" y="369169"/>
                  </a:lnTo>
                  <a:lnTo>
                    <a:pt x="1003929" y="128465"/>
                  </a:lnTo>
                  <a:lnTo>
                    <a:pt x="966045" y="0"/>
                  </a:lnTo>
                  <a:lnTo>
                    <a:pt x="1217704" y="137930"/>
                  </a:lnTo>
                  <a:lnTo>
                    <a:pt x="1079697" y="389452"/>
                  </a:lnTo>
                  <a:lnTo>
                    <a:pt x="1043165" y="260988"/>
                  </a:lnTo>
                  <a:lnTo>
                    <a:pt x="215127" y="501692"/>
                  </a:lnTo>
                  <a:lnTo>
                    <a:pt x="251657" y="6301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883651" y="4702984"/>
              <a:ext cx="1217930" cy="630555"/>
            </a:xfrm>
            <a:custGeom>
              <a:avLst/>
              <a:gdLst/>
              <a:ahLst/>
              <a:cxnLst/>
              <a:rect l="l" t="t" r="r" b="b"/>
              <a:pathLst>
                <a:path w="1217929" h="630554">
                  <a:moveTo>
                    <a:pt x="0" y="492226"/>
                  </a:moveTo>
                  <a:lnTo>
                    <a:pt x="138006" y="240704"/>
                  </a:lnTo>
                  <a:lnTo>
                    <a:pt x="175890" y="369169"/>
                  </a:lnTo>
                  <a:lnTo>
                    <a:pt x="1003929" y="128465"/>
                  </a:lnTo>
                  <a:lnTo>
                    <a:pt x="966045" y="0"/>
                  </a:lnTo>
                  <a:lnTo>
                    <a:pt x="1217704" y="137931"/>
                  </a:lnTo>
                  <a:lnTo>
                    <a:pt x="1079697" y="389453"/>
                  </a:lnTo>
                  <a:lnTo>
                    <a:pt x="1043166" y="260988"/>
                  </a:lnTo>
                  <a:lnTo>
                    <a:pt x="215127" y="501692"/>
                  </a:lnTo>
                  <a:lnTo>
                    <a:pt x="251658" y="630158"/>
                  </a:lnTo>
                  <a:lnTo>
                    <a:pt x="0" y="492226"/>
                  </a:lnTo>
                  <a:close/>
                </a:path>
              </a:pathLst>
            </a:custGeom>
            <a:ln w="4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00836" y="5256274"/>
              <a:ext cx="1370330" cy="1309370"/>
            </a:xfrm>
            <a:custGeom>
              <a:avLst/>
              <a:gdLst/>
              <a:ahLst/>
              <a:cxnLst/>
              <a:rect l="l" t="t" r="r" b="b"/>
              <a:pathLst>
                <a:path w="1370329" h="1309370">
                  <a:moveTo>
                    <a:pt x="913413" y="1309115"/>
                  </a:moveTo>
                  <a:lnTo>
                    <a:pt x="0" y="1309115"/>
                  </a:lnTo>
                  <a:lnTo>
                    <a:pt x="0" y="749809"/>
                  </a:lnTo>
                  <a:lnTo>
                    <a:pt x="913413" y="749809"/>
                  </a:lnTo>
                  <a:lnTo>
                    <a:pt x="913413" y="858013"/>
                  </a:lnTo>
                  <a:lnTo>
                    <a:pt x="1370120" y="0"/>
                  </a:lnTo>
                  <a:lnTo>
                    <a:pt x="913413" y="1200913"/>
                  </a:lnTo>
                  <a:lnTo>
                    <a:pt x="913413" y="1309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800837" y="5256275"/>
              <a:ext cx="1370330" cy="1309370"/>
            </a:xfrm>
            <a:custGeom>
              <a:avLst/>
              <a:gdLst/>
              <a:ahLst/>
              <a:cxnLst/>
              <a:rect l="l" t="t" r="r" b="b"/>
              <a:pathLst>
                <a:path w="1370329" h="1309370">
                  <a:moveTo>
                    <a:pt x="0" y="749807"/>
                  </a:moveTo>
                  <a:lnTo>
                    <a:pt x="913413" y="749807"/>
                  </a:lnTo>
                  <a:lnTo>
                    <a:pt x="913413" y="858011"/>
                  </a:lnTo>
                  <a:lnTo>
                    <a:pt x="1370120" y="0"/>
                  </a:lnTo>
                  <a:lnTo>
                    <a:pt x="913413" y="1200911"/>
                  </a:lnTo>
                  <a:lnTo>
                    <a:pt x="913413" y="1309115"/>
                  </a:lnTo>
                  <a:lnTo>
                    <a:pt x="0" y="1309115"/>
                  </a:lnTo>
                  <a:lnTo>
                    <a:pt x="0" y="749807"/>
                  </a:lnTo>
                  <a:close/>
                </a:path>
              </a:pathLst>
            </a:custGeom>
            <a:ln w="4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817091" y="5483352"/>
              <a:ext cx="1713230" cy="993775"/>
            </a:xfrm>
            <a:custGeom>
              <a:avLst/>
              <a:gdLst/>
              <a:ahLst/>
              <a:cxnLst/>
              <a:rect l="l" t="t" r="r" b="b"/>
              <a:pathLst>
                <a:path w="1713229" h="993775">
                  <a:moveTo>
                    <a:pt x="1713009" y="993647"/>
                  </a:moveTo>
                  <a:lnTo>
                    <a:pt x="799405" y="993647"/>
                  </a:lnTo>
                  <a:lnTo>
                    <a:pt x="799405" y="800099"/>
                  </a:lnTo>
                  <a:lnTo>
                    <a:pt x="0" y="0"/>
                  </a:lnTo>
                  <a:lnTo>
                    <a:pt x="799405" y="629411"/>
                  </a:lnTo>
                  <a:lnTo>
                    <a:pt x="799405" y="435863"/>
                  </a:lnTo>
                  <a:lnTo>
                    <a:pt x="1713009" y="435863"/>
                  </a:lnTo>
                  <a:lnTo>
                    <a:pt x="1713009" y="9936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817090" y="5483351"/>
              <a:ext cx="1713230" cy="993775"/>
            </a:xfrm>
            <a:custGeom>
              <a:avLst/>
              <a:gdLst/>
              <a:ahLst/>
              <a:cxnLst/>
              <a:rect l="l" t="t" r="r" b="b"/>
              <a:pathLst>
                <a:path w="1713229" h="993775">
                  <a:moveTo>
                    <a:pt x="1713011" y="993647"/>
                  </a:moveTo>
                  <a:lnTo>
                    <a:pt x="799405" y="993647"/>
                  </a:lnTo>
                  <a:lnTo>
                    <a:pt x="799405" y="800099"/>
                  </a:lnTo>
                  <a:lnTo>
                    <a:pt x="0" y="0"/>
                  </a:lnTo>
                  <a:lnTo>
                    <a:pt x="799405" y="629411"/>
                  </a:lnTo>
                  <a:lnTo>
                    <a:pt x="799405" y="435863"/>
                  </a:lnTo>
                  <a:lnTo>
                    <a:pt x="1713011" y="435863"/>
                  </a:lnTo>
                  <a:lnTo>
                    <a:pt x="1713011" y="99364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5079605" y="158853"/>
            <a:ext cx="1892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Tahoma"/>
                <a:cs typeface="Tahoma"/>
              </a:rPr>
              <a:t>200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8" name="object 118"/>
          <p:cNvSpPr txBox="1">
            <a:spLocks noGrp="1"/>
          </p:cNvSpPr>
          <p:nvPr>
            <p:ph type="title"/>
          </p:nvPr>
        </p:nvSpPr>
        <p:spPr>
          <a:xfrm>
            <a:off x="482600" y="560862"/>
            <a:ext cx="10795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90" dirty="0">
                <a:latin typeface="Tahoma"/>
                <a:cs typeface="Tahoma"/>
              </a:rPr>
              <a:t>examen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079602" y="453101"/>
            <a:ext cx="1892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Tahoma"/>
                <a:cs typeface="Tahoma"/>
              </a:rPr>
              <a:t>150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079601" y="753450"/>
            <a:ext cx="1892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Tahoma"/>
                <a:cs typeface="Tahoma"/>
              </a:rPr>
              <a:t>100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5570422" y="715104"/>
            <a:ext cx="419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latin typeface="Tahoma"/>
                <a:cs typeface="Tahoma"/>
              </a:rPr>
              <a:t>~1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ms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050627" y="1047700"/>
            <a:ext cx="241935" cy="131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Tahoma"/>
                <a:cs typeface="Tahoma"/>
              </a:rPr>
              <a:t>50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750">
              <a:latin typeface="Tahoma"/>
              <a:cs typeface="Tahoma"/>
            </a:endParaRPr>
          </a:p>
          <a:p>
            <a:pPr marL="144780">
              <a:lnSpc>
                <a:spcPct val="100000"/>
              </a:lnSpc>
            </a:pPr>
            <a:r>
              <a:rPr sz="750" spc="-50" dirty="0">
                <a:latin typeface="Tahoma"/>
                <a:cs typeface="Tahoma"/>
              </a:rPr>
              <a:t>0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750">
              <a:latin typeface="Tahoma"/>
              <a:cs typeface="Tahoma"/>
            </a:endParaRPr>
          </a:p>
          <a:p>
            <a:pPr marL="64135">
              <a:lnSpc>
                <a:spcPct val="100000"/>
              </a:lnSpc>
            </a:pPr>
            <a:r>
              <a:rPr sz="750" spc="-40" dirty="0">
                <a:latin typeface="Tahoma"/>
                <a:cs typeface="Tahoma"/>
              </a:rPr>
              <a:t>- </a:t>
            </a:r>
            <a:r>
              <a:rPr sz="750" spc="-25" dirty="0">
                <a:latin typeface="Tahoma"/>
                <a:cs typeface="Tahoma"/>
              </a:rPr>
              <a:t>50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600" spc="-30" dirty="0">
                <a:latin typeface="Tahoma"/>
                <a:cs typeface="Tahoma"/>
              </a:rPr>
              <a:t>- </a:t>
            </a:r>
            <a:r>
              <a:rPr sz="600" spc="-25" dirty="0">
                <a:latin typeface="Tahoma"/>
                <a:cs typeface="Tahoma"/>
              </a:rPr>
              <a:t>100</a:t>
            </a:r>
            <a:endParaRPr sz="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600" spc="-30" dirty="0">
                <a:latin typeface="Tahoma"/>
                <a:cs typeface="Tahoma"/>
              </a:rPr>
              <a:t>- </a:t>
            </a:r>
            <a:r>
              <a:rPr sz="600" spc="-25" dirty="0">
                <a:latin typeface="Tahoma"/>
                <a:cs typeface="Tahoma"/>
              </a:rPr>
              <a:t>150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050626" y="2544099"/>
            <a:ext cx="20066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latin typeface="Tahoma"/>
                <a:cs typeface="Tahoma"/>
              </a:rPr>
              <a:t>- </a:t>
            </a:r>
            <a:r>
              <a:rPr sz="600" spc="-25" dirty="0">
                <a:latin typeface="Tahoma"/>
                <a:cs typeface="Tahoma"/>
              </a:rPr>
              <a:t>200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177134" y="2605858"/>
            <a:ext cx="21462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Tahoma"/>
                <a:cs typeface="Tahoma"/>
              </a:rPr>
              <a:t>0,06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680184" y="2605857"/>
            <a:ext cx="21462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Tahoma"/>
                <a:cs typeface="Tahoma"/>
              </a:rPr>
              <a:t>0,07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175612" y="2605857"/>
            <a:ext cx="21462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Tahoma"/>
                <a:cs typeface="Tahoma"/>
              </a:rPr>
              <a:t>0,08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6677138" y="2605855"/>
            <a:ext cx="21462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Tahoma"/>
                <a:cs typeface="Tahoma"/>
              </a:rPr>
              <a:t>0,09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203054" y="2605855"/>
            <a:ext cx="1600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Tahoma"/>
                <a:cs typeface="Tahoma"/>
              </a:rPr>
              <a:t>0.1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675615" y="2605854"/>
            <a:ext cx="21462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Tahoma"/>
                <a:cs typeface="Tahoma"/>
              </a:rPr>
              <a:t>0,11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177142" y="2605853"/>
            <a:ext cx="21462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Tahoma"/>
                <a:cs typeface="Tahoma"/>
              </a:rPr>
              <a:t>0,12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724071" y="3717284"/>
            <a:ext cx="1076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0" dirty="0">
                <a:latin typeface="Tahoma"/>
                <a:cs typeface="Tahoma"/>
              </a:rPr>
              <a:t>El</a:t>
            </a:r>
            <a:r>
              <a:rPr sz="700" spc="35" dirty="0">
                <a:latin typeface="Tahoma"/>
                <a:cs typeface="Tahoma"/>
              </a:rPr>
              <a:t> </a:t>
            </a:r>
            <a:r>
              <a:rPr sz="700" spc="10" dirty="0">
                <a:latin typeface="Tahoma"/>
                <a:cs typeface="Tahoma"/>
              </a:rPr>
              <a:t>diferencial</a:t>
            </a:r>
            <a:r>
              <a:rPr sz="700" spc="35" dirty="0">
                <a:latin typeface="Tahoma"/>
                <a:cs typeface="Tahoma"/>
              </a:rPr>
              <a:t> </a:t>
            </a:r>
            <a:r>
              <a:rPr sz="700" spc="10" dirty="0">
                <a:latin typeface="Tahoma"/>
                <a:cs typeface="Tahoma"/>
              </a:rPr>
              <a:t>del</a:t>
            </a:r>
            <a:r>
              <a:rPr sz="700" spc="40" dirty="0">
                <a:latin typeface="Tahoma"/>
                <a:cs typeface="Tahoma"/>
              </a:rPr>
              <a:t> </a:t>
            </a:r>
            <a:r>
              <a:rPr sz="700" spc="-10" dirty="0">
                <a:latin typeface="Tahoma"/>
                <a:cs typeface="Tahoma"/>
              </a:rPr>
              <a:t>autobús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724071" y="3869455"/>
            <a:ext cx="10185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20" dirty="0">
                <a:latin typeface="Tahoma"/>
                <a:cs typeface="Tahoma"/>
              </a:rPr>
              <a:t>elemento</a:t>
            </a:r>
            <a:r>
              <a:rPr sz="700" spc="35" dirty="0">
                <a:latin typeface="Tahoma"/>
                <a:cs typeface="Tahoma"/>
              </a:rPr>
              <a:t> </a:t>
            </a:r>
            <a:r>
              <a:rPr sz="700" spc="20" dirty="0">
                <a:latin typeface="Tahoma"/>
                <a:cs typeface="Tahoma"/>
              </a:rPr>
              <a:t>de</a:t>
            </a:r>
            <a:r>
              <a:rPr sz="700" spc="40" dirty="0">
                <a:latin typeface="Tahoma"/>
                <a:cs typeface="Tahoma"/>
              </a:rPr>
              <a:t> </a:t>
            </a:r>
            <a:r>
              <a:rPr sz="700" spc="-10" dirty="0">
                <a:latin typeface="Tahoma"/>
                <a:cs typeface="Tahoma"/>
              </a:rPr>
              <a:t>protección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724071" y="4027975"/>
            <a:ext cx="118872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10" dirty="0">
                <a:latin typeface="Tahoma"/>
                <a:cs typeface="Tahoma"/>
              </a:rPr>
              <a:t>se</a:t>
            </a:r>
            <a:r>
              <a:rPr sz="650" spc="30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recupera</a:t>
            </a:r>
            <a:r>
              <a:rPr sz="650" spc="35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debido</a:t>
            </a:r>
            <a:r>
              <a:rPr sz="650" spc="35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a</a:t>
            </a:r>
            <a:r>
              <a:rPr sz="650" spc="35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la</a:t>
            </a:r>
            <a:r>
              <a:rPr sz="650" spc="35" dirty="0">
                <a:latin typeface="Tahoma"/>
                <a:cs typeface="Tahoma"/>
              </a:rPr>
              <a:t> </a:t>
            </a:r>
            <a:r>
              <a:rPr sz="650" spc="-10" dirty="0">
                <a:latin typeface="Tahoma"/>
                <a:cs typeface="Tahoma"/>
              </a:rPr>
              <a:t>fuerte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3724071" y="4180145"/>
            <a:ext cx="69405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10" dirty="0">
                <a:latin typeface="Tahoma"/>
                <a:cs typeface="Tahoma"/>
              </a:rPr>
              <a:t>saturación</a:t>
            </a:r>
            <a:r>
              <a:rPr sz="650" spc="70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del</a:t>
            </a:r>
            <a:r>
              <a:rPr sz="650" spc="70" dirty="0">
                <a:latin typeface="Tahoma"/>
                <a:cs typeface="Tahoma"/>
              </a:rPr>
              <a:t> </a:t>
            </a:r>
            <a:r>
              <a:rPr sz="650" spc="-25" dirty="0">
                <a:latin typeface="Tahoma"/>
                <a:cs typeface="Tahoma"/>
              </a:rPr>
              <a:t>TC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331967" y="3754901"/>
            <a:ext cx="11087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latin typeface="Tahoma"/>
                <a:cs typeface="Tahoma"/>
              </a:rPr>
              <a:t>El</a:t>
            </a:r>
            <a:r>
              <a:rPr sz="500" spc="2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indicador</a:t>
            </a:r>
            <a:r>
              <a:rPr sz="500" spc="25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de</a:t>
            </a:r>
            <a:r>
              <a:rPr sz="500" spc="25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saturación</a:t>
            </a:r>
            <a:r>
              <a:rPr sz="500" spc="2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del</a:t>
            </a:r>
            <a:r>
              <a:rPr sz="500" spc="25" dirty="0">
                <a:latin typeface="Tahoma"/>
                <a:cs typeface="Tahoma"/>
              </a:rPr>
              <a:t> </a:t>
            </a:r>
            <a:r>
              <a:rPr sz="500" dirty="0">
                <a:latin typeface="Tahoma"/>
                <a:cs typeface="Tahoma"/>
              </a:rPr>
              <a:t>TC</a:t>
            </a:r>
            <a:r>
              <a:rPr sz="500" spc="25" dirty="0">
                <a:latin typeface="Tahoma"/>
                <a:cs typeface="Tahoma"/>
              </a:rPr>
              <a:t> </a:t>
            </a:r>
            <a:r>
              <a:rPr sz="500" spc="-25" dirty="0">
                <a:latin typeface="Tahoma"/>
                <a:cs typeface="Tahoma"/>
              </a:rPr>
              <a:t>se</a:t>
            </a:r>
            <a:endParaRPr sz="500">
              <a:latin typeface="Tahoma"/>
              <a:cs typeface="Tahoma"/>
            </a:endParaRPr>
          </a:p>
          <a:p>
            <a:pPr marL="12700" marR="5080">
              <a:lnSpc>
                <a:spcPct val="199800"/>
              </a:lnSpc>
            </a:pPr>
            <a:r>
              <a:rPr sz="500" spc="10" dirty="0">
                <a:latin typeface="Tahoma"/>
                <a:cs typeface="Tahoma"/>
              </a:rPr>
              <a:t>establece</a:t>
            </a:r>
            <a:r>
              <a:rPr sz="500" spc="3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de</a:t>
            </a:r>
            <a:r>
              <a:rPr sz="500" spc="3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forma</a:t>
            </a:r>
            <a:r>
              <a:rPr sz="500" spc="3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segura</a:t>
            </a:r>
            <a:r>
              <a:rPr sz="500" spc="3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antes</a:t>
            </a:r>
            <a:r>
              <a:rPr sz="500" spc="30" dirty="0">
                <a:latin typeface="Tahoma"/>
                <a:cs typeface="Tahoma"/>
              </a:rPr>
              <a:t> </a:t>
            </a:r>
            <a:r>
              <a:rPr sz="500" spc="-25" dirty="0">
                <a:latin typeface="Tahoma"/>
                <a:cs typeface="Tahoma"/>
              </a:rPr>
              <a:t>del</a:t>
            </a:r>
            <a:r>
              <a:rPr sz="500" spc="500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indicador</a:t>
            </a:r>
            <a:r>
              <a:rPr sz="500" spc="45" dirty="0">
                <a:latin typeface="Tahoma"/>
                <a:cs typeface="Tahoma"/>
              </a:rPr>
              <a:t> </a:t>
            </a:r>
            <a:r>
              <a:rPr sz="500" spc="10" dirty="0">
                <a:latin typeface="Tahoma"/>
                <a:cs typeface="Tahoma"/>
              </a:rPr>
              <a:t>de</a:t>
            </a:r>
            <a:r>
              <a:rPr sz="500" spc="50" dirty="0">
                <a:latin typeface="Tahoma"/>
                <a:cs typeface="Tahoma"/>
              </a:rPr>
              <a:t> </a:t>
            </a:r>
            <a:r>
              <a:rPr sz="500" spc="-10" dirty="0">
                <a:latin typeface="Tahoma"/>
                <a:cs typeface="Tahoma"/>
              </a:rPr>
              <a:t>activación.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351005" y="4481178"/>
            <a:ext cx="1002030" cy="6718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600" dirty="0">
                <a:latin typeface="Tahoma"/>
                <a:cs typeface="Tahoma"/>
              </a:rPr>
              <a:t>A pesar</a:t>
            </a:r>
            <a:r>
              <a:rPr sz="600" spc="15" dirty="0">
                <a:latin typeface="Tahoma"/>
                <a:cs typeface="Tahoma"/>
              </a:rPr>
              <a:t> </a:t>
            </a:r>
            <a:r>
              <a:rPr sz="600" dirty="0">
                <a:latin typeface="Tahoma"/>
                <a:cs typeface="Tahoma"/>
              </a:rPr>
              <a:t>de</a:t>
            </a:r>
            <a:r>
              <a:rPr sz="600" spc="10" dirty="0">
                <a:latin typeface="Tahoma"/>
                <a:cs typeface="Tahoma"/>
              </a:rPr>
              <a:t> </a:t>
            </a:r>
            <a:r>
              <a:rPr sz="600" dirty="0">
                <a:latin typeface="Tahoma"/>
                <a:cs typeface="Tahoma"/>
              </a:rPr>
              <a:t>la</a:t>
            </a:r>
            <a:r>
              <a:rPr sz="600" spc="15" dirty="0">
                <a:latin typeface="Tahoma"/>
                <a:cs typeface="Tahoma"/>
              </a:rPr>
              <a:t> </a:t>
            </a:r>
            <a:r>
              <a:rPr sz="600" dirty="0">
                <a:latin typeface="Tahoma"/>
                <a:cs typeface="Tahoma"/>
              </a:rPr>
              <a:t>TC</a:t>
            </a:r>
            <a:r>
              <a:rPr sz="600" spc="15" dirty="0">
                <a:latin typeface="Tahoma"/>
                <a:cs typeface="Tahoma"/>
              </a:rPr>
              <a:t> </a:t>
            </a:r>
            <a:r>
              <a:rPr sz="600" spc="-10" dirty="0">
                <a:latin typeface="Tahoma"/>
                <a:cs typeface="Tahoma"/>
              </a:rPr>
              <a:t>intensa</a:t>
            </a:r>
            <a:endParaRPr sz="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10" dirty="0">
                <a:latin typeface="Tahoma"/>
                <a:cs typeface="Tahoma"/>
              </a:rPr>
              <a:t>saturación</a:t>
            </a:r>
            <a:r>
              <a:rPr sz="850" spc="155" dirty="0">
                <a:latin typeface="Tahoma"/>
                <a:cs typeface="Tahoma"/>
              </a:rPr>
              <a:t> </a:t>
            </a:r>
            <a:r>
              <a:rPr sz="850" spc="-25" dirty="0">
                <a:latin typeface="Tahoma"/>
                <a:cs typeface="Tahoma"/>
              </a:rPr>
              <a:t>la</a:t>
            </a:r>
            <a:endParaRPr sz="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650" spc="10" dirty="0">
                <a:latin typeface="Tahoma"/>
                <a:cs typeface="Tahoma"/>
              </a:rPr>
              <a:t>corriente</a:t>
            </a:r>
            <a:r>
              <a:rPr sz="650" spc="45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de</a:t>
            </a:r>
            <a:r>
              <a:rPr sz="650" spc="50" dirty="0">
                <a:latin typeface="Tahoma"/>
                <a:cs typeface="Tahoma"/>
              </a:rPr>
              <a:t> </a:t>
            </a:r>
            <a:r>
              <a:rPr sz="650" spc="10" dirty="0">
                <a:latin typeface="Tahoma"/>
                <a:cs typeface="Tahoma"/>
              </a:rPr>
              <a:t>falla</a:t>
            </a:r>
            <a:r>
              <a:rPr sz="650" spc="50" dirty="0">
                <a:latin typeface="Tahoma"/>
                <a:cs typeface="Tahoma"/>
              </a:rPr>
              <a:t> </a:t>
            </a:r>
            <a:r>
              <a:rPr sz="650" spc="-10" dirty="0">
                <a:latin typeface="Tahoma"/>
                <a:cs typeface="Tahoma"/>
              </a:rPr>
              <a:t>externa</a:t>
            </a:r>
            <a:endParaRPr sz="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850" dirty="0">
                <a:latin typeface="Tahoma"/>
                <a:cs typeface="Tahoma"/>
              </a:rPr>
              <a:t>se</a:t>
            </a:r>
            <a:r>
              <a:rPr sz="850" spc="1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ve</a:t>
            </a:r>
            <a:r>
              <a:rPr sz="850" spc="1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en</a:t>
            </a:r>
            <a:r>
              <a:rPr sz="850" spc="10" dirty="0">
                <a:latin typeface="Tahoma"/>
                <a:cs typeface="Tahoma"/>
              </a:rPr>
              <a:t> </a:t>
            </a:r>
            <a:r>
              <a:rPr sz="850" spc="-25" dirty="0">
                <a:latin typeface="Tahoma"/>
                <a:cs typeface="Tahoma"/>
              </a:rPr>
              <a:t>el</a:t>
            </a:r>
            <a:endParaRPr sz="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10" dirty="0">
                <a:latin typeface="Tahoma"/>
                <a:cs typeface="Tahoma"/>
              </a:rPr>
              <a:t>direccion</a:t>
            </a:r>
            <a:r>
              <a:rPr sz="800" spc="114" dirty="0">
                <a:latin typeface="Tahoma"/>
                <a:cs typeface="Tahoma"/>
              </a:rPr>
              <a:t> </a:t>
            </a:r>
            <a:r>
              <a:rPr sz="800" spc="-10" dirty="0">
                <a:latin typeface="Tahoma"/>
                <a:cs typeface="Tahoma"/>
              </a:rPr>
              <a:t>opuesta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6654045" y="5942836"/>
            <a:ext cx="694690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100"/>
              </a:spcBef>
            </a:pPr>
            <a:r>
              <a:rPr sz="950" dirty="0">
                <a:latin typeface="Tahoma"/>
                <a:cs typeface="Tahoma"/>
              </a:rPr>
              <a:t>El</a:t>
            </a:r>
            <a:r>
              <a:rPr sz="950" spc="-3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elemento </a:t>
            </a:r>
            <a:r>
              <a:rPr sz="950" spc="55" dirty="0">
                <a:latin typeface="Tahoma"/>
                <a:cs typeface="Tahoma"/>
              </a:rPr>
              <a:t>no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es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dirty="0">
                <a:latin typeface="Tahoma"/>
                <a:cs typeface="Tahoma"/>
              </a:rPr>
              <a:t>mal</a:t>
            </a:r>
            <a:r>
              <a:rPr sz="900" spc="90" dirty="0">
                <a:latin typeface="Tahoma"/>
                <a:cs typeface="Tahoma"/>
              </a:rPr>
              <a:t> </a:t>
            </a:r>
            <a:r>
              <a:rPr sz="900" spc="-10" dirty="0">
                <a:latin typeface="Tahoma"/>
                <a:cs typeface="Tahoma"/>
              </a:rPr>
              <a:t>operar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838374" y="5962591"/>
            <a:ext cx="795020" cy="53594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00" spc="-25" dirty="0">
                <a:latin typeface="Tahoma"/>
                <a:cs typeface="Tahoma"/>
              </a:rPr>
              <a:t>El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650" spc="10" dirty="0">
                <a:latin typeface="Tahoma"/>
                <a:cs typeface="Tahoma"/>
              </a:rPr>
              <a:t>bandera</a:t>
            </a:r>
            <a:r>
              <a:rPr sz="650" spc="105" dirty="0">
                <a:latin typeface="Tahoma"/>
                <a:cs typeface="Tahoma"/>
              </a:rPr>
              <a:t> </a:t>
            </a:r>
            <a:r>
              <a:rPr sz="650" spc="-10" dirty="0">
                <a:latin typeface="Tahoma"/>
                <a:cs typeface="Tahoma"/>
              </a:rPr>
              <a:t>direccional</a:t>
            </a:r>
            <a:endParaRPr sz="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400" dirty="0">
                <a:latin typeface="Tahoma"/>
                <a:cs typeface="Tahoma"/>
              </a:rPr>
              <a:t>no</a:t>
            </a:r>
            <a:r>
              <a:rPr sz="400" spc="20" dirty="0">
                <a:latin typeface="Tahoma"/>
                <a:cs typeface="Tahoma"/>
              </a:rPr>
              <a:t> </a:t>
            </a:r>
            <a:r>
              <a:rPr sz="400" dirty="0">
                <a:latin typeface="Tahoma"/>
                <a:cs typeface="Tahoma"/>
              </a:rPr>
              <a:t>está</a:t>
            </a:r>
            <a:r>
              <a:rPr sz="400" spc="20" dirty="0">
                <a:latin typeface="Tahoma"/>
                <a:cs typeface="Tahoma"/>
              </a:rPr>
              <a:t> </a:t>
            </a:r>
            <a:r>
              <a:rPr sz="400" spc="-10" dirty="0">
                <a:latin typeface="Tahoma"/>
                <a:cs typeface="Tahoma"/>
              </a:rPr>
              <a:t>configurado</a:t>
            </a:r>
            <a:endParaRPr sz="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9194" y="1688395"/>
            <a:ext cx="6241656" cy="22709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39747" y="469422"/>
            <a:ext cx="237680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spc="-180" dirty="0"/>
              <a:t>B30/</a:t>
            </a:r>
            <a:r>
              <a:rPr sz="4300" spc="-320" dirty="0"/>
              <a:t> </a:t>
            </a:r>
            <a:r>
              <a:rPr sz="4300" spc="-450" dirty="0"/>
              <a:t>B90</a:t>
            </a:r>
            <a:endParaRPr sz="4300"/>
          </a:p>
        </p:txBody>
      </p:sp>
      <p:sp>
        <p:nvSpPr>
          <p:cNvPr id="4" name="object 4"/>
          <p:cNvSpPr txBox="1"/>
          <p:nvPr/>
        </p:nvSpPr>
        <p:spPr>
          <a:xfrm>
            <a:off x="3120391" y="4244277"/>
            <a:ext cx="7639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200" spc="-365" dirty="0">
                <a:solidFill>
                  <a:srgbClr val="1E4091"/>
                </a:solidFill>
                <a:latin typeface="Arial Black"/>
                <a:cs typeface="Arial Black"/>
              </a:rPr>
              <a:t>B30 B90 B90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49035" y="4224161"/>
            <a:ext cx="4167504" cy="149606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400" spc="-165" dirty="0">
                <a:solidFill>
                  <a:srgbClr val="1E4091"/>
                </a:solidFill>
                <a:latin typeface="Arial Black"/>
                <a:cs typeface="Arial Black"/>
              </a:rPr>
              <a:t>(6)</a:t>
            </a:r>
            <a:r>
              <a:rPr sz="2400" spc="-1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2400" spc="-40" dirty="0">
                <a:solidFill>
                  <a:srgbClr val="1E4091"/>
                </a:solidFill>
                <a:latin typeface="Arial Black"/>
                <a:cs typeface="Arial Black"/>
              </a:rPr>
              <a:t>Circuitos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00" spc="-165" dirty="0">
                <a:solidFill>
                  <a:srgbClr val="1E4091"/>
                </a:solidFill>
                <a:latin typeface="Arial Black"/>
                <a:cs typeface="Arial Black"/>
              </a:rPr>
              <a:t>(8)</a:t>
            </a:r>
            <a:r>
              <a:rPr sz="2400" spc="-160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2400" spc="-150" dirty="0">
                <a:solidFill>
                  <a:srgbClr val="1E4091"/>
                </a:solidFill>
                <a:latin typeface="Arial Black"/>
                <a:cs typeface="Arial Black"/>
              </a:rPr>
              <a:t>Circuitos</a:t>
            </a:r>
            <a:r>
              <a:rPr sz="2400" spc="-15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2400" spc="-90" dirty="0">
                <a:solidFill>
                  <a:srgbClr val="1E4091"/>
                </a:solidFill>
                <a:latin typeface="Arial Black"/>
                <a:cs typeface="Arial Black"/>
              </a:rPr>
              <a:t>(una</a:t>
            </a:r>
            <a:r>
              <a:rPr sz="2400" spc="-15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2400" spc="-20" dirty="0">
                <a:solidFill>
                  <a:srgbClr val="1E4091"/>
                </a:solidFill>
                <a:latin typeface="Arial Black"/>
                <a:cs typeface="Arial Black"/>
              </a:rPr>
              <a:t>caja)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700" spc="-200" dirty="0">
                <a:solidFill>
                  <a:srgbClr val="1E4091"/>
                </a:solidFill>
                <a:latin typeface="Arial Black"/>
                <a:cs typeface="Arial Black"/>
              </a:rPr>
              <a:t>(24)</a:t>
            </a:r>
            <a:r>
              <a:rPr sz="2700" spc="-180" dirty="0">
                <a:solidFill>
                  <a:srgbClr val="1E4091"/>
                </a:solidFill>
                <a:latin typeface="Arial Black"/>
                <a:cs typeface="Arial Black"/>
              </a:rPr>
              <a:t> circuitos </a:t>
            </a:r>
            <a:r>
              <a:rPr sz="2700" spc="-140" dirty="0">
                <a:solidFill>
                  <a:srgbClr val="1E4091"/>
                </a:solidFill>
                <a:latin typeface="Arial Black"/>
                <a:cs typeface="Arial Black"/>
              </a:rPr>
              <a:t>(tres</a:t>
            </a:r>
            <a:r>
              <a:rPr sz="2700" spc="-175" dirty="0">
                <a:solidFill>
                  <a:srgbClr val="1E4091"/>
                </a:solidFill>
                <a:latin typeface="Arial Black"/>
                <a:cs typeface="Arial Black"/>
              </a:rPr>
              <a:t> </a:t>
            </a:r>
            <a:r>
              <a:rPr sz="2700" spc="-180" dirty="0">
                <a:solidFill>
                  <a:srgbClr val="1E4091"/>
                </a:solidFill>
                <a:latin typeface="Arial Black"/>
                <a:cs typeface="Arial Black"/>
              </a:rPr>
              <a:t>cajas)</a:t>
            </a:r>
            <a:endParaRPr sz="2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25342" y="2045238"/>
            <a:ext cx="0" cy="3562985"/>
          </a:xfrm>
          <a:custGeom>
            <a:avLst/>
            <a:gdLst/>
            <a:ahLst/>
            <a:cxnLst/>
            <a:rect l="l" t="t" r="r" b="b"/>
            <a:pathLst>
              <a:path h="3562985">
                <a:moveTo>
                  <a:pt x="0" y="0"/>
                </a:moveTo>
                <a:lnTo>
                  <a:pt x="0" y="3562750"/>
                </a:lnTo>
              </a:path>
            </a:pathLst>
          </a:custGeom>
          <a:ln w="53559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9791" y="2369125"/>
            <a:ext cx="2083435" cy="0"/>
          </a:xfrm>
          <a:custGeom>
            <a:avLst/>
            <a:gdLst/>
            <a:ahLst/>
            <a:cxnLst/>
            <a:rect l="l" t="t" r="r" b="b"/>
            <a:pathLst>
              <a:path w="2083435">
                <a:moveTo>
                  <a:pt x="2082885" y="0"/>
                </a:moveTo>
                <a:lnTo>
                  <a:pt x="0" y="0"/>
                </a:lnTo>
              </a:path>
            </a:pathLst>
          </a:custGeom>
          <a:ln w="41025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765231" y="2297870"/>
            <a:ext cx="1028065" cy="144780"/>
            <a:chOff x="4765231" y="2297870"/>
            <a:chExt cx="1028065" cy="144780"/>
          </a:xfrm>
        </p:grpSpPr>
        <p:sp>
          <p:nvSpPr>
            <p:cNvPr id="6" name="object 6"/>
            <p:cNvSpPr/>
            <p:nvPr/>
          </p:nvSpPr>
          <p:spPr>
            <a:xfrm>
              <a:off x="5130232" y="2369126"/>
              <a:ext cx="595630" cy="0"/>
            </a:xfrm>
            <a:custGeom>
              <a:avLst/>
              <a:gdLst/>
              <a:ahLst/>
              <a:cxnLst/>
              <a:rect l="l" t="t" r="r" b="b"/>
              <a:pathLst>
                <a:path w="595629">
                  <a:moveTo>
                    <a:pt x="595110" y="0"/>
                  </a:moveTo>
                  <a:lnTo>
                    <a:pt x="0" y="0"/>
                  </a:lnTo>
                </a:path>
              </a:pathLst>
            </a:custGeom>
            <a:ln w="4102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7896" y="2297870"/>
              <a:ext cx="134891" cy="14466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32677" y="2369127"/>
              <a:ext cx="297815" cy="0"/>
            </a:xfrm>
            <a:custGeom>
              <a:avLst/>
              <a:gdLst/>
              <a:ahLst/>
              <a:cxnLst/>
              <a:rect l="l" t="t" r="r" b="b"/>
              <a:pathLst>
                <a:path w="297814">
                  <a:moveTo>
                    <a:pt x="0" y="0"/>
                  </a:moveTo>
                  <a:lnTo>
                    <a:pt x="297555" y="0"/>
                  </a:lnTo>
                </a:path>
              </a:pathLst>
            </a:custGeom>
            <a:ln w="4102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5231" y="2297872"/>
              <a:ext cx="134891" cy="144669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1989" y="2268912"/>
            <a:ext cx="338752" cy="26216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2749791" y="3189645"/>
            <a:ext cx="2083435" cy="0"/>
          </a:xfrm>
          <a:custGeom>
            <a:avLst/>
            <a:gdLst/>
            <a:ahLst/>
            <a:cxnLst/>
            <a:rect l="l" t="t" r="r" b="b"/>
            <a:pathLst>
              <a:path w="2083435">
                <a:moveTo>
                  <a:pt x="2082885" y="0"/>
                </a:moveTo>
                <a:lnTo>
                  <a:pt x="0" y="0"/>
                </a:lnTo>
              </a:path>
            </a:pathLst>
          </a:custGeom>
          <a:ln w="41025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765231" y="3116233"/>
            <a:ext cx="1028065" cy="147320"/>
            <a:chOff x="4765231" y="3116233"/>
            <a:chExt cx="1028065" cy="147320"/>
          </a:xfrm>
        </p:grpSpPr>
        <p:sp>
          <p:nvSpPr>
            <p:cNvPr id="13" name="object 13"/>
            <p:cNvSpPr/>
            <p:nvPr/>
          </p:nvSpPr>
          <p:spPr>
            <a:xfrm>
              <a:off x="5130232" y="3189646"/>
              <a:ext cx="595630" cy="0"/>
            </a:xfrm>
            <a:custGeom>
              <a:avLst/>
              <a:gdLst/>
              <a:ahLst/>
              <a:cxnLst/>
              <a:rect l="l" t="t" r="r" b="b"/>
              <a:pathLst>
                <a:path w="595629">
                  <a:moveTo>
                    <a:pt x="595110" y="0"/>
                  </a:moveTo>
                  <a:lnTo>
                    <a:pt x="0" y="0"/>
                  </a:lnTo>
                </a:path>
              </a:pathLst>
            </a:custGeom>
            <a:ln w="4102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7896" y="3116233"/>
              <a:ext cx="134891" cy="14682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832677" y="3189647"/>
              <a:ext cx="297815" cy="0"/>
            </a:xfrm>
            <a:custGeom>
              <a:avLst/>
              <a:gdLst/>
              <a:ahLst/>
              <a:cxnLst/>
              <a:rect l="l" t="t" r="r" b="b"/>
              <a:pathLst>
                <a:path w="297814">
                  <a:moveTo>
                    <a:pt x="0" y="0"/>
                  </a:moveTo>
                  <a:lnTo>
                    <a:pt x="297555" y="0"/>
                  </a:lnTo>
                </a:path>
              </a:pathLst>
            </a:custGeom>
            <a:ln w="4102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5231" y="3116234"/>
              <a:ext cx="134891" cy="146828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81996" y="3087280"/>
            <a:ext cx="338736" cy="264313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2749791" y="4150516"/>
            <a:ext cx="2083435" cy="0"/>
          </a:xfrm>
          <a:custGeom>
            <a:avLst/>
            <a:gdLst/>
            <a:ahLst/>
            <a:cxnLst/>
            <a:rect l="l" t="t" r="r" b="b"/>
            <a:pathLst>
              <a:path w="2083435">
                <a:moveTo>
                  <a:pt x="2082885" y="0"/>
                </a:moveTo>
                <a:lnTo>
                  <a:pt x="0" y="0"/>
                </a:lnTo>
              </a:path>
            </a:pathLst>
          </a:custGeom>
          <a:ln w="41025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765231" y="3968396"/>
            <a:ext cx="1028065" cy="255904"/>
            <a:chOff x="4765231" y="3968396"/>
            <a:chExt cx="1028065" cy="255904"/>
          </a:xfrm>
        </p:grpSpPr>
        <p:sp>
          <p:nvSpPr>
            <p:cNvPr id="20" name="object 20"/>
            <p:cNvSpPr/>
            <p:nvPr/>
          </p:nvSpPr>
          <p:spPr>
            <a:xfrm>
              <a:off x="5130232" y="4150517"/>
              <a:ext cx="595630" cy="0"/>
            </a:xfrm>
            <a:custGeom>
              <a:avLst/>
              <a:gdLst/>
              <a:ahLst/>
              <a:cxnLst/>
              <a:rect l="l" t="t" r="r" b="b"/>
              <a:pathLst>
                <a:path w="595629">
                  <a:moveTo>
                    <a:pt x="595110" y="0"/>
                  </a:moveTo>
                  <a:lnTo>
                    <a:pt x="0" y="0"/>
                  </a:lnTo>
                </a:path>
              </a:pathLst>
            </a:custGeom>
            <a:ln w="4102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7896" y="4079262"/>
              <a:ext cx="134891" cy="14466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32677" y="3988575"/>
              <a:ext cx="297815" cy="162560"/>
            </a:xfrm>
            <a:custGeom>
              <a:avLst/>
              <a:gdLst/>
              <a:ahLst/>
              <a:cxnLst/>
              <a:rect l="l" t="t" r="r" b="b"/>
              <a:pathLst>
                <a:path w="297814" h="162560">
                  <a:moveTo>
                    <a:pt x="0" y="161943"/>
                  </a:moveTo>
                  <a:lnTo>
                    <a:pt x="297555" y="0"/>
                  </a:lnTo>
                </a:path>
              </a:pathLst>
            </a:custGeom>
            <a:ln w="402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65231" y="4079264"/>
              <a:ext cx="134891" cy="144669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81996" y="4058947"/>
            <a:ext cx="338736" cy="264313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2749791" y="5113546"/>
            <a:ext cx="2083435" cy="0"/>
          </a:xfrm>
          <a:custGeom>
            <a:avLst/>
            <a:gdLst/>
            <a:ahLst/>
            <a:cxnLst/>
            <a:rect l="l" t="t" r="r" b="b"/>
            <a:pathLst>
              <a:path w="2083435">
                <a:moveTo>
                  <a:pt x="2082885" y="0"/>
                </a:moveTo>
                <a:lnTo>
                  <a:pt x="0" y="0"/>
                </a:lnTo>
              </a:path>
            </a:pathLst>
          </a:custGeom>
          <a:ln w="41025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4765231" y="4931426"/>
            <a:ext cx="1028065" cy="254000"/>
            <a:chOff x="4765231" y="4931426"/>
            <a:chExt cx="1028065" cy="254000"/>
          </a:xfrm>
        </p:grpSpPr>
        <p:sp>
          <p:nvSpPr>
            <p:cNvPr id="27" name="object 27"/>
            <p:cNvSpPr/>
            <p:nvPr/>
          </p:nvSpPr>
          <p:spPr>
            <a:xfrm>
              <a:off x="5130232" y="5113547"/>
              <a:ext cx="595630" cy="0"/>
            </a:xfrm>
            <a:custGeom>
              <a:avLst/>
              <a:gdLst/>
              <a:ahLst/>
              <a:cxnLst/>
              <a:rect l="l" t="t" r="r" b="b"/>
              <a:pathLst>
                <a:path w="595629">
                  <a:moveTo>
                    <a:pt x="595110" y="0"/>
                  </a:moveTo>
                  <a:lnTo>
                    <a:pt x="0" y="0"/>
                  </a:lnTo>
                </a:path>
              </a:pathLst>
            </a:custGeom>
            <a:ln w="4102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57896" y="5040134"/>
              <a:ext cx="134891" cy="14466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832677" y="4951605"/>
              <a:ext cx="297815" cy="162560"/>
            </a:xfrm>
            <a:custGeom>
              <a:avLst/>
              <a:gdLst/>
              <a:ahLst/>
              <a:cxnLst/>
              <a:rect l="l" t="t" r="r" b="b"/>
              <a:pathLst>
                <a:path w="297814" h="162560">
                  <a:moveTo>
                    <a:pt x="0" y="161943"/>
                  </a:moveTo>
                  <a:lnTo>
                    <a:pt x="297555" y="0"/>
                  </a:lnTo>
                </a:path>
              </a:pathLst>
            </a:custGeom>
            <a:ln w="402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65231" y="5040136"/>
              <a:ext cx="134891" cy="144669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81989" y="5021970"/>
            <a:ext cx="338752" cy="262161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3299276" y="2520163"/>
            <a:ext cx="205740" cy="993775"/>
            <a:chOff x="3299276" y="2520163"/>
            <a:chExt cx="205740" cy="993775"/>
          </a:xfrm>
        </p:grpSpPr>
        <p:sp>
          <p:nvSpPr>
            <p:cNvPr id="33" name="object 33"/>
            <p:cNvSpPr/>
            <p:nvPr/>
          </p:nvSpPr>
          <p:spPr>
            <a:xfrm>
              <a:off x="3344901" y="2531100"/>
              <a:ext cx="149225" cy="972185"/>
            </a:xfrm>
            <a:custGeom>
              <a:avLst/>
              <a:gdLst/>
              <a:ahLst/>
              <a:cxnLst/>
              <a:rect l="l" t="t" r="r" b="b"/>
              <a:pathLst>
                <a:path w="149225" h="972185">
                  <a:moveTo>
                    <a:pt x="148777" y="0"/>
                  </a:moveTo>
                  <a:lnTo>
                    <a:pt x="0" y="0"/>
                  </a:lnTo>
                  <a:lnTo>
                    <a:pt x="0" y="971659"/>
                  </a:lnTo>
                </a:path>
              </a:pathLst>
            </a:custGeom>
            <a:ln w="21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44901" y="3340817"/>
              <a:ext cx="149225" cy="0"/>
            </a:xfrm>
            <a:custGeom>
              <a:avLst/>
              <a:gdLst/>
              <a:ahLst/>
              <a:cxnLst/>
              <a:rect l="l" t="t" r="r" b="b"/>
              <a:pathLst>
                <a:path w="149225">
                  <a:moveTo>
                    <a:pt x="148777" y="0"/>
                  </a:moveTo>
                  <a:lnTo>
                    <a:pt x="0" y="0"/>
                  </a:lnTo>
                </a:path>
              </a:pathLst>
            </a:custGeom>
            <a:ln w="237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99276" y="3291154"/>
              <a:ext cx="91440" cy="101600"/>
            </a:xfrm>
            <a:custGeom>
              <a:avLst/>
              <a:gdLst/>
              <a:ahLst/>
              <a:cxnLst/>
              <a:rect l="l" t="t" r="r" b="b"/>
              <a:pathLst>
                <a:path w="91439" h="101600">
                  <a:moveTo>
                    <a:pt x="45625" y="101484"/>
                  </a:moveTo>
                  <a:lnTo>
                    <a:pt x="39674" y="99325"/>
                  </a:lnTo>
                  <a:lnTo>
                    <a:pt x="35706" y="99325"/>
                  </a:lnTo>
                  <a:lnTo>
                    <a:pt x="29755" y="97165"/>
                  </a:lnTo>
                  <a:lnTo>
                    <a:pt x="21820" y="92847"/>
                  </a:lnTo>
                  <a:lnTo>
                    <a:pt x="15869" y="90688"/>
                  </a:lnTo>
                  <a:lnTo>
                    <a:pt x="11902" y="86371"/>
                  </a:lnTo>
                  <a:lnTo>
                    <a:pt x="9918" y="82051"/>
                  </a:lnTo>
                  <a:lnTo>
                    <a:pt x="5951" y="77732"/>
                  </a:lnTo>
                  <a:lnTo>
                    <a:pt x="3967" y="71255"/>
                  </a:lnTo>
                  <a:lnTo>
                    <a:pt x="0" y="62618"/>
                  </a:lnTo>
                  <a:lnTo>
                    <a:pt x="0" y="38866"/>
                  </a:lnTo>
                  <a:lnTo>
                    <a:pt x="1983" y="34547"/>
                  </a:lnTo>
                  <a:lnTo>
                    <a:pt x="3967" y="28072"/>
                  </a:lnTo>
                  <a:lnTo>
                    <a:pt x="5951" y="23751"/>
                  </a:lnTo>
                  <a:lnTo>
                    <a:pt x="9918" y="19433"/>
                  </a:lnTo>
                  <a:lnTo>
                    <a:pt x="11902" y="15114"/>
                  </a:lnTo>
                  <a:lnTo>
                    <a:pt x="15869" y="10796"/>
                  </a:lnTo>
                  <a:lnTo>
                    <a:pt x="21820" y="8639"/>
                  </a:lnTo>
                  <a:lnTo>
                    <a:pt x="25788" y="4318"/>
                  </a:lnTo>
                  <a:lnTo>
                    <a:pt x="29755" y="2159"/>
                  </a:lnTo>
                  <a:lnTo>
                    <a:pt x="35706" y="2159"/>
                  </a:lnTo>
                  <a:lnTo>
                    <a:pt x="39674" y="0"/>
                  </a:lnTo>
                  <a:lnTo>
                    <a:pt x="49592" y="0"/>
                  </a:lnTo>
                  <a:lnTo>
                    <a:pt x="55543" y="2159"/>
                  </a:lnTo>
                  <a:lnTo>
                    <a:pt x="61494" y="2159"/>
                  </a:lnTo>
                  <a:lnTo>
                    <a:pt x="65462" y="4318"/>
                  </a:lnTo>
                  <a:lnTo>
                    <a:pt x="69429" y="8639"/>
                  </a:lnTo>
                  <a:lnTo>
                    <a:pt x="73396" y="10796"/>
                  </a:lnTo>
                  <a:lnTo>
                    <a:pt x="85299" y="23751"/>
                  </a:lnTo>
                  <a:lnTo>
                    <a:pt x="87282" y="28072"/>
                  </a:lnTo>
                  <a:lnTo>
                    <a:pt x="89266" y="34547"/>
                  </a:lnTo>
                  <a:lnTo>
                    <a:pt x="91250" y="38866"/>
                  </a:lnTo>
                  <a:lnTo>
                    <a:pt x="91250" y="62618"/>
                  </a:lnTo>
                  <a:lnTo>
                    <a:pt x="87282" y="71255"/>
                  </a:lnTo>
                  <a:lnTo>
                    <a:pt x="85299" y="77732"/>
                  </a:lnTo>
                  <a:lnTo>
                    <a:pt x="73396" y="90688"/>
                  </a:lnTo>
                  <a:lnTo>
                    <a:pt x="61494" y="97165"/>
                  </a:lnTo>
                  <a:lnTo>
                    <a:pt x="55543" y="99325"/>
                  </a:lnTo>
                  <a:lnTo>
                    <a:pt x="49592" y="99325"/>
                  </a:lnTo>
                  <a:lnTo>
                    <a:pt x="45625" y="101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17987" y="2520167"/>
            <a:ext cx="205740" cy="993775"/>
            <a:chOff x="3817987" y="2520167"/>
            <a:chExt cx="205740" cy="993775"/>
          </a:xfrm>
        </p:grpSpPr>
        <p:sp>
          <p:nvSpPr>
            <p:cNvPr id="37" name="object 37"/>
            <p:cNvSpPr/>
            <p:nvPr/>
          </p:nvSpPr>
          <p:spPr>
            <a:xfrm>
              <a:off x="3828924" y="3340818"/>
              <a:ext cx="149225" cy="0"/>
            </a:xfrm>
            <a:custGeom>
              <a:avLst/>
              <a:gdLst/>
              <a:ahLst/>
              <a:cxnLst/>
              <a:rect l="l" t="t" r="r" b="b"/>
              <a:pathLst>
                <a:path w="149225">
                  <a:moveTo>
                    <a:pt x="0" y="0"/>
                  </a:moveTo>
                  <a:lnTo>
                    <a:pt x="148777" y="0"/>
                  </a:lnTo>
                </a:path>
              </a:pathLst>
            </a:custGeom>
            <a:ln w="237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30091" y="3291156"/>
              <a:ext cx="93345" cy="101600"/>
            </a:xfrm>
            <a:custGeom>
              <a:avLst/>
              <a:gdLst/>
              <a:ahLst/>
              <a:cxnLst/>
              <a:rect l="l" t="t" r="r" b="b"/>
              <a:pathLst>
                <a:path w="93345" h="101600">
                  <a:moveTo>
                    <a:pt x="47610" y="101484"/>
                  </a:moveTo>
                  <a:lnTo>
                    <a:pt x="41659" y="99325"/>
                  </a:lnTo>
                  <a:lnTo>
                    <a:pt x="35706" y="99325"/>
                  </a:lnTo>
                  <a:lnTo>
                    <a:pt x="27773" y="95006"/>
                  </a:lnTo>
                  <a:lnTo>
                    <a:pt x="5953" y="71255"/>
                  </a:lnTo>
                  <a:lnTo>
                    <a:pt x="1983" y="62618"/>
                  </a:lnTo>
                  <a:lnTo>
                    <a:pt x="1983" y="56140"/>
                  </a:lnTo>
                  <a:lnTo>
                    <a:pt x="0" y="49662"/>
                  </a:lnTo>
                  <a:lnTo>
                    <a:pt x="1983" y="45344"/>
                  </a:lnTo>
                  <a:lnTo>
                    <a:pt x="1983" y="38866"/>
                  </a:lnTo>
                  <a:lnTo>
                    <a:pt x="3967" y="34547"/>
                  </a:lnTo>
                  <a:lnTo>
                    <a:pt x="5953" y="28072"/>
                  </a:lnTo>
                  <a:lnTo>
                    <a:pt x="9920" y="19433"/>
                  </a:lnTo>
                  <a:lnTo>
                    <a:pt x="17853" y="10796"/>
                  </a:lnTo>
                  <a:lnTo>
                    <a:pt x="21820" y="8639"/>
                  </a:lnTo>
                  <a:lnTo>
                    <a:pt x="27773" y="4318"/>
                  </a:lnTo>
                  <a:lnTo>
                    <a:pt x="31741" y="2159"/>
                  </a:lnTo>
                  <a:lnTo>
                    <a:pt x="35706" y="2159"/>
                  </a:lnTo>
                  <a:lnTo>
                    <a:pt x="41659" y="0"/>
                  </a:lnTo>
                  <a:lnTo>
                    <a:pt x="51578" y="0"/>
                  </a:lnTo>
                  <a:lnTo>
                    <a:pt x="57527" y="2159"/>
                  </a:lnTo>
                  <a:lnTo>
                    <a:pt x="61496" y="2159"/>
                  </a:lnTo>
                  <a:lnTo>
                    <a:pt x="67447" y="4318"/>
                  </a:lnTo>
                  <a:lnTo>
                    <a:pt x="71413" y="8639"/>
                  </a:lnTo>
                  <a:lnTo>
                    <a:pt x="75380" y="10796"/>
                  </a:lnTo>
                  <a:lnTo>
                    <a:pt x="83317" y="19433"/>
                  </a:lnTo>
                  <a:lnTo>
                    <a:pt x="85301" y="23751"/>
                  </a:lnTo>
                  <a:lnTo>
                    <a:pt x="89266" y="28072"/>
                  </a:lnTo>
                  <a:lnTo>
                    <a:pt x="91250" y="34547"/>
                  </a:lnTo>
                  <a:lnTo>
                    <a:pt x="91250" y="38866"/>
                  </a:lnTo>
                  <a:lnTo>
                    <a:pt x="93233" y="45344"/>
                  </a:lnTo>
                  <a:lnTo>
                    <a:pt x="93233" y="56140"/>
                  </a:lnTo>
                  <a:lnTo>
                    <a:pt x="91250" y="62618"/>
                  </a:lnTo>
                  <a:lnTo>
                    <a:pt x="91250" y="66938"/>
                  </a:lnTo>
                  <a:lnTo>
                    <a:pt x="89266" y="71255"/>
                  </a:lnTo>
                  <a:lnTo>
                    <a:pt x="85301" y="77732"/>
                  </a:lnTo>
                  <a:lnTo>
                    <a:pt x="83317" y="82051"/>
                  </a:lnTo>
                  <a:lnTo>
                    <a:pt x="75380" y="90688"/>
                  </a:lnTo>
                  <a:lnTo>
                    <a:pt x="67447" y="95006"/>
                  </a:lnTo>
                  <a:lnTo>
                    <a:pt x="61496" y="97165"/>
                  </a:lnTo>
                  <a:lnTo>
                    <a:pt x="57527" y="99325"/>
                  </a:lnTo>
                  <a:lnTo>
                    <a:pt x="51578" y="99325"/>
                  </a:lnTo>
                  <a:lnTo>
                    <a:pt x="47610" y="101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28924" y="2531104"/>
              <a:ext cx="149225" cy="972185"/>
            </a:xfrm>
            <a:custGeom>
              <a:avLst/>
              <a:gdLst/>
              <a:ahLst/>
              <a:cxnLst/>
              <a:rect l="l" t="t" r="r" b="b"/>
              <a:pathLst>
                <a:path w="149225" h="972185">
                  <a:moveTo>
                    <a:pt x="0" y="0"/>
                  </a:moveTo>
                  <a:lnTo>
                    <a:pt x="148777" y="0"/>
                  </a:lnTo>
                  <a:lnTo>
                    <a:pt x="148777" y="971659"/>
                  </a:lnTo>
                </a:path>
              </a:pathLst>
            </a:custGeom>
            <a:ln w="21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919612" y="3490888"/>
            <a:ext cx="1586230" cy="2372995"/>
            <a:chOff x="1919612" y="3490888"/>
            <a:chExt cx="1586230" cy="2372995"/>
          </a:xfrm>
        </p:grpSpPr>
        <p:sp>
          <p:nvSpPr>
            <p:cNvPr id="41" name="object 41"/>
            <p:cNvSpPr/>
            <p:nvPr/>
          </p:nvSpPr>
          <p:spPr>
            <a:xfrm>
              <a:off x="1930522" y="3502763"/>
              <a:ext cx="1414780" cy="0"/>
            </a:xfrm>
            <a:custGeom>
              <a:avLst/>
              <a:gdLst/>
              <a:ahLst/>
              <a:cxnLst/>
              <a:rect l="l" t="t" r="r" b="b"/>
              <a:pathLst>
                <a:path w="1414779">
                  <a:moveTo>
                    <a:pt x="1414378" y="0"/>
                  </a:moveTo>
                  <a:lnTo>
                    <a:pt x="0" y="0"/>
                  </a:lnTo>
                </a:path>
              </a:pathLst>
            </a:custGeom>
            <a:ln w="237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30523" y="3502764"/>
              <a:ext cx="0" cy="2349500"/>
            </a:xfrm>
            <a:custGeom>
              <a:avLst/>
              <a:gdLst/>
              <a:ahLst/>
              <a:cxnLst/>
              <a:rect l="l" t="t" r="r" b="b"/>
              <a:pathLst>
                <a:path h="2349500">
                  <a:moveTo>
                    <a:pt x="0" y="0"/>
                  </a:moveTo>
                  <a:lnTo>
                    <a:pt x="0" y="2349255"/>
                  </a:lnTo>
                </a:path>
              </a:pathLst>
            </a:custGeom>
            <a:ln w="2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154681" y="4312481"/>
              <a:ext cx="1339215" cy="1539875"/>
            </a:xfrm>
            <a:custGeom>
              <a:avLst/>
              <a:gdLst/>
              <a:ahLst/>
              <a:cxnLst/>
              <a:rect l="l" t="t" r="r" b="b"/>
              <a:pathLst>
                <a:path w="1339214" h="1539875">
                  <a:moveTo>
                    <a:pt x="1338997" y="0"/>
                  </a:moveTo>
                  <a:lnTo>
                    <a:pt x="0" y="0"/>
                  </a:lnTo>
                  <a:lnTo>
                    <a:pt x="0" y="1539539"/>
                  </a:lnTo>
                </a:path>
              </a:pathLst>
            </a:custGeom>
            <a:ln w="226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76855" y="5284141"/>
              <a:ext cx="1116965" cy="568325"/>
            </a:xfrm>
            <a:custGeom>
              <a:avLst/>
              <a:gdLst/>
              <a:ahLst/>
              <a:cxnLst/>
              <a:rect l="l" t="t" r="r" b="b"/>
              <a:pathLst>
                <a:path w="1116964" h="568325">
                  <a:moveTo>
                    <a:pt x="1116823" y="0"/>
                  </a:moveTo>
                  <a:lnTo>
                    <a:pt x="0" y="0"/>
                  </a:lnTo>
                  <a:lnTo>
                    <a:pt x="0" y="567880"/>
                  </a:lnTo>
                </a:path>
              </a:pathLst>
            </a:custGeom>
            <a:ln w="23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4237568" y="5608030"/>
            <a:ext cx="149225" cy="648335"/>
          </a:xfrm>
          <a:custGeom>
            <a:avLst/>
            <a:gdLst/>
            <a:ahLst/>
            <a:cxnLst/>
            <a:rect l="l" t="t" r="r" b="b"/>
            <a:pathLst>
              <a:path w="149225" h="648335">
                <a:moveTo>
                  <a:pt x="0" y="0"/>
                </a:moveTo>
                <a:lnTo>
                  <a:pt x="43641" y="17273"/>
                </a:lnTo>
                <a:lnTo>
                  <a:pt x="71413" y="56140"/>
                </a:lnTo>
                <a:lnTo>
                  <a:pt x="73396" y="82051"/>
                </a:lnTo>
                <a:lnTo>
                  <a:pt x="73396" y="243994"/>
                </a:lnTo>
                <a:lnTo>
                  <a:pt x="77364" y="267746"/>
                </a:lnTo>
                <a:lnTo>
                  <a:pt x="89266" y="291497"/>
                </a:lnTo>
                <a:lnTo>
                  <a:pt x="105136" y="308771"/>
                </a:lnTo>
                <a:lnTo>
                  <a:pt x="124973" y="321727"/>
                </a:lnTo>
                <a:lnTo>
                  <a:pt x="148777" y="323886"/>
                </a:lnTo>
                <a:lnTo>
                  <a:pt x="124973" y="328204"/>
                </a:lnTo>
                <a:lnTo>
                  <a:pt x="105136" y="341160"/>
                </a:lnTo>
                <a:lnTo>
                  <a:pt x="89266" y="358434"/>
                </a:lnTo>
                <a:lnTo>
                  <a:pt x="77364" y="380026"/>
                </a:lnTo>
                <a:lnTo>
                  <a:pt x="73396" y="405937"/>
                </a:lnTo>
                <a:lnTo>
                  <a:pt x="73396" y="567880"/>
                </a:lnTo>
                <a:lnTo>
                  <a:pt x="71413" y="591632"/>
                </a:lnTo>
                <a:lnTo>
                  <a:pt x="59511" y="615384"/>
                </a:lnTo>
                <a:lnTo>
                  <a:pt x="43641" y="632658"/>
                </a:lnTo>
                <a:lnTo>
                  <a:pt x="21820" y="645613"/>
                </a:lnTo>
                <a:lnTo>
                  <a:pt x="0" y="647772"/>
                </a:lnTo>
              </a:path>
            </a:pathLst>
          </a:custGeom>
          <a:ln w="59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2823190" y="1864295"/>
            <a:ext cx="316865" cy="829310"/>
            <a:chOff x="2823190" y="1864295"/>
            <a:chExt cx="316865" cy="829310"/>
          </a:xfrm>
        </p:grpSpPr>
        <p:sp>
          <p:nvSpPr>
            <p:cNvPr id="47" name="object 47"/>
            <p:cNvSpPr/>
            <p:nvPr/>
          </p:nvSpPr>
          <p:spPr>
            <a:xfrm>
              <a:off x="2890635" y="1883338"/>
              <a:ext cx="230504" cy="682625"/>
            </a:xfrm>
            <a:custGeom>
              <a:avLst/>
              <a:gdLst/>
              <a:ahLst/>
              <a:cxnLst/>
              <a:rect l="l" t="t" r="r" b="b"/>
              <a:pathLst>
                <a:path w="230505" h="682625">
                  <a:moveTo>
                    <a:pt x="230109" y="0"/>
                  </a:moveTo>
                  <a:lnTo>
                    <a:pt x="7934" y="405937"/>
                  </a:lnTo>
                  <a:lnTo>
                    <a:pt x="230109" y="243994"/>
                  </a:lnTo>
                  <a:lnTo>
                    <a:pt x="0" y="682320"/>
                  </a:lnTo>
                </a:path>
              </a:pathLst>
            </a:custGeom>
            <a:ln w="380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23190" y="2505201"/>
              <a:ext cx="145415" cy="187960"/>
            </a:xfrm>
            <a:custGeom>
              <a:avLst/>
              <a:gdLst/>
              <a:ahLst/>
              <a:cxnLst/>
              <a:rect l="l" t="t" r="r" b="b"/>
              <a:pathLst>
                <a:path w="145414" h="187960">
                  <a:moveTo>
                    <a:pt x="0" y="187851"/>
                  </a:moveTo>
                  <a:lnTo>
                    <a:pt x="9918" y="0"/>
                  </a:lnTo>
                  <a:lnTo>
                    <a:pt x="144808" y="84210"/>
                  </a:lnTo>
                  <a:lnTo>
                    <a:pt x="0" y="1878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2823189" y="2865199"/>
            <a:ext cx="2838450" cy="265430"/>
            <a:chOff x="2823189" y="2865199"/>
            <a:chExt cx="2838450" cy="265430"/>
          </a:xfrm>
        </p:grpSpPr>
        <p:sp>
          <p:nvSpPr>
            <p:cNvPr id="50" name="object 50"/>
            <p:cNvSpPr/>
            <p:nvPr/>
          </p:nvSpPr>
          <p:spPr>
            <a:xfrm>
              <a:off x="2823189" y="3118426"/>
              <a:ext cx="2604770" cy="0"/>
            </a:xfrm>
            <a:custGeom>
              <a:avLst/>
              <a:gdLst/>
              <a:ahLst/>
              <a:cxnLst/>
              <a:rect l="l" t="t" r="r" b="b"/>
              <a:pathLst>
                <a:path w="2604770">
                  <a:moveTo>
                    <a:pt x="0" y="0"/>
                  </a:moveTo>
                  <a:lnTo>
                    <a:pt x="2604599" y="0"/>
                  </a:lnTo>
                </a:path>
              </a:pathLst>
            </a:custGeom>
            <a:ln w="237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27788" y="2876592"/>
              <a:ext cx="222250" cy="241935"/>
            </a:xfrm>
            <a:custGeom>
              <a:avLst/>
              <a:gdLst/>
              <a:ahLst/>
              <a:cxnLst/>
              <a:rect l="l" t="t" r="r" b="b"/>
              <a:pathLst>
                <a:path w="222250" h="241935">
                  <a:moveTo>
                    <a:pt x="222174" y="0"/>
                  </a:moveTo>
                  <a:lnTo>
                    <a:pt x="222174" y="32388"/>
                  </a:lnTo>
                  <a:lnTo>
                    <a:pt x="218207" y="64777"/>
                  </a:lnTo>
                  <a:lnTo>
                    <a:pt x="204321" y="118758"/>
                  </a:lnTo>
                  <a:lnTo>
                    <a:pt x="182500" y="164102"/>
                  </a:lnTo>
                  <a:lnTo>
                    <a:pt x="166630" y="181376"/>
                  </a:lnTo>
                  <a:lnTo>
                    <a:pt x="150761" y="198650"/>
                  </a:lnTo>
                  <a:lnTo>
                    <a:pt x="109103" y="222401"/>
                  </a:lnTo>
                  <a:lnTo>
                    <a:pt x="59511" y="237516"/>
                  </a:lnTo>
                  <a:lnTo>
                    <a:pt x="29755" y="241835"/>
                  </a:lnTo>
                  <a:lnTo>
                    <a:pt x="0" y="241835"/>
                  </a:lnTo>
                </a:path>
              </a:pathLst>
            </a:custGeom>
            <a:ln w="227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158434" y="2241778"/>
            <a:ext cx="2503170" cy="635000"/>
            <a:chOff x="3158434" y="2241778"/>
            <a:chExt cx="2503170" cy="635000"/>
          </a:xfrm>
        </p:grpSpPr>
        <p:sp>
          <p:nvSpPr>
            <p:cNvPr id="53" name="object 53"/>
            <p:cNvSpPr/>
            <p:nvPr/>
          </p:nvSpPr>
          <p:spPr>
            <a:xfrm>
              <a:off x="5427788" y="2308712"/>
              <a:ext cx="222250" cy="568325"/>
            </a:xfrm>
            <a:custGeom>
              <a:avLst/>
              <a:gdLst/>
              <a:ahLst/>
              <a:cxnLst/>
              <a:rect l="l" t="t" r="r" b="b"/>
              <a:pathLst>
                <a:path w="222250" h="568325">
                  <a:moveTo>
                    <a:pt x="222174" y="243994"/>
                  </a:moveTo>
                  <a:lnTo>
                    <a:pt x="222174" y="209446"/>
                  </a:lnTo>
                  <a:lnTo>
                    <a:pt x="218207" y="179217"/>
                  </a:lnTo>
                  <a:lnTo>
                    <a:pt x="204321" y="125236"/>
                  </a:lnTo>
                  <a:lnTo>
                    <a:pt x="182500" y="79891"/>
                  </a:lnTo>
                  <a:lnTo>
                    <a:pt x="150761" y="45344"/>
                  </a:lnTo>
                  <a:lnTo>
                    <a:pt x="109103" y="19433"/>
                  </a:lnTo>
                  <a:lnTo>
                    <a:pt x="59511" y="6477"/>
                  </a:lnTo>
                  <a:lnTo>
                    <a:pt x="29755" y="2159"/>
                  </a:lnTo>
                  <a:lnTo>
                    <a:pt x="0" y="0"/>
                  </a:lnTo>
                </a:path>
                <a:path w="222250" h="568325">
                  <a:moveTo>
                    <a:pt x="222174" y="243994"/>
                  </a:moveTo>
                  <a:lnTo>
                    <a:pt x="222174" y="567880"/>
                  </a:lnTo>
                </a:path>
              </a:pathLst>
            </a:custGeom>
            <a:ln w="22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65554" y="2308713"/>
              <a:ext cx="2162810" cy="0"/>
            </a:xfrm>
            <a:custGeom>
              <a:avLst/>
              <a:gdLst/>
              <a:ahLst/>
              <a:cxnLst/>
              <a:rect l="l" t="t" r="r" b="b"/>
              <a:pathLst>
                <a:path w="2162810">
                  <a:moveTo>
                    <a:pt x="0" y="0"/>
                  </a:moveTo>
                  <a:lnTo>
                    <a:pt x="2162233" y="0"/>
                  </a:lnTo>
                </a:path>
              </a:pathLst>
            </a:custGeom>
            <a:ln w="237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58434" y="2241778"/>
              <a:ext cx="123189" cy="133985"/>
            </a:xfrm>
            <a:custGeom>
              <a:avLst/>
              <a:gdLst/>
              <a:ahLst/>
              <a:cxnLst/>
              <a:rect l="l" t="t" r="r" b="b"/>
              <a:pathLst>
                <a:path w="123189" h="133985">
                  <a:moveTo>
                    <a:pt x="122989" y="133873"/>
                  </a:moveTo>
                  <a:lnTo>
                    <a:pt x="0" y="66936"/>
                  </a:lnTo>
                  <a:lnTo>
                    <a:pt x="122989" y="0"/>
                  </a:lnTo>
                  <a:lnTo>
                    <a:pt x="122989" y="1338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5716" y="2304288"/>
            <a:ext cx="1347215" cy="611123"/>
          </a:xfrm>
          <a:prstGeom prst="rect">
            <a:avLst/>
          </a:prstGeom>
        </p:spPr>
      </p:pic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1089660" y="395413"/>
            <a:ext cx="4662805" cy="7912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500" spc="-175" dirty="0"/>
              <a:t>Suma</a:t>
            </a:r>
            <a:r>
              <a:rPr sz="2500" spc="-165" dirty="0"/>
              <a:t> </a:t>
            </a:r>
            <a:r>
              <a:rPr sz="2500" spc="-140" dirty="0"/>
              <a:t>de</a:t>
            </a:r>
            <a:r>
              <a:rPr sz="2500" spc="-165" dirty="0"/>
              <a:t> </a:t>
            </a:r>
            <a:r>
              <a:rPr sz="2500" spc="-130" dirty="0"/>
              <a:t>corrientes</a:t>
            </a:r>
            <a:r>
              <a:rPr sz="2500" spc="-160" dirty="0"/>
              <a:t> </a:t>
            </a:r>
            <a:r>
              <a:rPr sz="2500" spc="-135" dirty="0"/>
              <a:t>externas: </a:t>
            </a:r>
            <a:r>
              <a:rPr sz="2500" spc="-90" dirty="0"/>
              <a:t>NO</a:t>
            </a:r>
            <a:r>
              <a:rPr sz="2500" spc="-175" dirty="0"/>
              <a:t> </a:t>
            </a:r>
            <a:r>
              <a:rPr sz="2500" spc="-114" dirty="0"/>
              <a:t>RECOMENDADO</a:t>
            </a:r>
            <a:endParaRPr sz="2500"/>
          </a:p>
        </p:txBody>
      </p:sp>
      <p:sp>
        <p:nvSpPr>
          <p:cNvPr id="58" name="object 58"/>
          <p:cNvSpPr txBox="1"/>
          <p:nvPr/>
        </p:nvSpPr>
        <p:spPr>
          <a:xfrm>
            <a:off x="3445272" y="1900090"/>
            <a:ext cx="395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CT-</a:t>
            </a:r>
            <a:r>
              <a:rPr sz="1400" spc="-50" dirty="0">
                <a:latin typeface="Tahoma"/>
                <a:cs typeface="Tahoma"/>
              </a:rPr>
              <a:t>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062027" y="1780977"/>
            <a:ext cx="3846829" cy="16262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200"/>
              </a:spcBef>
            </a:pPr>
            <a:r>
              <a:rPr sz="1600" spc="-160" dirty="0">
                <a:solidFill>
                  <a:srgbClr val="63666A"/>
                </a:solidFill>
                <a:latin typeface="Arial Black"/>
                <a:cs typeface="Arial Black"/>
              </a:rPr>
              <a:t>El</a:t>
            </a:r>
            <a:r>
              <a:rPr sz="16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63666A"/>
                </a:solidFill>
                <a:latin typeface="Arial Black"/>
                <a:cs typeface="Arial Black"/>
              </a:rPr>
              <a:t>relevo</a:t>
            </a:r>
            <a:r>
              <a:rPr sz="16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155" dirty="0">
                <a:solidFill>
                  <a:srgbClr val="63666A"/>
                </a:solidFill>
                <a:latin typeface="Arial Black"/>
                <a:cs typeface="Arial Black"/>
              </a:rPr>
              <a:t>se</a:t>
            </a:r>
            <a:r>
              <a:rPr sz="16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90" dirty="0">
                <a:solidFill>
                  <a:srgbClr val="63666A"/>
                </a:solidFill>
                <a:latin typeface="Arial Black"/>
                <a:cs typeface="Arial Black"/>
              </a:rPr>
              <a:t>convierte</a:t>
            </a:r>
            <a:r>
              <a:rPr sz="1600" spc="-9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63666A"/>
                </a:solidFill>
                <a:latin typeface="Arial Black"/>
                <a:cs typeface="Arial Black"/>
              </a:rPr>
              <a:t>en</a:t>
            </a:r>
            <a:r>
              <a:rPr sz="1600" spc="-10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25" dirty="0">
                <a:solidFill>
                  <a:srgbClr val="63666A"/>
                </a:solidFill>
                <a:latin typeface="Arial Black"/>
                <a:cs typeface="Arial Black"/>
              </a:rPr>
              <a:t>una </a:t>
            </a:r>
            <a:r>
              <a:rPr sz="1600" spc="-100" dirty="0">
                <a:solidFill>
                  <a:srgbClr val="63666A"/>
                </a:solidFill>
                <a:latin typeface="Arial Black"/>
                <a:cs typeface="Arial Black"/>
              </a:rPr>
              <a:t>combinación</a:t>
            </a:r>
            <a:r>
              <a:rPr sz="16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6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63666A"/>
                </a:solidFill>
                <a:latin typeface="Arial Black"/>
                <a:cs typeface="Arial Black"/>
              </a:rPr>
              <a:t>control</a:t>
            </a:r>
            <a:r>
              <a:rPr sz="1600" spc="-8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63666A"/>
                </a:solidFill>
                <a:latin typeface="Arial Black"/>
                <a:cs typeface="Arial Black"/>
              </a:rPr>
              <a:t>y</a:t>
            </a:r>
            <a:r>
              <a:rPr sz="1600" spc="-9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63666A"/>
                </a:solidFill>
                <a:latin typeface="Arial Black"/>
                <a:cs typeface="Arial Black"/>
              </a:rPr>
              <a:t>desenfreno. </a:t>
            </a:r>
            <a:r>
              <a:rPr sz="1800" spc="-10" dirty="0">
                <a:solidFill>
                  <a:srgbClr val="63666A"/>
                </a:solidFill>
                <a:latin typeface="Arial Black"/>
                <a:cs typeface="Arial Black"/>
              </a:rPr>
              <a:t>diferencial</a:t>
            </a:r>
            <a:endParaRPr sz="1800">
              <a:latin typeface="Arial Black"/>
              <a:cs typeface="Arial Black"/>
            </a:endParaRPr>
          </a:p>
          <a:p>
            <a:pPr marL="12700" marR="635635">
              <a:lnSpc>
                <a:spcPct val="118800"/>
              </a:lnSpc>
              <a:spcBef>
                <a:spcPts val="1160"/>
              </a:spcBef>
            </a:pPr>
            <a:r>
              <a:rPr sz="1600" spc="-100" dirty="0">
                <a:solidFill>
                  <a:srgbClr val="63666A"/>
                </a:solidFill>
                <a:latin typeface="Arial Black"/>
                <a:cs typeface="Arial Black"/>
              </a:rPr>
              <a:t>Requisitos</a:t>
            </a:r>
            <a:r>
              <a:rPr sz="16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63666A"/>
                </a:solidFill>
                <a:latin typeface="Arial Black"/>
                <a:cs typeface="Arial Black"/>
              </a:rPr>
              <a:t>que</a:t>
            </a:r>
            <a:r>
              <a:rPr sz="1600" spc="-7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55" dirty="0">
                <a:solidFill>
                  <a:srgbClr val="63666A"/>
                </a:solidFill>
                <a:latin typeface="Arial Black"/>
                <a:cs typeface="Arial Black"/>
              </a:rPr>
              <a:t>permiten</a:t>
            </a:r>
            <a:r>
              <a:rPr sz="16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70" dirty="0">
                <a:solidFill>
                  <a:srgbClr val="63666A"/>
                </a:solidFill>
                <a:latin typeface="Arial Black"/>
                <a:cs typeface="Arial Black"/>
              </a:rPr>
              <a:t>sumar </a:t>
            </a:r>
            <a:r>
              <a:rPr sz="1600" spc="-85" dirty="0">
                <a:solidFill>
                  <a:srgbClr val="63666A"/>
                </a:solidFill>
                <a:latin typeface="Arial Black"/>
                <a:cs typeface="Arial Black"/>
              </a:rPr>
              <a:t>corrientes</a:t>
            </a:r>
            <a:r>
              <a:rPr sz="1600" spc="-8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63666A"/>
                </a:solidFill>
                <a:latin typeface="Arial Black"/>
                <a:cs typeface="Arial Black"/>
              </a:rPr>
              <a:t>externamente: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45272" y="2718451"/>
            <a:ext cx="395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CT-</a:t>
            </a:r>
            <a:r>
              <a:rPr sz="1400" spc="-50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19227" y="3526052"/>
            <a:ext cx="3713479" cy="2922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515"/>
              </a:spcBef>
              <a:buSzPct val="181818"/>
              <a:buFont typeface="Tahoma"/>
              <a:buChar char="•"/>
              <a:tabLst>
                <a:tab pos="299085" algn="l"/>
              </a:tabLst>
            </a:pP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Alimentación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corriente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63666A"/>
                </a:solidFill>
                <a:latin typeface="Arial Black"/>
                <a:cs typeface="Arial Black"/>
              </a:rPr>
              <a:t>a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63666A"/>
                </a:solidFill>
                <a:latin typeface="Arial Black"/>
                <a:cs typeface="Arial Black"/>
              </a:rPr>
              <a:t>tierra</a:t>
            </a:r>
            <a:r>
              <a:rPr sz="1100" spc="-5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63666A"/>
                </a:solidFill>
                <a:latin typeface="Arial Black"/>
                <a:cs typeface="Arial Black"/>
              </a:rPr>
              <a:t>pequeña</a:t>
            </a:r>
            <a:endParaRPr sz="1100">
              <a:latin typeface="Arial Black"/>
              <a:cs typeface="Arial Black"/>
            </a:endParaRPr>
          </a:p>
          <a:p>
            <a:pPr marL="299085" marR="901065" indent="-287020">
              <a:lnSpc>
                <a:spcPct val="158400"/>
              </a:lnSpc>
              <a:spcBef>
                <a:spcPts val="715"/>
              </a:spcBef>
              <a:buSzPct val="166666"/>
              <a:buFont typeface="Tahoma"/>
              <a:buChar char="•"/>
              <a:tabLst>
                <a:tab pos="299085" algn="l"/>
              </a:tabLst>
            </a:pPr>
            <a:r>
              <a:rPr sz="1200" spc="-105" dirty="0">
                <a:solidFill>
                  <a:srgbClr val="63666A"/>
                </a:solidFill>
                <a:latin typeface="Arial Black"/>
                <a:cs typeface="Arial Black"/>
              </a:rPr>
              <a:t>La</a:t>
            </a:r>
            <a:r>
              <a:rPr sz="1200" spc="-7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60" dirty="0">
                <a:solidFill>
                  <a:srgbClr val="63666A"/>
                </a:solidFill>
                <a:latin typeface="Arial Black"/>
                <a:cs typeface="Arial Black"/>
              </a:rPr>
              <a:t>configuración</a:t>
            </a:r>
            <a:r>
              <a:rPr sz="120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200" spc="-7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63666A"/>
                </a:solidFill>
                <a:latin typeface="Arial Black"/>
                <a:cs typeface="Arial Black"/>
              </a:rPr>
              <a:t>RECOGIDA </a:t>
            </a:r>
            <a:r>
              <a:rPr sz="1200" spc="-75" dirty="0">
                <a:solidFill>
                  <a:srgbClr val="63666A"/>
                </a:solidFill>
                <a:latin typeface="Arial Black"/>
                <a:cs typeface="Arial Black"/>
              </a:rPr>
              <a:t>debe</a:t>
            </a:r>
            <a:r>
              <a:rPr sz="12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63666A"/>
                </a:solidFill>
                <a:latin typeface="Arial Black"/>
                <a:cs typeface="Arial Black"/>
              </a:rPr>
              <a:t>adaptarse</a:t>
            </a:r>
            <a:r>
              <a:rPr sz="12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63666A"/>
                </a:solidFill>
                <a:latin typeface="Arial Black"/>
                <a:cs typeface="Arial Black"/>
              </a:rPr>
              <a:t>a</a:t>
            </a:r>
            <a:r>
              <a:rPr sz="12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60" dirty="0">
                <a:solidFill>
                  <a:srgbClr val="63666A"/>
                </a:solidFill>
                <a:latin typeface="Arial Black"/>
                <a:cs typeface="Arial Black"/>
              </a:rPr>
              <a:t>cualquier</a:t>
            </a:r>
            <a:r>
              <a:rPr sz="12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63666A"/>
                </a:solidFill>
                <a:latin typeface="Arial Black"/>
                <a:cs typeface="Arial Black"/>
              </a:rPr>
              <a:t>error</a:t>
            </a:r>
            <a:endParaRPr sz="1200">
              <a:latin typeface="Arial Black"/>
              <a:cs typeface="Arial Black"/>
            </a:endParaRPr>
          </a:p>
          <a:p>
            <a:pPr marL="299085">
              <a:lnSpc>
                <a:spcPct val="100000"/>
              </a:lnSpc>
              <a:spcBef>
                <a:spcPts val="440"/>
              </a:spcBef>
            </a:pPr>
            <a:r>
              <a:rPr sz="1600" spc="-10" dirty="0">
                <a:solidFill>
                  <a:srgbClr val="63666A"/>
                </a:solidFill>
                <a:latin typeface="Arial Black"/>
                <a:cs typeface="Arial Black"/>
              </a:rPr>
              <a:t>señales</a:t>
            </a:r>
            <a:endParaRPr sz="1600">
              <a:latin typeface="Arial Black"/>
              <a:cs typeface="Arial Black"/>
            </a:endParaRPr>
          </a:p>
          <a:p>
            <a:pPr marL="299085" marR="659130" indent="-287020">
              <a:lnSpc>
                <a:spcPct val="140800"/>
              </a:lnSpc>
              <a:spcBef>
                <a:spcPts val="655"/>
              </a:spcBef>
              <a:buSzPct val="148148"/>
              <a:buFont typeface="Tahoma"/>
              <a:buChar char="•"/>
              <a:tabLst>
                <a:tab pos="299085" algn="l"/>
              </a:tabLst>
            </a:pPr>
            <a:r>
              <a:rPr sz="1350" spc="-125" dirty="0">
                <a:solidFill>
                  <a:srgbClr val="63666A"/>
                </a:solidFill>
                <a:latin typeface="Arial Black"/>
                <a:cs typeface="Arial Black"/>
              </a:rPr>
              <a:t>Los</a:t>
            </a:r>
            <a:r>
              <a:rPr sz="13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95" dirty="0">
                <a:solidFill>
                  <a:srgbClr val="63666A"/>
                </a:solidFill>
                <a:latin typeface="Arial Black"/>
                <a:cs typeface="Arial Black"/>
              </a:rPr>
              <a:t>circuitos</a:t>
            </a:r>
            <a:r>
              <a:rPr sz="135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70" dirty="0">
                <a:solidFill>
                  <a:srgbClr val="63666A"/>
                </a:solidFill>
                <a:latin typeface="Arial Black"/>
                <a:cs typeface="Arial Black"/>
              </a:rPr>
              <a:t>deben</a:t>
            </a:r>
            <a:r>
              <a:rPr sz="135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60" dirty="0">
                <a:solidFill>
                  <a:srgbClr val="63666A"/>
                </a:solidFill>
                <a:latin typeface="Arial Black"/>
                <a:cs typeface="Arial Black"/>
              </a:rPr>
              <a:t>compartir </a:t>
            </a:r>
            <a:r>
              <a:rPr sz="1350" spc="-25" dirty="0">
                <a:solidFill>
                  <a:srgbClr val="63666A"/>
                </a:solidFill>
                <a:latin typeface="Arial Black"/>
                <a:cs typeface="Arial Black"/>
              </a:rPr>
              <a:t>el </a:t>
            </a:r>
            <a:r>
              <a:rPr sz="1350" spc="-75" dirty="0">
                <a:solidFill>
                  <a:srgbClr val="63666A"/>
                </a:solidFill>
                <a:latin typeface="Arial Black"/>
                <a:cs typeface="Arial Black"/>
              </a:rPr>
              <a:t>mismo </a:t>
            </a:r>
            <a:r>
              <a:rPr sz="1350" spc="-90" dirty="0">
                <a:solidFill>
                  <a:srgbClr val="63666A"/>
                </a:solidFill>
                <a:latin typeface="Arial Black"/>
                <a:cs typeface="Arial Black"/>
              </a:rPr>
              <a:t>estado</a:t>
            </a:r>
            <a:r>
              <a:rPr sz="1350" spc="-7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9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350" spc="-7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50" spc="-10" dirty="0">
                <a:solidFill>
                  <a:srgbClr val="63666A"/>
                </a:solidFill>
                <a:latin typeface="Arial Black"/>
                <a:cs typeface="Arial Black"/>
              </a:rPr>
              <a:t>conexión.</a:t>
            </a:r>
            <a:endParaRPr sz="1350">
              <a:latin typeface="Arial Black"/>
              <a:cs typeface="Arial Black"/>
            </a:endParaRPr>
          </a:p>
          <a:p>
            <a:pPr marL="299085" indent="-286385">
              <a:lnSpc>
                <a:spcPct val="100000"/>
              </a:lnSpc>
              <a:spcBef>
                <a:spcPts val="1605"/>
              </a:spcBef>
              <a:buSzPct val="181818"/>
              <a:buFont typeface="Tahoma"/>
              <a:buChar char="•"/>
              <a:tabLst>
                <a:tab pos="299085" algn="l"/>
              </a:tabLst>
            </a:pPr>
            <a:r>
              <a:rPr sz="1100" spc="-105" dirty="0">
                <a:solidFill>
                  <a:srgbClr val="63666A"/>
                </a:solidFill>
                <a:latin typeface="Arial Black"/>
                <a:cs typeface="Arial Black"/>
              </a:rPr>
              <a:t>Los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160" dirty="0">
                <a:solidFill>
                  <a:srgbClr val="63666A"/>
                </a:solidFill>
                <a:latin typeface="Arial Black"/>
                <a:cs typeface="Arial Black"/>
              </a:rPr>
              <a:t>CT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63666A"/>
                </a:solidFill>
                <a:latin typeface="Arial Black"/>
                <a:cs typeface="Arial Black"/>
              </a:rPr>
              <a:t>deben</a:t>
            </a:r>
            <a:r>
              <a:rPr sz="1100" spc="-6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63666A"/>
                </a:solidFill>
                <a:latin typeface="Arial Black"/>
                <a:cs typeface="Arial Black"/>
              </a:rPr>
              <a:t>alimentar</a:t>
            </a:r>
            <a:r>
              <a:rPr sz="1100" spc="-5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63666A"/>
                </a:solidFill>
                <a:latin typeface="Arial Black"/>
                <a:cs typeface="Arial Black"/>
              </a:rPr>
              <a:t>cargas</a:t>
            </a:r>
            <a:endParaRPr sz="1100">
              <a:latin typeface="Arial Black"/>
              <a:cs typeface="Arial Black"/>
            </a:endParaRPr>
          </a:p>
          <a:p>
            <a:pPr marL="299085" marR="5080" indent="-287020">
              <a:lnSpc>
                <a:spcPct val="146200"/>
              </a:lnSpc>
              <a:spcBef>
                <a:spcPts val="735"/>
              </a:spcBef>
              <a:buSzPct val="153846"/>
              <a:buFont typeface="Tahoma"/>
              <a:buChar char="•"/>
              <a:tabLst>
                <a:tab pos="299085" algn="l"/>
              </a:tabLst>
            </a:pPr>
            <a:r>
              <a:rPr sz="1300" spc="-85" dirty="0">
                <a:solidFill>
                  <a:srgbClr val="63666A"/>
                </a:solidFill>
                <a:latin typeface="Arial Black"/>
                <a:cs typeface="Arial Black"/>
              </a:rPr>
              <a:t>Utilice</a:t>
            </a:r>
            <a:r>
              <a:rPr sz="130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63666A"/>
                </a:solidFill>
                <a:latin typeface="Arial Black"/>
                <a:cs typeface="Arial Black"/>
              </a:rPr>
              <a:t>múltiples </a:t>
            </a:r>
            <a:r>
              <a:rPr sz="1300" spc="-55" dirty="0">
                <a:solidFill>
                  <a:srgbClr val="63666A"/>
                </a:solidFill>
                <a:latin typeface="Arial Black"/>
                <a:cs typeface="Arial Black"/>
              </a:rPr>
              <a:t>grupos</a:t>
            </a:r>
            <a:r>
              <a:rPr sz="1300" spc="-65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63666A"/>
                </a:solidFill>
                <a:latin typeface="Arial Black"/>
                <a:cs typeface="Arial Black"/>
              </a:rPr>
              <a:t>de</a:t>
            </a:r>
            <a:r>
              <a:rPr sz="1300" spc="-60" dirty="0">
                <a:solidFill>
                  <a:srgbClr val="63666A"/>
                </a:solidFill>
                <a:latin typeface="Arial Black"/>
                <a:cs typeface="Arial Black"/>
              </a:rPr>
              <a:t> configuración </a:t>
            </a:r>
            <a:r>
              <a:rPr sz="1300" spc="-55" dirty="0">
                <a:solidFill>
                  <a:srgbClr val="63666A"/>
                </a:solidFill>
                <a:latin typeface="Arial Black"/>
                <a:cs typeface="Arial Black"/>
              </a:rPr>
              <a:t>para</a:t>
            </a:r>
            <a:r>
              <a:rPr sz="1300" spc="-70" dirty="0">
                <a:solidFill>
                  <a:srgbClr val="63666A"/>
                </a:solidFill>
                <a:latin typeface="Arial Black"/>
                <a:cs typeface="Arial Black"/>
              </a:rPr>
              <a:t> </a:t>
            </a:r>
            <a:r>
              <a:rPr sz="1300" spc="-50" dirty="0">
                <a:solidFill>
                  <a:srgbClr val="63666A"/>
                </a:solidFill>
                <a:latin typeface="Arial Black"/>
                <a:cs typeface="Arial Black"/>
              </a:rPr>
              <a:t>optimizar</a:t>
            </a:r>
            <a:r>
              <a:rPr sz="1300" spc="-70" dirty="0">
                <a:solidFill>
                  <a:srgbClr val="63666A"/>
                </a:solidFill>
                <a:latin typeface="Arial Black"/>
                <a:cs typeface="Arial Black"/>
              </a:rPr>
              <a:t> la </a:t>
            </a:r>
            <a:r>
              <a:rPr sz="1300" spc="-10" dirty="0">
                <a:solidFill>
                  <a:srgbClr val="63666A"/>
                </a:solidFill>
                <a:latin typeface="Arial Black"/>
                <a:cs typeface="Arial Black"/>
              </a:rPr>
              <a:t>aplicación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45272" y="3690118"/>
            <a:ext cx="395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CT-</a:t>
            </a:r>
            <a:r>
              <a:rPr sz="1400" spc="-50" dirty="0">
                <a:latin typeface="Tahoma"/>
                <a:cs typeface="Tahoma"/>
              </a:rPr>
              <a:t>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45272" y="4653147"/>
            <a:ext cx="395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CT-</a:t>
            </a:r>
            <a:r>
              <a:rPr sz="1400" spc="-50" dirty="0">
                <a:latin typeface="Tahoma"/>
                <a:cs typeface="Tahoma"/>
              </a:rPr>
              <a:t>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397665" y="5668326"/>
            <a:ext cx="784860" cy="49974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800" spc="-10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550" spc="-10" dirty="0">
                <a:solidFill>
                  <a:srgbClr val="FF0000"/>
                </a:solidFill>
                <a:latin typeface="Tahoma"/>
                <a:cs typeface="Tahoma"/>
              </a:rPr>
              <a:t>DIFERENCIA</a:t>
            </a:r>
            <a:r>
              <a:rPr sz="800" spc="-10" dirty="0">
                <a:solidFill>
                  <a:srgbClr val="FF0000"/>
                </a:solidFill>
                <a:latin typeface="Tahoma"/>
                <a:cs typeface="Tahoma"/>
              </a:rPr>
              <a:t>=Error</a:t>
            </a: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300" spc="-10" dirty="0">
                <a:solidFill>
                  <a:srgbClr val="0000FF"/>
                </a:solidFill>
                <a:latin typeface="Tahoma"/>
                <a:cs typeface="Tahoma"/>
              </a:rPr>
              <a:t>I</a:t>
            </a:r>
            <a:r>
              <a:rPr sz="550" spc="-10" dirty="0">
                <a:solidFill>
                  <a:srgbClr val="0000FF"/>
                </a:solidFill>
                <a:latin typeface="Tahoma"/>
                <a:cs typeface="Tahoma"/>
              </a:rPr>
              <a:t>DESCANSAR</a:t>
            </a:r>
            <a:r>
              <a:rPr sz="850" spc="-10" dirty="0">
                <a:solidFill>
                  <a:srgbClr val="0000FF"/>
                </a:solidFill>
                <a:latin typeface="Tahoma"/>
                <a:cs typeface="Tahoma"/>
              </a:rPr>
              <a:t>=Error</a:t>
            </a:r>
            <a:endParaRPr sz="85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76798" y="5748127"/>
            <a:ext cx="1070610" cy="3689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700" spc="-30" dirty="0">
                <a:latin typeface="Arial Black"/>
                <a:cs typeface="Arial Black"/>
              </a:rPr>
              <a:t>Mal</a:t>
            </a:r>
            <a:r>
              <a:rPr sz="700" spc="20" dirty="0">
                <a:latin typeface="Arial Black"/>
                <a:cs typeface="Arial Black"/>
              </a:rPr>
              <a:t> </a:t>
            </a:r>
            <a:r>
              <a:rPr sz="700" spc="-35" dirty="0">
                <a:latin typeface="Arial Black"/>
                <a:cs typeface="Arial Black"/>
              </a:rPr>
              <a:t>funcionamiento</a:t>
            </a:r>
            <a:r>
              <a:rPr sz="700" spc="25" dirty="0">
                <a:latin typeface="Arial Black"/>
                <a:cs typeface="Arial Black"/>
              </a:rPr>
              <a:t> </a:t>
            </a:r>
            <a:r>
              <a:rPr sz="700" spc="-25" dirty="0">
                <a:latin typeface="Arial Black"/>
                <a:cs typeface="Arial Black"/>
              </a:rPr>
              <a:t>si</a:t>
            </a:r>
            <a:endParaRPr sz="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000" spc="-50" dirty="0">
                <a:latin typeface="Arial Black"/>
                <a:cs typeface="Arial Black"/>
              </a:rPr>
              <a:t>Error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&gt;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-120" dirty="0">
                <a:latin typeface="Arial Black"/>
                <a:cs typeface="Arial Black"/>
              </a:rPr>
              <a:t>RECOGER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949838" y="3606589"/>
            <a:ext cx="247650" cy="641350"/>
          </a:xfrm>
          <a:prstGeom prst="rect">
            <a:avLst/>
          </a:prstGeom>
        </p:spPr>
        <p:txBody>
          <a:bodyPr vert="vert270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050" spc="-125" dirty="0">
                <a:latin typeface="Tahoma"/>
                <a:cs typeface="Tahoma"/>
              </a:rPr>
              <a:t>y</a:t>
            </a:r>
            <a:r>
              <a:rPr sz="1200" spc="-187" baseline="-27777" dirty="0">
                <a:latin typeface="Tahoma"/>
                <a:cs typeface="Tahoma"/>
              </a:rPr>
              <a:t>1</a:t>
            </a:r>
            <a:r>
              <a:rPr sz="1050" spc="-125" dirty="0">
                <a:latin typeface="Tahoma"/>
                <a:cs typeface="Tahoma"/>
              </a:rPr>
              <a:t>o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-175" dirty="0">
                <a:latin typeface="Tahoma"/>
                <a:cs typeface="Tahoma"/>
              </a:rPr>
              <a:t>=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error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185063" y="4720832"/>
            <a:ext cx="215900" cy="323850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100" spc="-75" dirty="0">
                <a:latin typeface="Tahoma"/>
                <a:cs typeface="Tahoma"/>
              </a:rPr>
              <a:t>I</a:t>
            </a:r>
            <a:r>
              <a:rPr sz="750" spc="-75" dirty="0">
                <a:latin typeface="Tahoma"/>
                <a:cs typeface="Tahoma"/>
              </a:rPr>
              <a:t>2</a:t>
            </a:r>
            <a:r>
              <a:rPr sz="1100" spc="-75" dirty="0">
                <a:latin typeface="Tahoma"/>
                <a:cs typeface="Tahoma"/>
              </a:rPr>
              <a:t>=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50" dirty="0">
                <a:latin typeface="Tahoma"/>
                <a:cs typeface="Tahoma"/>
              </a:rPr>
              <a:t>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382595" y="5390275"/>
            <a:ext cx="260985" cy="381635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50" dirty="0">
                <a:latin typeface="Tahoma"/>
                <a:cs typeface="Tahoma"/>
              </a:rPr>
              <a:t>I</a:t>
            </a:r>
            <a:r>
              <a:rPr sz="1200" baseline="-27777" dirty="0">
                <a:latin typeface="Tahoma"/>
                <a:cs typeface="Tahoma"/>
              </a:rPr>
              <a:t>3</a:t>
            </a:r>
            <a:r>
              <a:rPr sz="1200" spc="97" baseline="-27777" dirty="0">
                <a:latin typeface="Tahoma"/>
                <a:cs typeface="Tahoma"/>
              </a:rPr>
              <a:t> </a:t>
            </a:r>
            <a:r>
              <a:rPr sz="1150" spc="-190" dirty="0">
                <a:latin typeface="Tahoma"/>
                <a:cs typeface="Tahoma"/>
              </a:rPr>
              <a:t>=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50" dirty="0">
                <a:latin typeface="Tahoma"/>
                <a:cs typeface="Tahoma"/>
              </a:rPr>
              <a:t>0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6839" y="1953767"/>
            <a:ext cx="6573011" cy="34396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775" y="538003"/>
            <a:ext cx="26123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75" dirty="0">
                <a:latin typeface="Tahoma"/>
                <a:cs typeface="Tahoma"/>
              </a:rPr>
              <a:t>Alta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10" dirty="0">
                <a:latin typeface="Tahoma"/>
                <a:cs typeface="Tahoma"/>
              </a:rPr>
              <a:t>impedancia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062" y="1655822"/>
            <a:ext cx="11201400" cy="1270"/>
          </a:xfrm>
          <a:custGeom>
            <a:avLst/>
            <a:gdLst/>
            <a:ahLst/>
            <a:cxnLst/>
            <a:rect l="l" t="t" r="r" b="b"/>
            <a:pathLst>
              <a:path w="11201400" h="1269">
                <a:moveTo>
                  <a:pt x="0" y="977"/>
                </a:moveTo>
                <a:lnTo>
                  <a:pt x="11201400" y="0"/>
                </a:lnTo>
              </a:path>
            </a:pathLst>
          </a:custGeom>
          <a:ln w="19812">
            <a:solidFill>
              <a:srgbClr val="00B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4960" y="1850135"/>
            <a:ext cx="7719059" cy="416509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46200" y="522532"/>
            <a:ext cx="24879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60" dirty="0">
                <a:latin typeface="Tahoma"/>
                <a:cs typeface="Tahoma"/>
              </a:rPr>
              <a:t>Baja</a:t>
            </a:r>
            <a:r>
              <a:rPr sz="2500" spc="-135" dirty="0">
                <a:latin typeface="Tahoma"/>
                <a:cs typeface="Tahoma"/>
              </a:rPr>
              <a:t> </a:t>
            </a:r>
            <a:r>
              <a:rPr sz="2500" spc="100" dirty="0">
                <a:latin typeface="Tahoma"/>
                <a:cs typeface="Tahoma"/>
              </a:rPr>
              <a:t>impedancia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4648" y="3077654"/>
            <a:ext cx="270510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95" dirty="0">
                <a:solidFill>
                  <a:srgbClr val="FFFFFF"/>
                </a:solidFill>
                <a:latin typeface="Tahoma"/>
                <a:cs typeface="Tahoma"/>
              </a:rPr>
              <a:t>¿Preguntas?</a:t>
            </a:r>
            <a:endParaRPr sz="3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7921" y="2120906"/>
            <a:ext cx="2651772" cy="264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7770</Words>
  <Application>Microsoft Office PowerPoint</Application>
  <PresentationFormat>Panorámica</PresentationFormat>
  <Paragraphs>1570</Paragraphs>
  <Slides>230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230</vt:i4>
      </vt:variant>
    </vt:vector>
  </HeadingPairs>
  <TitlesOfParts>
    <vt:vector size="238" baseType="lpstr">
      <vt:lpstr>Arial Black</vt:lpstr>
      <vt:lpstr>Calibri</vt:lpstr>
      <vt:lpstr>Lucida Sans Unicode</vt:lpstr>
      <vt:lpstr>Microsoft Sans Serif</vt:lpstr>
      <vt:lpstr>Tahoma</vt:lpstr>
      <vt:lpstr>Times New Roman</vt:lpstr>
      <vt:lpstr>Trebuchet MS</vt:lpstr>
      <vt:lpstr>Office Theme</vt:lpstr>
      <vt:lpstr>Fundamentos de los Relés de Protección Modernos</vt:lpstr>
      <vt:lpstr>La filosofía del Releo de Protección</vt:lpstr>
      <vt:lpstr>¿Qué es el releo de protección?</vt:lpstr>
      <vt:lpstr>Por qué es necesario proteger el sistema eléctrico</vt:lpstr>
      <vt:lpstr>Causas de fallas en el sistema de potencia</vt:lpstr>
      <vt:lpstr>La protección es un arte, no sólo una ciencia</vt:lpstr>
      <vt:lpstr>Presentación de PowerPoint</vt:lpstr>
      <vt:lpstr>La filosofía de la protección: diagramas unifilares</vt:lpstr>
      <vt:lpstr>Diagrama unifilar</vt:lpstr>
      <vt:lpstr>Símbolos de unifilares [1]</vt:lpstr>
      <vt:lpstr>Símbolos de unifilares [2]</vt:lpstr>
      <vt:lpstr>Símbolos de unifilares [3]</vt:lpstr>
      <vt:lpstr>Símbolos de unifilares [4]</vt:lpstr>
      <vt:lpstr>Presentación de PowerPoint</vt:lpstr>
      <vt:lpstr>Presentación de PowerPoint</vt:lpstr>
      <vt:lpstr>Trifásico</vt:lpstr>
      <vt:lpstr>Fundamentos:  Fuentes de corriente de falla </vt:lpstr>
      <vt:lpstr>Contribución a las fallas</vt:lpstr>
      <vt:lpstr>Parámetros de cortocircuito</vt:lpstr>
      <vt:lpstr>Fundamentos:</vt:lpstr>
      <vt:lpstr>Por qué el sistema por unidad</vt:lpstr>
      <vt:lpstr>Sistema por unidad</vt:lpstr>
      <vt:lpstr>Cálculos de cortocircuito Sistema por unidad: conversión de base</vt:lpstr>
      <vt:lpstr>Ejemplo de cálculo por unidad</vt:lpstr>
      <vt:lpstr>Ejemplo de cálculo por unidad</vt:lpstr>
      <vt:lpstr>Fundamentos:</vt:lpstr>
      <vt:lpstr>Simétrico vs no simétrico</vt:lpstr>
      <vt:lpstr>Análisis no sistemático o desequilibrado</vt:lpstr>
      <vt:lpstr>Componentes simétricas</vt:lpstr>
      <vt:lpstr>Componentes simétricas</vt:lpstr>
      <vt:lpstr>Componentes simétricas</vt:lpstr>
      <vt:lpstr>Resumen: componentes simétricas</vt:lpstr>
      <vt:lpstr>Componentes simétricas: ejemplo de falla AG</vt:lpstr>
      <vt:lpstr>Presentación de PowerPoint</vt:lpstr>
      <vt:lpstr>Fundamentos: Zonas de Protección</vt:lpstr>
      <vt:lpstr>Zonas de Protección</vt:lpstr>
      <vt:lpstr>Zonas de Protección</vt:lpstr>
      <vt:lpstr>Zonas de Protección</vt:lpstr>
      <vt:lpstr>Fundamentos:</vt:lpstr>
      <vt:lpstr>Contactos de disparo y cómo usarlos</vt:lpstr>
      <vt:lpstr>Contactos de disparo y cómo usarlos</vt:lpstr>
      <vt:lpstr>Contactos de disparo y cómo usarlos</vt:lpstr>
      <vt:lpstr>Contactos de disparo y cómo usarlos</vt:lpstr>
      <vt:lpstr>Contactos de disparo y cómo usarlos</vt:lpstr>
      <vt:lpstr>Fundamentos: Requisitos</vt:lpstr>
      <vt:lpstr>Características de un sistema de protección “confiable”</vt:lpstr>
      <vt:lpstr>Presentación de PowerPoint</vt:lpstr>
      <vt:lpstr>Características del relé: selectividad</vt:lpstr>
      <vt:lpstr>Características del relé: selectividad</vt:lpstr>
      <vt:lpstr>Características del relé: velocidad</vt:lpstr>
      <vt:lpstr>Características del relé: velocidad</vt:lpstr>
      <vt:lpstr>El arte de la retransmisión protectora</vt:lpstr>
      <vt:lpstr>Un sistema de protección confiable</vt:lpstr>
      <vt:lpstr>Un sistema de protección confiable</vt:lpstr>
      <vt:lpstr>Principios operativos fundamentales</vt:lpstr>
      <vt:lpstr>Principios operativos fundamentales</vt:lpstr>
      <vt:lpstr>Fundamental:</vt:lpstr>
      <vt:lpstr>Transformador de instrumentos - Definición</vt:lpstr>
      <vt:lpstr>Transformador de instrumentos - Definición</vt:lpstr>
      <vt:lpstr>Transformador de instrumentos: ubicaciones</vt:lpstr>
      <vt:lpstr>Transformador de instrumentos: clasificaciones de aislamiento</vt:lpstr>
      <vt:lpstr>Presentación de PowerPoint</vt:lpstr>
      <vt:lpstr>Transformador de instrumentos: tipos</vt:lpstr>
      <vt:lpstr>Transformador de instrumentos: tipos</vt:lpstr>
      <vt:lpstr>Presentación de PowerPoint</vt:lpstr>
      <vt:lpstr>Relación de Transformación (TR)</vt:lpstr>
      <vt:lpstr>Relación de vueltas</vt:lpstr>
      <vt:lpstr>Modificación de la relación de vueltas</vt:lpstr>
      <vt:lpstr>Polaridad</vt:lpstr>
      <vt:lpstr>Polaridad</vt:lpstr>
      <vt:lpstr>Polaridad</vt:lpstr>
      <vt:lpstr>Polaridad</vt:lpstr>
      <vt:lpstr>Polaridad</vt:lpstr>
      <vt:lpstr>Circuito equivalente CT</vt:lpstr>
      <vt:lpstr>Precisión de la TC</vt:lpstr>
      <vt:lpstr>ConnecticutMedida Exactitud</vt:lpstr>
      <vt:lpstr>ConnecticutMedida Exactitud</vt:lpstr>
      <vt:lpstr>IEEECTMedida Exactitud</vt:lpstr>
      <vt:lpstr>ConnecticutMedida Carga</vt:lpstr>
      <vt:lpstr>ConnecticutMedida Carga</vt:lpstr>
      <vt:lpstr>IEEECTRelé Exactitud</vt:lpstr>
      <vt:lpstr>IEEECTRelé Exactitud</vt:lpstr>
      <vt:lpstr>IEEECTRelé Exactitud</vt:lpstr>
      <vt:lpstr>IEEECTRelé Exactitud</vt:lpstr>
      <vt:lpstr>IEEECTRelé Exactitud</vt:lpstr>
      <vt:lpstr>Fundamental: Transformadores de medida de corriente: dimensionamiento</vt:lpstr>
      <vt:lpstr>Factor de clasificación CT (RF) - IEEE</vt:lpstr>
      <vt:lpstr>Presentación de PowerPoint</vt:lpstr>
      <vt:lpstr>Dimensionamiento de TC</vt:lpstr>
      <vt:lpstr>Fundamental: Transformadores de instrumentos de corriente: saturación</vt:lpstr>
      <vt:lpstr>Conceptos de saturación de TC</vt:lpstr>
      <vt:lpstr>Circuito equivalente CT y curva de excitación</vt:lpstr>
      <vt:lpstr>Presentación de PowerPoint</vt:lpstr>
      <vt:lpstr>Presentación de PowerPoint</vt:lpstr>
      <vt:lpstr>Presentación de PowerPoint</vt:lpstr>
      <vt:lpstr>Presentación de PowerPoint</vt:lpstr>
      <vt:lpstr>Saturación CT para CC</vt:lpstr>
      <vt:lpstr>Componentes de corriente CA y CC de la corriente de falla</vt:lpstr>
      <vt:lpstr>Presentación de PowerPoint</vt:lpstr>
      <vt:lpstr>Inicio asimétrico norteg actual</vt:lpstr>
      <vt:lpstr>Rendimiento de TC</vt:lpstr>
      <vt:lpstr>Presentación de PowerPoint</vt:lpstr>
      <vt:lpstr>Los circuitos CT no pueden quedar abierto!!!</vt:lpstr>
      <vt:lpstr>Modelo TC</vt:lpstr>
      <vt:lpstr>Típico Solicitud: Circuito CT y VT</vt:lpstr>
      <vt:lpstr>Presentación de PowerPoint</vt:lpstr>
      <vt:lpstr>Presentación de PowerPoint</vt:lpstr>
      <vt:lpstr>Disyuntor de subestación</vt:lpstr>
      <vt:lpstr>Disyuntor industrial</vt:lpstr>
      <vt:lpstr>Protección de falla a tierra</vt:lpstr>
      <vt:lpstr>Falla a tierra: asimétrica al Comenzando</vt:lpstr>
      <vt:lpstr>suelo dFalla</vt:lpstr>
      <vt:lpstr>Conexión residual</vt:lpstr>
      <vt:lpstr>Presentación de PowerPoint</vt:lpstr>
      <vt:lpstr>Altas corrientes de falla en CT de baja relación</vt:lpstr>
      <vt:lpstr>Altas corrientes de falla en CT de baja relación</vt:lpstr>
      <vt:lpstr>Altas corrientes de falla en CT de baja relación</vt:lpstr>
      <vt:lpstr>Altas corrientes de falla en CT de baja relación - Relé 750</vt:lpstr>
      <vt:lpstr>Saturación CT y relés de protección</vt:lpstr>
      <vt:lpstr>Tiempo hasta la saturación</vt:lpstr>
      <vt:lpstr>Saturación CT y relés de protección</vt:lpstr>
      <vt:lpstr>Cálculo de carga de TC</vt:lpstr>
      <vt:lpstr>Cálculo de carga de TC</vt:lpstr>
      <vt:lpstr>Cálculo de carga de TC</vt:lpstr>
      <vt:lpstr>Herramienta de saturación CT IEEE PSRC</vt:lpstr>
      <vt:lpstr>Fundamental: Transformadores de instrumentos actuales: palabra final</vt:lpstr>
      <vt:lpstr>Nunca abra el circuito</vt:lpstr>
      <vt:lpstr>Llevar</vt:lpstr>
      <vt:lpstr>Fundamental: Transformadores de instrumentos de voltaje: conceptos básicos</vt:lpstr>
      <vt:lpstr>Clase de transformador de voltaje - IEEE</vt:lpstr>
      <vt:lpstr>Clase de transformador de voltaje - IEEE</vt:lpstr>
      <vt:lpstr>Conexiones del transformador de voltaje</vt:lpstr>
      <vt:lpstr>Transformadores de tensión Ferrorresonancia</vt:lpstr>
      <vt:lpstr>Fundamental:</vt:lpstr>
      <vt:lpstr>El problema de la protección</vt:lpstr>
      <vt:lpstr>Tipos de protección</vt:lpstr>
      <vt:lpstr>Protección del alimentador industrial</vt:lpstr>
      <vt:lpstr>Protección contra la sobretensión</vt:lpstr>
      <vt:lpstr>Protección instantánea contra sobrecorriente</vt:lpstr>
      <vt:lpstr>Protección instantánea contra sobrecorriente</vt:lpstr>
      <vt:lpstr>Protección contra sobrecorriente de tiempo</vt:lpstr>
      <vt:lpstr>Protección contra sobrecorriente de tiempo</vt:lpstr>
      <vt:lpstr>Protección de falla a tierra</vt:lpstr>
      <vt:lpstr>Magnitud de la corriente de falla</vt:lpstr>
      <vt:lpstr>Corrientes de falla</vt:lpstr>
      <vt:lpstr>Presentación de PowerPoint</vt:lpstr>
      <vt:lpstr>Intervalo de coordinación horaria (TCI)</vt:lpstr>
      <vt:lpstr>Presentación de PowerPoint</vt:lpstr>
      <vt:lpstr>Protección contra sobrecorriente de tiempo</vt:lpstr>
      <vt:lpstr>Protección contra sobrecorriente de tiempo</vt:lpstr>
      <vt:lpstr>Útil para coordinación de relés con</vt:lpstr>
      <vt:lpstr>Coordinación de Baja Tensión y Voltaje medio</vt:lpstr>
      <vt:lpstr>Fusión y Coordinación</vt:lpstr>
      <vt:lpstr>Coordinación de elementos protectores</vt:lpstr>
      <vt:lpstr>Coordinación – Entre fusibles</vt:lpstr>
      <vt:lpstr>Coordinación: entre fusibles y relés</vt:lpstr>
      <vt:lpstr>Coordinación: entre fusibles y relés</vt:lpstr>
      <vt:lpstr>Coordinación de dispositivos</vt:lpstr>
      <vt:lpstr>Coordinación de dispositivos</vt:lpstr>
      <vt:lpstr>Coordinación de dispositivos</vt:lpstr>
      <vt:lpstr>Protección contra sobrecorriente de tiempo</vt:lpstr>
      <vt:lpstr>Fundamental:</vt:lpstr>
      <vt:lpstr>Recierre Automático</vt:lpstr>
      <vt:lpstr>Reconexión automática y fusibles</vt:lpstr>
      <vt:lpstr>Recierre Automático Coordinar con fusibles de rama</vt:lpstr>
      <vt:lpstr>Fusible quemado</vt:lpstr>
      <vt:lpstr>Ahorro de fusibles para fallas temporales</vt:lpstr>
      <vt:lpstr>Coordinación de secuencia</vt:lpstr>
      <vt:lpstr>Presentación de PowerPoint</vt:lpstr>
      <vt:lpstr>Fundamental:</vt:lpstr>
      <vt:lpstr>Protección direccional</vt:lpstr>
      <vt:lpstr>Protección direccional de fase</vt:lpstr>
      <vt:lpstr>Sobrecorriente direccional de tierra</vt:lpstr>
      <vt:lpstr>Fundamental:</vt:lpstr>
      <vt:lpstr>Protección contra falla del interruptor</vt:lpstr>
      <vt:lpstr>Ejemplo de operación de falla del interruptor</vt:lpstr>
      <vt:lpstr>Fundamental:</vt:lpstr>
      <vt:lpstr>Mitigación del arco eléctrico: Protección y coordinación de sobrecorriente</vt:lpstr>
      <vt:lpstr>Mitigación del arco eléctrico:</vt:lpstr>
      <vt:lpstr>Mitigación del arco eléctrico:</vt:lpstr>
      <vt:lpstr>Aplicación de mensajería GOOSE IEC 61860</vt:lpstr>
      <vt:lpstr>Aplicación de mensajería GOOSE IEC 61860</vt:lpstr>
      <vt:lpstr>Aplicación de mensajería GOOSE IEC 61860</vt:lpstr>
      <vt:lpstr>Aplicación de mensajería GOOSE IEC 61860</vt:lpstr>
      <vt:lpstr>Ganso - Transferencia principal-empate-principal</vt:lpstr>
      <vt:lpstr>Resumen</vt:lpstr>
      <vt:lpstr>Fundamental:</vt:lpstr>
      <vt:lpstr>ANSI/IEEC37.91 “Guía para Aplicaciones de Relés de Protección para Transformadores de Potencia”</vt:lpstr>
      <vt:lpstr>Nomenclatura de bujes de transformador</vt:lpstr>
      <vt:lpstr>Desplazamiento angular</vt:lpstr>
      <vt:lpstr>Característica diferencial</vt:lpstr>
      <vt:lpstr>Desplazamiento angular - Desarrollo</vt:lpstr>
      <vt:lpstr>Eliminación de secuencia cero</vt:lpstr>
      <vt:lpstr>No es perfecto</vt:lpstr>
      <vt:lpstr>2081A</vt:lpstr>
      <vt:lpstr>Compensación de CT interna versus externa</vt:lpstr>
      <vt:lpstr>Beneficios de los CT en estrella</vt:lpstr>
      <vt:lpstr>15 MVA; 34,5 kV/ 4,16 kV AT CT 300:5; BT CT 2000:5</vt:lpstr>
      <vt:lpstr>COMPENSACIONES DE FASE</vt:lpstr>
      <vt:lpstr>T60/T35 y 845 Compensación de fase y secuencia cero</vt:lpstr>
      <vt:lpstr>COMPENSACIÓN DE MAGNITUD</vt:lpstr>
      <vt:lpstr>Irrupción en la energización</vt:lpstr>
      <vt:lpstr>A Voltaje</vt:lpstr>
      <vt:lpstr>Presentación de PowerPoint</vt:lpstr>
      <vt:lpstr>Restricción armónica</vt:lpstr>
      <vt:lpstr>Presentación de PowerPoint</vt:lpstr>
      <vt:lpstr>Presentación de PowerPoint</vt:lpstr>
      <vt:lpstr>Fundamental:</vt:lpstr>
      <vt:lpstr>Presentación de PowerPoint</vt:lpstr>
      <vt:lpstr>Diferencial de alta impedancia</vt:lpstr>
      <vt:lpstr>Alta impedancia</vt:lpstr>
      <vt:lpstr>87B: MIB Z alta</vt:lpstr>
      <vt:lpstr>Módulo de alta impedancia - HID</vt:lpstr>
      <vt:lpstr>Módulo de alta impedancia - HID</vt:lpstr>
      <vt:lpstr>Z baja 87B Entradas individuales</vt:lpstr>
      <vt:lpstr>Característica de restricción</vt:lpstr>
      <vt:lpstr>Problema de saturación de CT</vt:lpstr>
      <vt:lpstr>Problema de saturación de CT</vt:lpstr>
      <vt:lpstr>Problema de saturación de CT</vt:lpstr>
      <vt:lpstr>Caso: Rendimiento real de CT</vt:lpstr>
      <vt:lpstr>Presentación de PowerPoint</vt:lpstr>
      <vt:lpstr>Principio direccional</vt:lpstr>
      <vt:lpstr>B30 y B90</vt:lpstr>
      <vt:lpstr>examen</vt:lpstr>
      <vt:lpstr>B30/ B90</vt:lpstr>
      <vt:lpstr>Suma de corrientes externas: NO RECOMENDADO</vt:lpstr>
      <vt:lpstr>Alta impedancia</vt:lpstr>
      <vt:lpstr>Baja impedancia</vt:lpstr>
      <vt:lpstr>¿Preguntas?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Fundamentos de lo moderno Relé de protección</dc:title>
  <cp:lastModifiedBy>User</cp:lastModifiedBy>
  <cp:revision>37</cp:revision>
  <dcterms:created xsi:type="dcterms:W3CDTF">2024-05-31T23:06:29Z</dcterms:created>
  <dcterms:modified xsi:type="dcterms:W3CDTF">2024-06-14T23:47:14Z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2024-05-31T00:00:00Z</vt:filetime>
  </property>
  <property fmtid="{D5CDD505-2E9C-101B-9397-08002B2CF9AE}" pid="3" name="Producer">
    <vt:lpwstr>iLovePDF</vt:lpwstr>
  </property>
</Properties>
</file>